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926" r:id="rId2"/>
    <p:sldId id="664" r:id="rId3"/>
    <p:sldId id="665" r:id="rId4"/>
    <p:sldId id="666" r:id="rId5"/>
    <p:sldId id="668" r:id="rId6"/>
    <p:sldId id="669" r:id="rId7"/>
    <p:sldId id="640" r:id="rId8"/>
    <p:sldId id="670" r:id="rId9"/>
    <p:sldId id="671" r:id="rId10"/>
    <p:sldId id="672" r:id="rId11"/>
    <p:sldId id="673" r:id="rId12"/>
    <p:sldId id="674" r:id="rId13"/>
    <p:sldId id="675" r:id="rId14"/>
    <p:sldId id="676" r:id="rId15"/>
    <p:sldId id="263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359D2"/>
    <a:srgbClr val="FF6700"/>
    <a:srgbClr val="D883FF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05"/>
  </p:normalViewPr>
  <p:slideViewPr>
    <p:cSldViewPr snapToGrid="0" snapToObjects="1">
      <p:cViewPr varScale="1">
        <p:scale>
          <a:sx n="78" d="100"/>
          <a:sy n="78" d="100"/>
        </p:scale>
        <p:origin x="77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67D96-8005-7F44-8E5F-33D562E4DE7E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AD9F6-8A84-6F41-A90B-45C654442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2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3228-9C96-194E-AFC0-EB3588615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608731-630F-564F-BF20-639ACDCF8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B73C9-65D5-AD44-AF2A-AFB1E013D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95F48-0038-E049-858C-D819B84E9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CBCFD-FB4D-7A44-972B-B76888FB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1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D2E4-2D2E-6D40-932D-507A6CE1E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F6FE1-73BF-5840-9BAA-B7106664E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D3C8F-E840-3748-B9E7-E88991529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9DF5-83AE-AF4D-93FC-0381D61B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AF256-2892-FD49-ADD1-01EA6C1C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5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6007AA-366B-8549-A0CB-FD09595F0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4868C8-1D47-9A4B-B57B-7B849638F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CB069-A3E2-E444-96EA-27A49772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8DFCF-A1BD-C647-8228-CD1ED24B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103D9-7F4B-5C47-803B-EF0486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8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B45C-E8E4-9B48-B6B1-FB5B2FC2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35B78-9868-E941-9359-AD3791CF0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7526-A111-5042-A204-ECF85781D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6D8E0-2B09-EB40-BAB8-AE0FE20E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37F5C-1E57-DF4A-8F69-9C3B207F9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DB4A4-CE3F-DD45-B694-60797085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B316D-A12B-5045-94F9-57DD32FE6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7A3F9-1420-1C49-ADD6-E339D101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2E1A3-7D46-BA47-9CF7-65D4E19D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E380C-689A-254F-B806-104B3C89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3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4E02-DB39-6141-B93C-D881219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BF87F-F3AD-F341-A2D0-BAC8BC940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75245-A8E0-CD4A-ABC9-8143DF720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CFE43-08FC-5246-8490-F1AC95B2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5E793-BA44-A842-9DB4-65CF9F1A8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A749D-5B18-864C-9248-1257413E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9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775F-07D6-BA45-9D10-EBEE071DB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CD64E-5B86-BE44-B06B-9F2A6E611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DE09C-3266-5A4F-8E37-1515C2273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63B21-31AA-C748-92F9-33736514B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D8F73-4C83-4D48-8C25-96D8E120A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2258B-D412-384E-A142-823569F2F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C22AC5-791A-8C4D-A370-8F5D0D8E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2FA76-8266-C544-94AD-7574DC74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2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8A8AF-6E13-DC40-ABFC-2F9C2816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AFC1C-D3D7-3947-8DE4-332A440F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405F4-4251-BA4C-97F1-511A048E0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271A3-4E72-B04E-9420-7DA93267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B328B9-EF45-AC42-9242-E27BB94C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BFB8A0-B430-FD46-A129-B7C90C484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1128B-D853-674F-BEA9-F1906911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63D0-FEE2-894F-A535-DB0167D7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0993A-7DD9-134C-9D41-5F7882325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E57EF-778A-A041-9A28-756539EB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5A93F-A3D1-C440-B7E8-D632BFEF4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9BBE5-DAFD-5743-93B9-30C7A383D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1C5CB-D0FA-7B45-AEE3-214F96A3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3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CE1F4-CB3B-9E44-A0FA-8A705D35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844ED-588F-A044-AA67-CA5EFD086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1D7E1-4E15-AD4F-B23A-78958FAB9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DA47E-35EA-9245-BF8E-4E5A46D5B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167A7-ABE2-F14A-8F21-F9669AE69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00747-30B4-1449-B8BD-451D9B41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2625B8-51C7-474E-98E4-4C8B8C48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ABCA2-4A2A-5D4E-955B-633F49CA5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F005F-D421-9145-8C36-E40A24A1B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513B6-3E4C-6141-9453-1AAB682E3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7C3D9-C7D7-9445-8FAB-FAB1C98F4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1D3A3-C536-E244-8D26-16B6122A212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847" y="0"/>
            <a:ext cx="1485153" cy="47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11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5373335-FE69-E845-ADB6-E9CD459A4835}"/>
              </a:ext>
            </a:extLst>
          </p:cNvPr>
          <p:cNvSpPr txBox="1"/>
          <p:nvPr/>
        </p:nvSpPr>
        <p:spPr>
          <a:xfrm>
            <a:off x="3750550" y="2659559"/>
            <a:ext cx="570733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K- Means Clustering</a:t>
            </a:r>
          </a:p>
        </p:txBody>
      </p:sp>
    </p:spTree>
    <p:extLst>
      <p:ext uri="{BB962C8B-B14F-4D97-AF65-F5344CB8AC3E}">
        <p14:creationId xmlns:p14="http://schemas.microsoft.com/office/powerpoint/2010/main" val="3604937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7D4FCEB-0B4F-5E4D-9F8B-8CDC75B05BA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6475" y="0"/>
            <a:ext cx="9313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998646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3FA8340-5443-7F49-92CF-8A0DD955F35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55600"/>
            <a:ext cx="10261600" cy="65024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6B650EF8-9D92-6949-9584-7169048A0AAC}"/>
              </a:ext>
            </a:extLst>
          </p:cNvPr>
          <p:cNvSpPr/>
          <p:nvPr/>
        </p:nvSpPr>
        <p:spPr>
          <a:xfrm>
            <a:off x="9310687" y="1124248"/>
            <a:ext cx="288131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dirty="0">
                <a:latin typeface="Calibri" panose="020F0502020204030204" pitchFamily="34" charset="0"/>
              </a:rPr>
              <a:t>What characterizes each cluster? </a:t>
            </a:r>
            <a:endParaRPr lang="en-IN" dirty="0">
              <a:effectLst/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890249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34BB7D6-D2C0-2F48-95C3-B431E9544B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3675" y="1105024"/>
            <a:ext cx="9078913" cy="575297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3F156521-D301-7547-8859-AE33BFE26316}"/>
              </a:ext>
            </a:extLst>
          </p:cNvPr>
          <p:cNvSpPr txBox="1"/>
          <p:nvPr/>
        </p:nvSpPr>
        <p:spPr>
          <a:xfrm>
            <a:off x="628650" y="428625"/>
            <a:ext cx="16600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Selecting best K</a:t>
            </a:r>
          </a:p>
        </p:txBody>
      </p:sp>
    </p:spTree>
    <p:extLst>
      <p:ext uri="{BB962C8B-B14F-4D97-AF65-F5344CB8AC3E}">
        <p14:creationId xmlns:p14="http://schemas.microsoft.com/office/powerpoint/2010/main" val="404396616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F235367-98FA-F448-8A40-723CAEEE14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5200" y="565150"/>
            <a:ext cx="10261600" cy="5727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627399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09098BD-260D-8741-AAD8-B2E867E252E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2250"/>
            <a:ext cx="10617200" cy="6413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581260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AFC9E-6D05-4343-9A4D-4DAC5AB44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5808" y="2960274"/>
            <a:ext cx="6120384" cy="937451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1389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E82764C2-D5FA-834D-ACBC-1C08EA50B33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880" y="0"/>
            <a:ext cx="96429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87228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63203CCB-116A-FB47-A484-CA3ECFB88A5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21336"/>
            <a:ext cx="964291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443820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8FFEC6C4-3577-5E4B-A180-6C98CD48E2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611604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41255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77AF236-2985-2F43-ABE0-15AEB0EB1A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6617" y="0"/>
            <a:ext cx="9912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270140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8D108CED-94F3-704F-935C-D8EFBC67F3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3767" y="0"/>
            <a:ext cx="991281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4760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D381297-E696-F141-A6C9-4E4B9F0D7A8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313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61366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56B493D-E8B9-4C40-A1C3-AC9C1EB69B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75" y="0"/>
            <a:ext cx="9313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01033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70EC6B04-E57B-0044-BED3-D8D3C5C80C3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75" y="0"/>
            <a:ext cx="9313049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8377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431</TotalTime>
  <Words>13</Words>
  <Application>Microsoft Office PowerPoint</Application>
  <PresentationFormat>Widescreen</PresentationFormat>
  <Paragraphs>4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 Reddy Gurrala</dc:creator>
  <cp:lastModifiedBy>hp</cp:lastModifiedBy>
  <cp:revision>19</cp:revision>
  <dcterms:created xsi:type="dcterms:W3CDTF">2020-06-11T02:50:16Z</dcterms:created>
  <dcterms:modified xsi:type="dcterms:W3CDTF">2022-09-25T05:43:19Z</dcterms:modified>
</cp:coreProperties>
</file>