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Layouts/slideLayout13.xml" ContentType="application/vnd.openxmlformats-officedocument.presentationml.slideLayout+xml"/>
  <Override PartName="/ppt/theme/theme4.xml" ContentType="application/vnd.openxmlformats-officedocument.theme+xml"/>
  <Override PartName="/ppt/slideLayouts/slideLayout14.xml" ContentType="application/vnd.openxmlformats-officedocument.presentationml.slideLayout+xml"/>
  <Override PartName="/ppt/theme/theme5.xml" ContentType="application/vnd.openxmlformats-officedocument.theme+xml"/>
  <Override PartName="/ppt/slideLayouts/slideLayout15.xml" ContentType="application/vnd.openxmlformats-officedocument.presentationml.slideLayout+xml"/>
  <Override PartName="/ppt/theme/theme6.xml" ContentType="application/vnd.openxmlformats-officedocument.theme+xml"/>
  <Override PartName="/ppt/slideLayouts/slideLayout16.xml" ContentType="application/vnd.openxmlformats-officedocument.presentationml.slideLayout+xml"/>
  <Override PartName="/ppt/theme/theme7.xml" ContentType="application/vnd.openxmlformats-officedocument.theme+xml"/>
  <Override PartName="/ppt/slideLayouts/slideLayout17.xml" ContentType="application/vnd.openxmlformats-officedocument.presentationml.slideLayout+xml"/>
  <Override PartName="/ppt/theme/theme8.xml" ContentType="application/vnd.openxmlformats-officedocument.theme+xml"/>
  <Override PartName="/ppt/slideLayouts/slideLayout18.xml" ContentType="application/vnd.openxmlformats-officedocument.presentationml.slideLayout+xml"/>
  <Override PartName="/ppt/theme/theme9.xml" ContentType="application/vnd.openxmlformats-officedocument.theme+xml"/>
  <Override PartName="/ppt/slideLayouts/slideLayout19.xml" ContentType="application/vnd.openxmlformats-officedocument.presentationml.slideLayout+xml"/>
  <Override PartName="/ppt/theme/theme10.xml" ContentType="application/vnd.openxmlformats-officedocument.theme+xml"/>
  <Override PartName="/ppt/slideLayouts/slideLayout20.xml" ContentType="application/vnd.openxmlformats-officedocument.presentationml.slideLayout+xml"/>
  <Override PartName="/ppt/theme/theme11.xml" ContentType="application/vnd.openxmlformats-officedocument.theme+xml"/>
  <Override PartName="/ppt/slideLayouts/slideLayout21.xml" ContentType="application/vnd.openxmlformats-officedocument.presentationml.slideLayout+xml"/>
  <Override PartName="/ppt/theme/theme12.xml" ContentType="application/vnd.openxmlformats-officedocument.theme+xml"/>
  <Override PartName="/ppt/slideLayouts/slideLayout22.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0" r:id="rId2"/>
    <p:sldMasterId id="2147483662" r:id="rId3"/>
    <p:sldMasterId id="2147483663" r:id="rId4"/>
    <p:sldMasterId id="2147483665" r:id="rId5"/>
    <p:sldMasterId id="2147483667" r:id="rId6"/>
    <p:sldMasterId id="2147483669" r:id="rId7"/>
    <p:sldMasterId id="2147483671" r:id="rId8"/>
    <p:sldMasterId id="2147483673" r:id="rId9"/>
    <p:sldMasterId id="2147483675" r:id="rId10"/>
    <p:sldMasterId id="2147483677" r:id="rId11"/>
    <p:sldMasterId id="2147483679" r:id="rId12"/>
    <p:sldMasterId id="2147483681" r:id="rId13"/>
  </p:sldMasterIdLst>
  <p:notesMasterIdLst>
    <p:notesMasterId r:id="rId49"/>
  </p:notesMasterIdLst>
  <p:sldIdLst>
    <p:sldId id="256"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 id="271" r:id="rId29"/>
    <p:sldId id="272" r:id="rId30"/>
    <p:sldId id="273" r:id="rId31"/>
    <p:sldId id="274" r:id="rId32"/>
    <p:sldId id="275" r:id="rId33"/>
    <p:sldId id="276" r:id="rId34"/>
    <p:sldId id="277" r:id="rId35"/>
    <p:sldId id="278" r:id="rId36"/>
    <p:sldId id="279" r:id="rId37"/>
    <p:sldId id="280" r:id="rId38"/>
    <p:sldId id="281" r:id="rId39"/>
    <p:sldId id="282" r:id="rId40"/>
    <p:sldId id="283" r:id="rId41"/>
    <p:sldId id="284" r:id="rId42"/>
    <p:sldId id="285" r:id="rId43"/>
    <p:sldId id="286" r:id="rId44"/>
    <p:sldId id="287" r:id="rId45"/>
    <p:sldId id="714" r:id="rId46"/>
    <p:sldId id="715" r:id="rId47"/>
    <p:sldId id="289" r:id="rId48"/>
  </p:sldIdLst>
  <p:sldSz cx="9144000" cy="5143500" type="screen16x9"/>
  <p:notesSz cx="6858000" cy="9190038"/>
  <p:embeddedFontLst>
    <p:embeddedFont>
      <p:font typeface="Calibri" panose="020F0502020204030204" pitchFamily="34" charset="0"/>
      <p:regular r:id="rId50"/>
      <p:bold r:id="rId51"/>
      <p:italic r:id="rId52"/>
      <p:boldItalic r:id="rId53"/>
    </p:embeddedFont>
    <p:embeddedFont>
      <p:font typeface="Garamond" panose="02020404030301010803" pitchFamily="18" charset="0"/>
      <p:regular r:id="rId54"/>
      <p:bold r:id="rId55"/>
      <p:italic r:id="rId56"/>
      <p:boldItalic r:id="rId57"/>
    </p:embeddedFont>
    <p:embeddedFont>
      <p:font typeface="Helvetica Neue" panose="020B0604020202020204" charset="0"/>
      <p:regular r:id="rId58"/>
      <p:bold r:id="rId59"/>
      <p:italic r:id="rId60"/>
      <p:boldItalic r:id="rId61"/>
    </p:embeddedFont>
    <p:embeddedFont>
      <p:font typeface="Times" panose="02020603050405020304" pitchFamily="18" charset="0"/>
      <p:regular r:id="rId62"/>
      <p:bold r:id="rId63"/>
      <p:italic r:id="rId64"/>
      <p:boldItalic r:id="rId6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24">
          <p15:clr>
            <a:srgbClr val="000000"/>
          </p15:clr>
        </p15:guide>
        <p15:guide id="2" pos="2928">
          <p15:clr>
            <a:srgbClr val="000000"/>
          </p15:clr>
        </p15:guide>
      </p15:sldGuideLst>
    </p:ext>
    <p:ext uri="{2D200454-40CA-4A62-9FC3-DE9A4176ACB9}">
      <p15:notesGuideLst xmlns:p15="http://schemas.microsoft.com/office/powerpoint/2012/main">
        <p15:guide id="1" orient="horz" pos="2174">
          <p15:clr>
            <a:srgbClr val="000000"/>
          </p15:clr>
        </p15:guide>
        <p15:guide id="2" pos="2880">
          <p15:clr>
            <a:srgbClr val="000000"/>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66" roundtripDataSignature="AMtx7mhfBdRDaHmPE7fRArBCIIL/tGJ+t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AB2C9F7-C8AD-4670-9023-E62876BA370E}">
  <a:tblStyle styleId="{3AB2C9F7-C8AD-4670-9023-E62876BA370E}"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9"/>
  </p:normalViewPr>
  <p:slideViewPr>
    <p:cSldViewPr snapToGrid="0">
      <p:cViewPr varScale="1">
        <p:scale>
          <a:sx n="104" d="100"/>
          <a:sy n="104" d="100"/>
        </p:scale>
        <p:origin x="778" y="72"/>
      </p:cViewPr>
      <p:guideLst>
        <p:guide orient="horz" pos="2124"/>
        <p:guide pos="2928"/>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174"/>
        <p:guide pos="288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3.xml"/><Relationship Id="rId21" Type="http://schemas.openxmlformats.org/officeDocument/2006/relationships/slide" Target="slides/slide8.xml"/><Relationship Id="rId42" Type="http://schemas.openxmlformats.org/officeDocument/2006/relationships/slide" Target="slides/slide29.xml"/><Relationship Id="rId47" Type="http://schemas.openxmlformats.org/officeDocument/2006/relationships/slide" Target="slides/slide34.xml"/><Relationship Id="rId63" Type="http://schemas.openxmlformats.org/officeDocument/2006/relationships/font" Target="fonts/font14.fntdata"/><Relationship Id="rId68"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font" Target="fonts/font4.fntdata"/><Relationship Id="rId58" Type="http://schemas.openxmlformats.org/officeDocument/2006/relationships/font" Target="fonts/font9.fntdata"/><Relationship Id="rId66" Type="http://customschemas.google.com/relationships/presentationmetadata" Target="metadata"/><Relationship Id="rId5" Type="http://schemas.openxmlformats.org/officeDocument/2006/relationships/slideMaster" Target="slideMasters/slideMaster5.xml"/><Relationship Id="rId61" Type="http://schemas.openxmlformats.org/officeDocument/2006/relationships/font" Target="fonts/font12.fntdata"/><Relationship Id="rId19" Type="http://schemas.openxmlformats.org/officeDocument/2006/relationships/slide" Target="slides/slide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openxmlformats.org/officeDocument/2006/relationships/font" Target="fonts/font7.fntdata"/><Relationship Id="rId64" Type="http://schemas.openxmlformats.org/officeDocument/2006/relationships/font" Target="fonts/font15.fntdata"/><Relationship Id="rId69"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font" Target="fonts/font2.fntdata"/><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59" Type="http://schemas.openxmlformats.org/officeDocument/2006/relationships/font" Target="fonts/font10.fntdata"/><Relationship Id="rId67" Type="http://schemas.openxmlformats.org/officeDocument/2006/relationships/presProps" Target="presProps.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font" Target="fonts/font5.fntdata"/><Relationship Id="rId62" Type="http://schemas.openxmlformats.org/officeDocument/2006/relationships/font" Target="fonts/font13.fntdata"/><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notesMaster" Target="notesMasters/notesMaster1.xml"/><Relationship Id="rId57" Type="http://schemas.openxmlformats.org/officeDocument/2006/relationships/font" Target="fonts/font8.fntdata"/><Relationship Id="rId10" Type="http://schemas.openxmlformats.org/officeDocument/2006/relationships/slideMaster" Target="slideMasters/slideMaster10.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font" Target="fonts/font3.fntdata"/><Relationship Id="rId60" Type="http://schemas.openxmlformats.org/officeDocument/2006/relationships/font" Target="fonts/font11.fntdata"/><Relationship Id="rId65" Type="http://schemas.openxmlformats.org/officeDocument/2006/relationships/font" Target="fonts/font16.fntdata"/><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 Target="slides/slide5.xml"/><Relationship Id="rId39" Type="http://schemas.openxmlformats.org/officeDocument/2006/relationships/slide" Target="slides/slide26.xml"/><Relationship Id="rId34" Type="http://schemas.openxmlformats.org/officeDocument/2006/relationships/slide" Target="slides/slide21.xml"/><Relationship Id="rId50" Type="http://schemas.openxmlformats.org/officeDocument/2006/relationships/font" Target="fonts/font1.fntdata"/><Relationship Id="rId55"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body" idx="1"/>
          </p:nvPr>
        </p:nvSpPr>
        <p:spPr>
          <a:xfrm>
            <a:off x="914400" y="4365625"/>
            <a:ext cx="5029200" cy="3871912"/>
          </a:xfrm>
          <a:prstGeom prst="rect">
            <a:avLst/>
          </a:prstGeom>
          <a:noFill/>
          <a:ln>
            <a:noFill/>
          </a:ln>
        </p:spPr>
        <p:txBody>
          <a:bodyPr spcFirstLastPara="1" wrap="square" lIns="90475" tIns="44450" rIns="90475" bIns="4445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4" name="Google Shape;4;n"/>
          <p:cNvSpPr>
            <a:spLocks noGrp="1" noRot="1" noChangeAspect="1"/>
          </p:cNvSpPr>
          <p:nvPr>
            <p:ph type="sldImg" idx="2"/>
          </p:nvPr>
        </p:nvSpPr>
        <p:spPr>
          <a:xfrm>
            <a:off x="369887" y="690562"/>
            <a:ext cx="6121400" cy="34432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miter lim="800000"/>
            <a:headEnd type="none" w="sm" len="sm"/>
            <a:tailEnd type="none" w="sm" len="sm"/>
          </a:ln>
        </p:spPr>
      </p:sp>
      <p:sp>
        <p:nvSpPr>
          <p:cNvPr id="5" name="Google Shape;5;n"/>
          <p:cNvSpPr txBox="1"/>
          <p:nvPr/>
        </p:nvSpPr>
        <p:spPr>
          <a:xfrm>
            <a:off x="6389687" y="8791575"/>
            <a:ext cx="398462" cy="303212"/>
          </a:xfrm>
          <a:prstGeom prst="rect">
            <a:avLst/>
          </a:prstGeom>
          <a:noFill/>
          <a:ln>
            <a:noFill/>
          </a:ln>
        </p:spPr>
        <p:txBody>
          <a:bodyPr spcFirstLastPara="1" wrap="square" lIns="90475" tIns="44450" rIns="90475" bIns="44450" anchor="ctr" anchorCtr="0">
            <a:sp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US" sz="1400" b="0" i="0" u="none" strike="noStrike" cap="none">
                <a:solidFill>
                  <a:srgbClr val="000000"/>
                </a:solidFill>
                <a:latin typeface="Arial"/>
                <a:ea typeface="Arial"/>
                <a:cs typeface="Arial"/>
                <a:sym typeface="Arial"/>
              </a:rPr>
              <a:t>‹#›</a:t>
            </a:fld>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Google Shape;211;p1: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12" name="Google Shape;212;p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10: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68" name="Google Shape;268;p10: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11: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74" name="Google Shape;274;p1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12: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83" name="Google Shape;283;p1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3: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89" name="Google Shape;289;p1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Google Shape;296;p14: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97" name="Google Shape;297;p14: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15: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04" name="Google Shape;304;p1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8"/>
        <p:cNvGrpSpPr/>
        <p:nvPr/>
      </p:nvGrpSpPr>
      <p:grpSpPr>
        <a:xfrm>
          <a:off x="0" y="0"/>
          <a:ext cx="0" cy="0"/>
          <a:chOff x="0" y="0"/>
          <a:chExt cx="0" cy="0"/>
        </a:xfrm>
      </p:grpSpPr>
      <p:sp>
        <p:nvSpPr>
          <p:cNvPr id="309" name="Google Shape;309;p16: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10" name="Google Shape;310;p16: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8"/>
        <p:cNvGrpSpPr/>
        <p:nvPr/>
      </p:nvGrpSpPr>
      <p:grpSpPr>
        <a:xfrm>
          <a:off x="0" y="0"/>
          <a:ext cx="0" cy="0"/>
          <a:chOff x="0" y="0"/>
          <a:chExt cx="0" cy="0"/>
        </a:xfrm>
      </p:grpSpPr>
      <p:sp>
        <p:nvSpPr>
          <p:cNvPr id="319" name="Google Shape;319;p17: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20" name="Google Shape;320;p17: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18: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34" name="Google Shape;334;p18: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9: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40" name="Google Shape;340;p19: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2: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17" name="Google Shape;217;p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20: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46" name="Google Shape;346;p20: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21: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54" name="Google Shape;354;p2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8"/>
        <p:cNvGrpSpPr/>
        <p:nvPr/>
      </p:nvGrpSpPr>
      <p:grpSpPr>
        <a:xfrm>
          <a:off x="0" y="0"/>
          <a:ext cx="0" cy="0"/>
          <a:chOff x="0" y="0"/>
          <a:chExt cx="0" cy="0"/>
        </a:xfrm>
      </p:grpSpPr>
      <p:sp>
        <p:nvSpPr>
          <p:cNvPr id="359" name="Google Shape;359;p22: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60" name="Google Shape;360;p2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23: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67" name="Google Shape;367;p2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1"/>
        <p:cNvGrpSpPr/>
        <p:nvPr/>
      </p:nvGrpSpPr>
      <p:grpSpPr>
        <a:xfrm>
          <a:off x="0" y="0"/>
          <a:ext cx="0" cy="0"/>
          <a:chOff x="0" y="0"/>
          <a:chExt cx="0" cy="0"/>
        </a:xfrm>
      </p:grpSpPr>
      <p:sp>
        <p:nvSpPr>
          <p:cNvPr id="372" name="Google Shape;372;p24: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73" name="Google Shape;373;p24: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25: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78" name="Google Shape;378;p2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2"/>
        <p:cNvGrpSpPr/>
        <p:nvPr/>
      </p:nvGrpSpPr>
      <p:grpSpPr>
        <a:xfrm>
          <a:off x="0" y="0"/>
          <a:ext cx="0" cy="0"/>
          <a:chOff x="0" y="0"/>
          <a:chExt cx="0" cy="0"/>
        </a:xfrm>
      </p:grpSpPr>
      <p:sp>
        <p:nvSpPr>
          <p:cNvPr id="383" name="Google Shape;383;p26: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84" name="Google Shape;384;p26: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27: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394" name="Google Shape;394;p27: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28: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400" name="Google Shape;400;p28: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29: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407" name="Google Shape;407;p29: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3: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22" name="Google Shape;222;p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1"/>
        <p:cNvGrpSpPr/>
        <p:nvPr/>
      </p:nvGrpSpPr>
      <p:grpSpPr>
        <a:xfrm>
          <a:off x="0" y="0"/>
          <a:ext cx="0" cy="0"/>
          <a:chOff x="0" y="0"/>
          <a:chExt cx="0" cy="0"/>
        </a:xfrm>
      </p:grpSpPr>
      <p:sp>
        <p:nvSpPr>
          <p:cNvPr id="412" name="Google Shape;412;p30: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413" name="Google Shape;413;p30: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0"/>
        <p:cNvGrpSpPr/>
        <p:nvPr/>
      </p:nvGrpSpPr>
      <p:grpSpPr>
        <a:xfrm>
          <a:off x="0" y="0"/>
          <a:ext cx="0" cy="0"/>
          <a:chOff x="0" y="0"/>
          <a:chExt cx="0" cy="0"/>
        </a:xfrm>
      </p:grpSpPr>
      <p:sp>
        <p:nvSpPr>
          <p:cNvPr id="421" name="Google Shape;421;p31: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422" name="Google Shape;422;p3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6"/>
        <p:cNvGrpSpPr/>
        <p:nvPr/>
      </p:nvGrpSpPr>
      <p:grpSpPr>
        <a:xfrm>
          <a:off x="0" y="0"/>
          <a:ext cx="0" cy="0"/>
          <a:chOff x="0" y="0"/>
          <a:chExt cx="0" cy="0"/>
        </a:xfrm>
      </p:grpSpPr>
      <p:sp>
        <p:nvSpPr>
          <p:cNvPr id="427" name="Google Shape;427;p32: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428" name="Google Shape;428;p3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p33: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440" name="Google Shape;440;p3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4: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28" name="Google Shape;228;p4: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5: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36" name="Google Shape;236;p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p6: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42" name="Google Shape;242;p6: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Google Shape;247;p7: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48" name="Google Shape;248;p7: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8: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56" name="Google Shape;256;p8: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p9:notes"/>
          <p:cNvSpPr txBox="1">
            <a:spLocks noGrp="1"/>
          </p:cNvSpPr>
          <p:nvPr>
            <p:ph type="body" idx="1"/>
          </p:nvPr>
        </p:nvSpPr>
        <p:spPr>
          <a:xfrm>
            <a:off x="914400" y="4365625"/>
            <a:ext cx="5029200" cy="3871912"/>
          </a:xfrm>
          <a:prstGeom prst="rect">
            <a:avLst/>
          </a:prstGeom>
        </p:spPr>
        <p:txBody>
          <a:bodyPr spcFirstLastPara="1" wrap="square" lIns="90475" tIns="44450" rIns="90475" bIns="44450" anchor="t" anchorCtr="0">
            <a:noAutofit/>
          </a:bodyPr>
          <a:lstStyle/>
          <a:p>
            <a:pPr marL="0" lvl="0" indent="0" algn="l" rtl="0">
              <a:spcBef>
                <a:spcPts val="0"/>
              </a:spcBef>
              <a:spcAft>
                <a:spcPts val="0"/>
              </a:spcAft>
              <a:buNone/>
            </a:pPr>
            <a:endParaRPr/>
          </a:p>
        </p:txBody>
      </p:sp>
      <p:sp>
        <p:nvSpPr>
          <p:cNvPr id="262" name="Google Shape;262;p9: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14"/>
        <p:cNvGrpSpPr/>
        <p:nvPr/>
      </p:nvGrpSpPr>
      <p:grpSpPr>
        <a:xfrm>
          <a:off x="0" y="0"/>
          <a:ext cx="0" cy="0"/>
          <a:chOff x="0" y="0"/>
          <a:chExt cx="0" cy="0"/>
        </a:xfrm>
      </p:grpSpPr>
      <p:sp>
        <p:nvSpPr>
          <p:cNvPr id="15" name="Google Shape;15;p35"/>
          <p:cNvSpPr txBox="1">
            <a:spLocks noGrp="1"/>
          </p:cNvSpPr>
          <p:nvPr>
            <p:ph type="ctrTitle"/>
          </p:nvPr>
        </p:nvSpPr>
        <p:spPr>
          <a:xfrm>
            <a:off x="685800" y="1597825"/>
            <a:ext cx="7772400" cy="1102519"/>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6" name="Google Shape;16;p35"/>
          <p:cNvSpPr txBox="1">
            <a:spLocks noGrp="1"/>
          </p:cNvSpPr>
          <p:nvPr>
            <p:ph type="subTitle" idx="1"/>
          </p:nvPr>
        </p:nvSpPr>
        <p:spPr>
          <a:xfrm>
            <a:off x="1371600" y="2914650"/>
            <a:ext cx="6400800" cy="1314450"/>
          </a:xfrm>
          <a:prstGeom prst="rect">
            <a:avLst/>
          </a:prstGeom>
          <a:noFill/>
          <a:ln>
            <a:noFill/>
          </a:ln>
        </p:spPr>
        <p:txBody>
          <a:bodyPr spcFirstLastPara="1" wrap="square" lIns="91425" tIns="45700" rIns="91425" bIns="45700" anchor="t" anchorCtr="0">
            <a:noAutofit/>
          </a:bodyPr>
          <a:lstStyle>
            <a:lvl1pPr lvl="0" algn="ctr">
              <a:spcBef>
                <a:spcPts val="560"/>
              </a:spcBef>
              <a:spcAft>
                <a:spcPts val="0"/>
              </a:spcAft>
              <a:buClr>
                <a:srgbClr val="888888"/>
              </a:buClr>
              <a:buSzPts val="2800"/>
              <a:buNone/>
              <a:defRPr>
                <a:solidFill>
                  <a:srgbClr val="888888"/>
                </a:solidFill>
              </a:defRPr>
            </a:lvl1pPr>
            <a:lvl2pPr lvl="1" algn="ctr">
              <a:spcBef>
                <a:spcPts val="500"/>
              </a:spcBef>
              <a:spcAft>
                <a:spcPts val="0"/>
              </a:spcAft>
              <a:buClr>
                <a:srgbClr val="888888"/>
              </a:buClr>
              <a:buSzPts val="2500"/>
              <a:buNone/>
              <a:defRPr>
                <a:solidFill>
                  <a:srgbClr val="888888"/>
                </a:solidFill>
              </a:defRPr>
            </a:lvl2pPr>
            <a:lvl3pPr lvl="2" algn="ctr">
              <a:spcBef>
                <a:spcPts val="420"/>
              </a:spcBef>
              <a:spcAft>
                <a:spcPts val="0"/>
              </a:spcAft>
              <a:buClr>
                <a:srgbClr val="888888"/>
              </a:buClr>
              <a:buSzPts val="2100"/>
              <a:buNone/>
              <a:defRPr>
                <a:solidFill>
                  <a:srgbClr val="888888"/>
                </a:solidFill>
              </a:defRPr>
            </a:lvl3pPr>
            <a:lvl4pPr lvl="3" algn="ctr">
              <a:spcBef>
                <a:spcPts val="360"/>
              </a:spcBef>
              <a:spcAft>
                <a:spcPts val="0"/>
              </a:spcAft>
              <a:buClr>
                <a:srgbClr val="888888"/>
              </a:buClr>
              <a:buSzPts val="1800"/>
              <a:buNone/>
              <a:defRPr>
                <a:solidFill>
                  <a:srgbClr val="888888"/>
                </a:solidFill>
              </a:defRPr>
            </a:lvl4pPr>
            <a:lvl5pPr lvl="4" algn="ctr">
              <a:spcBef>
                <a:spcPts val="360"/>
              </a:spcBef>
              <a:spcAft>
                <a:spcPts val="0"/>
              </a:spcAft>
              <a:buClr>
                <a:srgbClr val="888888"/>
              </a:buClr>
              <a:buSzPts val="1800"/>
              <a:buNone/>
              <a:defRPr>
                <a:solidFill>
                  <a:srgbClr val="888888"/>
                </a:solidFill>
              </a:defRPr>
            </a:lvl5pPr>
            <a:lvl6pPr lvl="5" algn="ctr">
              <a:spcBef>
                <a:spcPts val="360"/>
              </a:spcBef>
              <a:spcAft>
                <a:spcPts val="0"/>
              </a:spcAft>
              <a:buClr>
                <a:srgbClr val="888888"/>
              </a:buClr>
              <a:buSzPts val="1800"/>
              <a:buNone/>
              <a:defRPr>
                <a:solidFill>
                  <a:srgbClr val="888888"/>
                </a:solidFill>
              </a:defRPr>
            </a:lvl6pPr>
            <a:lvl7pPr lvl="6" algn="ctr">
              <a:spcBef>
                <a:spcPts val="360"/>
              </a:spcBef>
              <a:spcAft>
                <a:spcPts val="0"/>
              </a:spcAft>
              <a:buClr>
                <a:srgbClr val="888888"/>
              </a:buClr>
              <a:buSzPts val="1800"/>
              <a:buNone/>
              <a:defRPr>
                <a:solidFill>
                  <a:srgbClr val="888888"/>
                </a:solidFill>
              </a:defRPr>
            </a:lvl7pPr>
            <a:lvl8pPr lvl="7" algn="ctr">
              <a:spcBef>
                <a:spcPts val="360"/>
              </a:spcBef>
              <a:spcAft>
                <a:spcPts val="0"/>
              </a:spcAft>
              <a:buClr>
                <a:srgbClr val="888888"/>
              </a:buClr>
              <a:buSzPts val="1800"/>
              <a:buNone/>
              <a:defRPr>
                <a:solidFill>
                  <a:srgbClr val="888888"/>
                </a:solidFill>
              </a:defRPr>
            </a:lvl8pPr>
            <a:lvl9pPr lvl="8" algn="ctr">
              <a:spcBef>
                <a:spcPts val="360"/>
              </a:spcBef>
              <a:spcAft>
                <a:spcPts val="0"/>
              </a:spcAft>
              <a:buClr>
                <a:srgbClr val="888888"/>
              </a:buClr>
              <a:buSzPts val="1800"/>
              <a:buNone/>
              <a:defRPr>
                <a:solidFill>
                  <a:srgbClr val="888888"/>
                </a:solidFill>
              </a:defRPr>
            </a:lvl9pPr>
          </a:lstStyle>
          <a:p>
            <a:endParaRPr/>
          </a:p>
        </p:txBody>
      </p:sp>
      <p:sp>
        <p:nvSpPr>
          <p:cNvPr id="17" name="Google Shape;17;p35"/>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5"/>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5"/>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49"/>
        <p:cNvGrpSpPr/>
        <p:nvPr/>
      </p:nvGrpSpPr>
      <p:grpSpPr>
        <a:xfrm>
          <a:off x="0" y="0"/>
          <a:ext cx="0" cy="0"/>
          <a:chOff x="0" y="0"/>
          <a:chExt cx="0" cy="0"/>
        </a:xfrm>
      </p:grpSpPr>
      <p:sp>
        <p:nvSpPr>
          <p:cNvPr id="50" name="Google Shape;50;p4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51" name="Google Shape;51;p45"/>
          <p:cNvSpPr txBox="1">
            <a:spLocks noGrp="1"/>
          </p:cNvSpPr>
          <p:nvPr>
            <p:ph type="body" idx="1"/>
          </p:nvPr>
        </p:nvSpPr>
        <p:spPr>
          <a:xfrm>
            <a:off x="685800" y="914400"/>
            <a:ext cx="3924300" cy="3543300"/>
          </a:xfrm>
          <a:prstGeom prst="rect">
            <a:avLst/>
          </a:prstGeom>
          <a:noFill/>
          <a:ln>
            <a:noFill/>
          </a:ln>
        </p:spPr>
        <p:txBody>
          <a:bodyPr spcFirstLastPara="1" wrap="square" lIns="90475" tIns="44450" rIns="90475" bIns="44450" anchor="t" anchorCtr="0">
            <a:noAutofit/>
          </a:bodyPr>
          <a:lstStyle>
            <a:lvl1pPr marL="457200" lvl="0" indent="-317500" algn="l">
              <a:spcBef>
                <a:spcPts val="560"/>
              </a:spcBef>
              <a:spcAft>
                <a:spcPts val="0"/>
              </a:spcAft>
              <a:buSzPts val="1400"/>
              <a:buChar char="●"/>
              <a:defRPr sz="2800"/>
            </a:lvl1pPr>
            <a:lvl2pPr marL="914400" lvl="1" indent="-342900" algn="l">
              <a:spcBef>
                <a:spcPts val="480"/>
              </a:spcBef>
              <a:spcAft>
                <a:spcPts val="0"/>
              </a:spcAft>
              <a:buSzPts val="1800"/>
              <a:buChar char="−"/>
              <a:defRPr sz="2400"/>
            </a:lvl2pPr>
            <a:lvl3pPr marL="1371600" lvl="2" indent="-308610" algn="l">
              <a:spcBef>
                <a:spcPts val="400"/>
              </a:spcBef>
              <a:spcAft>
                <a:spcPts val="0"/>
              </a:spcAft>
              <a:buSzPts val="1260"/>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52" name="Google Shape;52;p45"/>
          <p:cNvSpPr txBox="1">
            <a:spLocks noGrp="1"/>
          </p:cNvSpPr>
          <p:nvPr>
            <p:ph type="body" idx="2"/>
          </p:nvPr>
        </p:nvSpPr>
        <p:spPr>
          <a:xfrm>
            <a:off x="4762500" y="914400"/>
            <a:ext cx="3924300" cy="3543300"/>
          </a:xfrm>
          <a:prstGeom prst="rect">
            <a:avLst/>
          </a:prstGeom>
          <a:noFill/>
          <a:ln>
            <a:noFill/>
          </a:ln>
        </p:spPr>
        <p:txBody>
          <a:bodyPr spcFirstLastPara="1" wrap="square" lIns="90475" tIns="44450" rIns="90475" bIns="44450" anchor="t" anchorCtr="0">
            <a:noAutofit/>
          </a:bodyPr>
          <a:lstStyle>
            <a:lvl1pPr marL="457200" lvl="0" indent="-317500" algn="l">
              <a:spcBef>
                <a:spcPts val="560"/>
              </a:spcBef>
              <a:spcAft>
                <a:spcPts val="0"/>
              </a:spcAft>
              <a:buSzPts val="1400"/>
              <a:buChar char="●"/>
              <a:defRPr sz="2800"/>
            </a:lvl1pPr>
            <a:lvl2pPr marL="914400" lvl="1" indent="-342900" algn="l">
              <a:spcBef>
                <a:spcPts val="480"/>
              </a:spcBef>
              <a:spcAft>
                <a:spcPts val="0"/>
              </a:spcAft>
              <a:buSzPts val="1800"/>
              <a:buChar char="−"/>
              <a:defRPr sz="2400"/>
            </a:lvl2pPr>
            <a:lvl3pPr marL="1371600" lvl="2" indent="-308610" algn="l">
              <a:spcBef>
                <a:spcPts val="400"/>
              </a:spcBef>
              <a:spcAft>
                <a:spcPts val="0"/>
              </a:spcAft>
              <a:buSzPts val="1260"/>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53"/>
        <p:cNvGrpSpPr/>
        <p:nvPr/>
      </p:nvGrpSpPr>
      <p:grpSpPr>
        <a:xfrm>
          <a:off x="0" y="0"/>
          <a:ext cx="0" cy="0"/>
          <a:chOff x="0" y="0"/>
          <a:chExt cx="0" cy="0"/>
        </a:xfrm>
      </p:grpSpPr>
      <p:sp>
        <p:nvSpPr>
          <p:cNvPr id="54" name="Google Shape;54;p46"/>
          <p:cNvSpPr txBox="1">
            <a:spLocks noGrp="1"/>
          </p:cNvSpPr>
          <p:nvPr>
            <p:ph type="title"/>
          </p:nvPr>
        </p:nvSpPr>
        <p:spPr>
          <a:xfrm>
            <a:off x="722313" y="3305177"/>
            <a:ext cx="7772400" cy="1021557"/>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4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55" name="Google Shape;55;p46"/>
          <p:cNvSpPr txBox="1">
            <a:spLocks noGrp="1"/>
          </p:cNvSpPr>
          <p:nvPr>
            <p:ph type="body" idx="1"/>
          </p:nvPr>
        </p:nvSpPr>
        <p:spPr>
          <a:xfrm>
            <a:off x="722313" y="2180035"/>
            <a:ext cx="7772400" cy="1125140"/>
          </a:xfrm>
          <a:prstGeom prst="rect">
            <a:avLst/>
          </a:prstGeom>
          <a:noFill/>
          <a:ln>
            <a:noFill/>
          </a:ln>
        </p:spPr>
        <p:txBody>
          <a:bodyPr spcFirstLastPara="1" wrap="square" lIns="90475" tIns="44450" rIns="90475" bIns="44450" anchor="b" anchorCtr="0">
            <a:noAutofit/>
          </a:bodyPr>
          <a:lstStyle>
            <a:lvl1pPr marL="457200" lvl="0" indent="-228600" algn="l">
              <a:spcBef>
                <a:spcPts val="400"/>
              </a:spcBef>
              <a:spcAft>
                <a:spcPts val="0"/>
              </a:spcAft>
              <a:buSzPts val="1000"/>
              <a:buNone/>
              <a:defRPr sz="2000"/>
            </a:lvl1pPr>
            <a:lvl2pPr marL="914400" lvl="1" indent="-228600" algn="l">
              <a:spcBef>
                <a:spcPts val="360"/>
              </a:spcBef>
              <a:spcAft>
                <a:spcPts val="0"/>
              </a:spcAft>
              <a:buSzPts val="1350"/>
              <a:buNone/>
              <a:defRPr sz="1800"/>
            </a:lvl2pPr>
            <a:lvl3pPr marL="1371600" lvl="2" indent="-228600" algn="l">
              <a:spcBef>
                <a:spcPts val="320"/>
              </a:spcBef>
              <a:spcAft>
                <a:spcPts val="0"/>
              </a:spcAft>
              <a:buSzPts val="1008"/>
              <a:buNone/>
              <a:defRPr sz="1600"/>
            </a:lvl3pPr>
            <a:lvl4pPr marL="1828800" lvl="3" indent="-228600" algn="l">
              <a:spcBef>
                <a:spcPts val="280"/>
              </a:spcBef>
              <a:spcAft>
                <a:spcPts val="0"/>
              </a:spcAft>
              <a:buClr>
                <a:schemeClr val="dk1"/>
              </a:buClr>
              <a:buSzPts val="1400"/>
              <a:buFont typeface="Arial"/>
              <a:buNone/>
              <a:defRPr sz="1400"/>
            </a:lvl4pPr>
            <a:lvl5pPr marL="2286000" lvl="4" indent="-228600" algn="l">
              <a:spcBef>
                <a:spcPts val="280"/>
              </a:spcBef>
              <a:spcAft>
                <a:spcPts val="0"/>
              </a:spcAft>
              <a:buClr>
                <a:schemeClr val="dk1"/>
              </a:buClr>
              <a:buSzPts val="1400"/>
              <a:buFont typeface="Arial"/>
              <a:buNone/>
              <a:defRPr sz="1400"/>
            </a:lvl5pPr>
            <a:lvl6pPr marL="2743200" lvl="5" indent="-228600" algn="l">
              <a:spcBef>
                <a:spcPts val="280"/>
              </a:spcBef>
              <a:spcAft>
                <a:spcPts val="0"/>
              </a:spcAft>
              <a:buClr>
                <a:schemeClr val="dk1"/>
              </a:buClr>
              <a:buSzPts val="1400"/>
              <a:buFont typeface="Arial"/>
              <a:buNone/>
              <a:defRPr sz="1400"/>
            </a:lvl6pPr>
            <a:lvl7pPr marL="3200400" lvl="6" indent="-228600" algn="l">
              <a:spcBef>
                <a:spcPts val="280"/>
              </a:spcBef>
              <a:spcAft>
                <a:spcPts val="0"/>
              </a:spcAft>
              <a:buClr>
                <a:schemeClr val="dk1"/>
              </a:buClr>
              <a:buSzPts val="1400"/>
              <a:buFont typeface="Arial"/>
              <a:buNone/>
              <a:defRPr sz="1400"/>
            </a:lvl7pPr>
            <a:lvl8pPr marL="3657600" lvl="7" indent="-228600" algn="l">
              <a:spcBef>
                <a:spcPts val="280"/>
              </a:spcBef>
              <a:spcAft>
                <a:spcPts val="0"/>
              </a:spcAft>
              <a:buClr>
                <a:schemeClr val="dk1"/>
              </a:buClr>
              <a:buSzPts val="1400"/>
              <a:buFont typeface="Arial"/>
              <a:buNone/>
              <a:defRPr sz="1400"/>
            </a:lvl8pPr>
            <a:lvl9pPr marL="4114800" lvl="8" indent="-228600" algn="l">
              <a:spcBef>
                <a:spcPts val="280"/>
              </a:spcBef>
              <a:spcAft>
                <a:spcPts val="0"/>
              </a:spcAft>
              <a:buClr>
                <a:schemeClr val="dk1"/>
              </a:buClr>
              <a:buSzPts val="1400"/>
              <a:buFont typeface="Arial"/>
              <a:buNone/>
              <a:defRPr sz="1400"/>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56"/>
        <p:cNvGrpSpPr/>
        <p:nvPr/>
      </p:nvGrpSpPr>
      <p:grpSpPr>
        <a:xfrm>
          <a:off x="0" y="0"/>
          <a:ext cx="0" cy="0"/>
          <a:chOff x="0" y="0"/>
          <a:chExt cx="0" cy="0"/>
        </a:xfrm>
      </p:grpSpPr>
      <p:sp>
        <p:nvSpPr>
          <p:cNvPr id="57" name="Google Shape;57;p47"/>
          <p:cNvSpPr txBox="1">
            <a:spLocks noGrp="1"/>
          </p:cNvSpPr>
          <p:nvPr>
            <p:ph type="ctrTitle"/>
          </p:nvPr>
        </p:nvSpPr>
        <p:spPr>
          <a:xfrm>
            <a:off x="685800" y="1597830"/>
            <a:ext cx="7772400" cy="1102519"/>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58" name="Google Shape;58;p47"/>
          <p:cNvSpPr txBox="1">
            <a:spLocks noGrp="1"/>
          </p:cNvSpPr>
          <p:nvPr>
            <p:ph type="subTitle" idx="1"/>
          </p:nvPr>
        </p:nvSpPr>
        <p:spPr>
          <a:xfrm>
            <a:off x="1371600" y="2914650"/>
            <a:ext cx="6400800" cy="1314450"/>
          </a:xfrm>
          <a:prstGeom prst="rect">
            <a:avLst/>
          </a:prstGeom>
          <a:noFill/>
          <a:ln>
            <a:noFill/>
          </a:ln>
        </p:spPr>
        <p:txBody>
          <a:bodyPr spcFirstLastPara="1" wrap="square" lIns="90475" tIns="44450" rIns="90475" bIns="44450" anchor="t" anchorCtr="0">
            <a:noAutofit/>
          </a:bodyPr>
          <a:lstStyle>
            <a:lvl1pPr lvl="0" algn="ctr">
              <a:spcBef>
                <a:spcPts val="360"/>
              </a:spcBef>
              <a:spcAft>
                <a:spcPts val="0"/>
              </a:spcAft>
              <a:buSzPts val="900"/>
              <a:buNone/>
              <a:defRPr/>
            </a:lvl1pPr>
            <a:lvl2pPr lvl="1" algn="ctr">
              <a:spcBef>
                <a:spcPts val="360"/>
              </a:spcBef>
              <a:spcAft>
                <a:spcPts val="0"/>
              </a:spcAft>
              <a:buSzPts val="1350"/>
              <a:buNone/>
              <a:defRPr/>
            </a:lvl2pPr>
            <a:lvl3pPr lvl="2" algn="ctr">
              <a:spcBef>
                <a:spcPts val="360"/>
              </a:spcBef>
              <a:spcAft>
                <a:spcPts val="0"/>
              </a:spcAft>
              <a:buSzPts val="1134"/>
              <a:buNone/>
              <a:defRPr/>
            </a:lvl3pPr>
            <a:lvl4pPr lvl="3" algn="ctr">
              <a:spcBef>
                <a:spcPts val="400"/>
              </a:spcBef>
              <a:spcAft>
                <a:spcPts val="0"/>
              </a:spcAft>
              <a:buClr>
                <a:schemeClr val="dk1"/>
              </a:buClr>
              <a:buSzPts val="2000"/>
              <a:buFont typeface="Arial"/>
              <a:buNone/>
              <a:defRPr/>
            </a:lvl4pPr>
            <a:lvl5pPr lvl="4" algn="ctr">
              <a:spcBef>
                <a:spcPts val="400"/>
              </a:spcBef>
              <a:spcAft>
                <a:spcPts val="0"/>
              </a:spcAft>
              <a:buClr>
                <a:schemeClr val="dk1"/>
              </a:buClr>
              <a:buSzPts val="2000"/>
              <a:buFont typeface="Arial"/>
              <a:buNone/>
              <a:defRPr/>
            </a:lvl5pPr>
            <a:lvl6pPr lvl="5" algn="ctr">
              <a:spcBef>
                <a:spcPts val="400"/>
              </a:spcBef>
              <a:spcAft>
                <a:spcPts val="0"/>
              </a:spcAft>
              <a:buClr>
                <a:schemeClr val="dk1"/>
              </a:buClr>
              <a:buSzPts val="2000"/>
              <a:buFont typeface="Arial"/>
              <a:buNone/>
              <a:defRPr/>
            </a:lvl6pPr>
            <a:lvl7pPr lvl="6" algn="ctr">
              <a:spcBef>
                <a:spcPts val="400"/>
              </a:spcBef>
              <a:spcAft>
                <a:spcPts val="0"/>
              </a:spcAft>
              <a:buClr>
                <a:schemeClr val="dk1"/>
              </a:buClr>
              <a:buSzPts val="2000"/>
              <a:buFont typeface="Arial"/>
              <a:buNone/>
              <a:defRPr/>
            </a:lvl7pPr>
            <a:lvl8pPr lvl="7" algn="ctr">
              <a:spcBef>
                <a:spcPts val="400"/>
              </a:spcBef>
              <a:spcAft>
                <a:spcPts val="0"/>
              </a:spcAft>
              <a:buClr>
                <a:schemeClr val="dk1"/>
              </a:buClr>
              <a:buSzPts val="2000"/>
              <a:buFont typeface="Arial"/>
              <a:buNone/>
              <a:defRPr/>
            </a:lvl8pPr>
            <a:lvl9pPr lvl="8" algn="ctr">
              <a:spcBef>
                <a:spcPts val="400"/>
              </a:spcBef>
              <a:spcAft>
                <a:spcPts val="0"/>
              </a:spcAft>
              <a:buClr>
                <a:schemeClr val="dk1"/>
              </a:buClr>
              <a:buSzPts val="2000"/>
              <a:buFont typeface="Arial"/>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75"/>
        <p:cNvGrpSpPr/>
        <p:nvPr/>
      </p:nvGrpSpPr>
      <p:grpSpPr>
        <a:xfrm>
          <a:off x="0" y="0"/>
          <a:ext cx="0" cy="0"/>
          <a:chOff x="0" y="0"/>
          <a:chExt cx="0" cy="0"/>
        </a:xfrm>
      </p:grpSpPr>
      <p:sp>
        <p:nvSpPr>
          <p:cNvPr id="76" name="Google Shape;76;p50"/>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sz="3240">
                <a:latin typeface="Times New Roman"/>
                <a:ea typeface="Times New Roman"/>
                <a:cs typeface="Times New Roman"/>
                <a:sym typeface="Times New Roman"/>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7" name="Google Shape;77;p50"/>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lvl="0" indent="-388620" algn="l">
              <a:spcBef>
                <a:spcPts val="504"/>
              </a:spcBef>
              <a:spcAft>
                <a:spcPts val="0"/>
              </a:spcAft>
              <a:buClr>
                <a:schemeClr val="dk1"/>
              </a:buClr>
              <a:buSzPts val="2520"/>
              <a:buChar char="•"/>
              <a:defRPr sz="2520">
                <a:latin typeface="Times New Roman"/>
                <a:ea typeface="Times New Roman"/>
                <a:cs typeface="Times New Roman"/>
                <a:sym typeface="Times New Roman"/>
              </a:defRPr>
            </a:lvl1pPr>
            <a:lvl2pPr marL="914400" lvl="1" indent="-365760" algn="l">
              <a:spcBef>
                <a:spcPts val="432"/>
              </a:spcBef>
              <a:spcAft>
                <a:spcPts val="0"/>
              </a:spcAft>
              <a:buClr>
                <a:schemeClr val="dk1"/>
              </a:buClr>
              <a:buSzPts val="2160"/>
              <a:buChar char="–"/>
              <a:defRPr sz="2160">
                <a:latin typeface="Times New Roman"/>
                <a:ea typeface="Times New Roman"/>
                <a:cs typeface="Times New Roman"/>
                <a:sym typeface="Times New Roman"/>
              </a:defRPr>
            </a:lvl2pPr>
            <a:lvl3pPr marL="1371600" lvl="2" indent="-342900" algn="l">
              <a:spcBef>
                <a:spcPts val="360"/>
              </a:spcBef>
              <a:spcAft>
                <a:spcPts val="0"/>
              </a:spcAft>
              <a:buClr>
                <a:schemeClr val="dk1"/>
              </a:buClr>
              <a:buSzPts val="1800"/>
              <a:buChar char="•"/>
              <a:defRPr sz="1800">
                <a:latin typeface="Times New Roman"/>
                <a:ea typeface="Times New Roman"/>
                <a:cs typeface="Times New Roman"/>
                <a:sym typeface="Times New Roman"/>
              </a:defRPr>
            </a:lvl3pPr>
            <a:lvl4pPr marL="1828800" lvl="3" indent="-331469" algn="l">
              <a:spcBef>
                <a:spcPts val="324"/>
              </a:spcBef>
              <a:spcAft>
                <a:spcPts val="0"/>
              </a:spcAft>
              <a:buClr>
                <a:schemeClr val="dk1"/>
              </a:buClr>
              <a:buSzPts val="1620"/>
              <a:buChar char="–"/>
              <a:defRPr sz="1620">
                <a:latin typeface="Times New Roman"/>
                <a:ea typeface="Times New Roman"/>
                <a:cs typeface="Times New Roman"/>
                <a:sym typeface="Times New Roman"/>
              </a:defRPr>
            </a:lvl4pPr>
            <a:lvl5pPr marL="2286000" lvl="4" indent="-331470" algn="l">
              <a:spcBef>
                <a:spcPts val="324"/>
              </a:spcBef>
              <a:spcAft>
                <a:spcPts val="0"/>
              </a:spcAft>
              <a:buClr>
                <a:schemeClr val="dk1"/>
              </a:buClr>
              <a:buSzPts val="1620"/>
              <a:buChar char="»"/>
              <a:defRPr sz="1620">
                <a:latin typeface="Times New Roman"/>
                <a:ea typeface="Times New Roman"/>
                <a:cs typeface="Times New Roman"/>
                <a:sym typeface="Times New Roman"/>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78" name="Google Shape;78;p50"/>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50"/>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0" name="Google Shape;80;p50"/>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Section Header" type="secHead">
  <p:cSld name="SECTION_HEADER">
    <p:spTree>
      <p:nvGrpSpPr>
        <p:cNvPr id="1" name="Shape 89"/>
        <p:cNvGrpSpPr/>
        <p:nvPr/>
      </p:nvGrpSpPr>
      <p:grpSpPr>
        <a:xfrm>
          <a:off x="0" y="0"/>
          <a:ext cx="0" cy="0"/>
          <a:chOff x="0" y="0"/>
          <a:chExt cx="0" cy="0"/>
        </a:xfrm>
      </p:grpSpPr>
      <p:sp>
        <p:nvSpPr>
          <p:cNvPr id="90" name="Google Shape;90;p52"/>
          <p:cNvSpPr txBox="1">
            <a:spLocks noGrp="1"/>
          </p:cNvSpPr>
          <p:nvPr>
            <p:ph type="title"/>
          </p:nvPr>
        </p:nvSpPr>
        <p:spPr>
          <a:xfrm>
            <a:off x="722313" y="3305176"/>
            <a:ext cx="7772400" cy="1021556"/>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36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91" name="Google Shape;91;p52"/>
          <p:cNvSpPr txBox="1">
            <a:spLocks noGrp="1"/>
          </p:cNvSpPr>
          <p:nvPr>
            <p:ph type="body" idx="1"/>
          </p:nvPr>
        </p:nvSpPr>
        <p:spPr>
          <a:xfrm>
            <a:off x="722313" y="2180035"/>
            <a:ext cx="7772400" cy="1125140"/>
          </a:xfrm>
          <a:prstGeom prst="rect">
            <a:avLst/>
          </a:prstGeom>
          <a:noFill/>
          <a:ln>
            <a:noFill/>
          </a:ln>
        </p:spPr>
        <p:txBody>
          <a:bodyPr spcFirstLastPara="1" wrap="square" lIns="91425" tIns="45700" rIns="91425" bIns="45700" anchor="b" anchorCtr="0">
            <a:noAutofit/>
          </a:bodyPr>
          <a:lstStyle>
            <a:lvl1pPr marL="457200" lvl="0" indent="-228600" algn="l">
              <a:spcBef>
                <a:spcPts val="360"/>
              </a:spcBef>
              <a:spcAft>
                <a:spcPts val="0"/>
              </a:spcAft>
              <a:buClr>
                <a:srgbClr val="888888"/>
              </a:buClr>
              <a:buSzPts val="1800"/>
              <a:buNone/>
              <a:defRPr sz="1800">
                <a:solidFill>
                  <a:srgbClr val="888888"/>
                </a:solidFill>
              </a:defRPr>
            </a:lvl1pPr>
            <a:lvl2pPr marL="914400" lvl="1" indent="-228600" algn="l">
              <a:spcBef>
                <a:spcPts val="324"/>
              </a:spcBef>
              <a:spcAft>
                <a:spcPts val="0"/>
              </a:spcAft>
              <a:buClr>
                <a:srgbClr val="888888"/>
              </a:buClr>
              <a:buSzPts val="1620"/>
              <a:buNone/>
              <a:defRPr sz="1620">
                <a:solidFill>
                  <a:srgbClr val="888888"/>
                </a:solidFill>
              </a:defRPr>
            </a:lvl2pPr>
            <a:lvl3pPr marL="1371600" lvl="2" indent="-228600" algn="l">
              <a:spcBef>
                <a:spcPts val="288"/>
              </a:spcBef>
              <a:spcAft>
                <a:spcPts val="0"/>
              </a:spcAft>
              <a:buClr>
                <a:srgbClr val="888888"/>
              </a:buClr>
              <a:buSzPts val="1440"/>
              <a:buNone/>
              <a:defRPr sz="1440">
                <a:solidFill>
                  <a:srgbClr val="888888"/>
                </a:solidFill>
              </a:defRPr>
            </a:lvl3pPr>
            <a:lvl4pPr marL="1828800" lvl="3" indent="-228600" algn="l">
              <a:spcBef>
                <a:spcPts val="252"/>
              </a:spcBef>
              <a:spcAft>
                <a:spcPts val="0"/>
              </a:spcAft>
              <a:buClr>
                <a:srgbClr val="888888"/>
              </a:buClr>
              <a:buSzPts val="1260"/>
              <a:buNone/>
              <a:defRPr sz="1260">
                <a:solidFill>
                  <a:srgbClr val="888888"/>
                </a:solidFill>
              </a:defRPr>
            </a:lvl4pPr>
            <a:lvl5pPr marL="2286000" lvl="4" indent="-228600" algn="l">
              <a:spcBef>
                <a:spcPts val="252"/>
              </a:spcBef>
              <a:spcAft>
                <a:spcPts val="0"/>
              </a:spcAft>
              <a:buClr>
                <a:srgbClr val="888888"/>
              </a:buClr>
              <a:buSzPts val="1260"/>
              <a:buNone/>
              <a:defRPr sz="1260">
                <a:solidFill>
                  <a:srgbClr val="888888"/>
                </a:solidFill>
              </a:defRPr>
            </a:lvl5pPr>
            <a:lvl6pPr marL="2743200" lvl="5" indent="-228600" algn="l">
              <a:spcBef>
                <a:spcPts val="252"/>
              </a:spcBef>
              <a:spcAft>
                <a:spcPts val="0"/>
              </a:spcAft>
              <a:buClr>
                <a:srgbClr val="888888"/>
              </a:buClr>
              <a:buSzPts val="1260"/>
              <a:buNone/>
              <a:defRPr sz="1260">
                <a:solidFill>
                  <a:srgbClr val="888888"/>
                </a:solidFill>
              </a:defRPr>
            </a:lvl6pPr>
            <a:lvl7pPr marL="3200400" lvl="6" indent="-228600" algn="l">
              <a:spcBef>
                <a:spcPts val="252"/>
              </a:spcBef>
              <a:spcAft>
                <a:spcPts val="0"/>
              </a:spcAft>
              <a:buClr>
                <a:srgbClr val="888888"/>
              </a:buClr>
              <a:buSzPts val="1260"/>
              <a:buNone/>
              <a:defRPr sz="1260">
                <a:solidFill>
                  <a:srgbClr val="888888"/>
                </a:solidFill>
              </a:defRPr>
            </a:lvl7pPr>
            <a:lvl8pPr marL="3657600" lvl="7" indent="-228600" algn="l">
              <a:spcBef>
                <a:spcPts val="252"/>
              </a:spcBef>
              <a:spcAft>
                <a:spcPts val="0"/>
              </a:spcAft>
              <a:buClr>
                <a:srgbClr val="888888"/>
              </a:buClr>
              <a:buSzPts val="1260"/>
              <a:buNone/>
              <a:defRPr sz="1260">
                <a:solidFill>
                  <a:srgbClr val="888888"/>
                </a:solidFill>
              </a:defRPr>
            </a:lvl8pPr>
            <a:lvl9pPr marL="4114800" lvl="8" indent="-228600" algn="l">
              <a:spcBef>
                <a:spcPts val="252"/>
              </a:spcBef>
              <a:spcAft>
                <a:spcPts val="0"/>
              </a:spcAft>
              <a:buClr>
                <a:srgbClr val="888888"/>
              </a:buClr>
              <a:buSzPts val="1260"/>
              <a:buNone/>
              <a:defRPr sz="1260">
                <a:solidFill>
                  <a:srgbClr val="888888"/>
                </a:solidFill>
              </a:defRPr>
            </a:lvl9pPr>
          </a:lstStyle>
          <a:p>
            <a:endParaRPr/>
          </a:p>
        </p:txBody>
      </p:sp>
      <p:sp>
        <p:nvSpPr>
          <p:cNvPr id="92" name="Google Shape;92;p52"/>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52"/>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4" name="Google Shape;94;p52"/>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matchingName="Two Content" type="twoObj">
  <p:cSld name="TWO_OBJECTS">
    <p:spTree>
      <p:nvGrpSpPr>
        <p:cNvPr id="1" name="Shape 103"/>
        <p:cNvGrpSpPr/>
        <p:nvPr/>
      </p:nvGrpSpPr>
      <p:grpSpPr>
        <a:xfrm>
          <a:off x="0" y="0"/>
          <a:ext cx="0" cy="0"/>
          <a:chOff x="0" y="0"/>
          <a:chExt cx="0" cy="0"/>
        </a:xfrm>
      </p:grpSpPr>
      <p:sp>
        <p:nvSpPr>
          <p:cNvPr id="104" name="Google Shape;104;p54"/>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05" name="Google Shape;105;p54"/>
          <p:cNvSpPr txBox="1">
            <a:spLocks noGrp="1"/>
          </p:cNvSpPr>
          <p:nvPr>
            <p:ph type="body" idx="1"/>
          </p:nvPr>
        </p:nvSpPr>
        <p:spPr>
          <a:xfrm>
            <a:off x="457200" y="1200151"/>
            <a:ext cx="4038600" cy="3394472"/>
          </a:xfrm>
          <a:prstGeom prst="rect">
            <a:avLst/>
          </a:prstGeom>
          <a:noFill/>
          <a:ln>
            <a:noFill/>
          </a:ln>
        </p:spPr>
        <p:txBody>
          <a:bodyPr spcFirstLastPara="1" wrap="square" lIns="91425" tIns="45700" rIns="91425" bIns="45700" anchor="t" anchorCtr="0">
            <a:noAutofit/>
          </a:bodyPr>
          <a:lstStyle>
            <a:lvl1pPr marL="457200" lvl="0" indent="-388620" algn="l">
              <a:spcBef>
                <a:spcPts val="504"/>
              </a:spcBef>
              <a:spcAft>
                <a:spcPts val="0"/>
              </a:spcAft>
              <a:buClr>
                <a:schemeClr val="dk1"/>
              </a:buClr>
              <a:buSzPts val="2520"/>
              <a:buChar char="•"/>
              <a:defRPr sz="2520"/>
            </a:lvl1pPr>
            <a:lvl2pPr marL="914400" lvl="1" indent="-365760" algn="l">
              <a:spcBef>
                <a:spcPts val="432"/>
              </a:spcBef>
              <a:spcAft>
                <a:spcPts val="0"/>
              </a:spcAft>
              <a:buClr>
                <a:schemeClr val="dk1"/>
              </a:buClr>
              <a:buSzPts val="2160"/>
              <a:buChar char="–"/>
              <a:defRPr sz="2160"/>
            </a:lvl2pPr>
            <a:lvl3pPr marL="1371600" lvl="2" indent="-342900" algn="l">
              <a:spcBef>
                <a:spcPts val="360"/>
              </a:spcBef>
              <a:spcAft>
                <a:spcPts val="0"/>
              </a:spcAft>
              <a:buClr>
                <a:schemeClr val="dk1"/>
              </a:buClr>
              <a:buSzPts val="1800"/>
              <a:buChar char="•"/>
              <a:defRPr sz="1800"/>
            </a:lvl3pPr>
            <a:lvl4pPr marL="1828800" lvl="3" indent="-331469" algn="l">
              <a:spcBef>
                <a:spcPts val="324"/>
              </a:spcBef>
              <a:spcAft>
                <a:spcPts val="0"/>
              </a:spcAft>
              <a:buClr>
                <a:schemeClr val="dk1"/>
              </a:buClr>
              <a:buSzPts val="1620"/>
              <a:buChar char="–"/>
              <a:defRPr sz="1620"/>
            </a:lvl4pPr>
            <a:lvl5pPr marL="2286000" lvl="4" indent="-331470" algn="l">
              <a:spcBef>
                <a:spcPts val="324"/>
              </a:spcBef>
              <a:spcAft>
                <a:spcPts val="0"/>
              </a:spcAft>
              <a:buClr>
                <a:schemeClr val="dk1"/>
              </a:buClr>
              <a:buSzPts val="1620"/>
              <a:buChar char="»"/>
              <a:defRPr sz="1620"/>
            </a:lvl5pPr>
            <a:lvl6pPr marL="2743200" lvl="5" indent="-331470" algn="l">
              <a:spcBef>
                <a:spcPts val="324"/>
              </a:spcBef>
              <a:spcAft>
                <a:spcPts val="0"/>
              </a:spcAft>
              <a:buClr>
                <a:schemeClr val="dk1"/>
              </a:buClr>
              <a:buSzPts val="1620"/>
              <a:buChar char="•"/>
              <a:defRPr sz="1620"/>
            </a:lvl6pPr>
            <a:lvl7pPr marL="3200400" lvl="6" indent="-331470" algn="l">
              <a:spcBef>
                <a:spcPts val="324"/>
              </a:spcBef>
              <a:spcAft>
                <a:spcPts val="0"/>
              </a:spcAft>
              <a:buClr>
                <a:schemeClr val="dk1"/>
              </a:buClr>
              <a:buSzPts val="1620"/>
              <a:buChar char="•"/>
              <a:defRPr sz="1620"/>
            </a:lvl7pPr>
            <a:lvl8pPr marL="3657600" lvl="7" indent="-331470" algn="l">
              <a:spcBef>
                <a:spcPts val="324"/>
              </a:spcBef>
              <a:spcAft>
                <a:spcPts val="0"/>
              </a:spcAft>
              <a:buClr>
                <a:schemeClr val="dk1"/>
              </a:buClr>
              <a:buSzPts val="1620"/>
              <a:buChar char="•"/>
              <a:defRPr sz="1620"/>
            </a:lvl8pPr>
            <a:lvl9pPr marL="4114800" lvl="8" indent="-331470" algn="l">
              <a:spcBef>
                <a:spcPts val="324"/>
              </a:spcBef>
              <a:spcAft>
                <a:spcPts val="0"/>
              </a:spcAft>
              <a:buClr>
                <a:schemeClr val="dk1"/>
              </a:buClr>
              <a:buSzPts val="1620"/>
              <a:buChar char="•"/>
              <a:defRPr sz="1620"/>
            </a:lvl9pPr>
          </a:lstStyle>
          <a:p>
            <a:endParaRPr/>
          </a:p>
        </p:txBody>
      </p:sp>
      <p:sp>
        <p:nvSpPr>
          <p:cNvPr id="106" name="Google Shape;106;p54"/>
          <p:cNvSpPr txBox="1">
            <a:spLocks noGrp="1"/>
          </p:cNvSpPr>
          <p:nvPr>
            <p:ph type="body" idx="2"/>
          </p:nvPr>
        </p:nvSpPr>
        <p:spPr>
          <a:xfrm>
            <a:off x="4648200" y="1200151"/>
            <a:ext cx="4038600" cy="3394472"/>
          </a:xfrm>
          <a:prstGeom prst="rect">
            <a:avLst/>
          </a:prstGeom>
          <a:noFill/>
          <a:ln>
            <a:noFill/>
          </a:ln>
        </p:spPr>
        <p:txBody>
          <a:bodyPr spcFirstLastPara="1" wrap="square" lIns="91425" tIns="45700" rIns="91425" bIns="45700" anchor="t" anchorCtr="0">
            <a:noAutofit/>
          </a:bodyPr>
          <a:lstStyle>
            <a:lvl1pPr marL="457200" lvl="0" indent="-388620" algn="l">
              <a:spcBef>
                <a:spcPts val="504"/>
              </a:spcBef>
              <a:spcAft>
                <a:spcPts val="0"/>
              </a:spcAft>
              <a:buClr>
                <a:schemeClr val="dk1"/>
              </a:buClr>
              <a:buSzPts val="2520"/>
              <a:buChar char="•"/>
              <a:defRPr sz="2520"/>
            </a:lvl1pPr>
            <a:lvl2pPr marL="914400" lvl="1" indent="-365760" algn="l">
              <a:spcBef>
                <a:spcPts val="432"/>
              </a:spcBef>
              <a:spcAft>
                <a:spcPts val="0"/>
              </a:spcAft>
              <a:buClr>
                <a:schemeClr val="dk1"/>
              </a:buClr>
              <a:buSzPts val="2160"/>
              <a:buChar char="–"/>
              <a:defRPr sz="2160"/>
            </a:lvl2pPr>
            <a:lvl3pPr marL="1371600" lvl="2" indent="-342900" algn="l">
              <a:spcBef>
                <a:spcPts val="360"/>
              </a:spcBef>
              <a:spcAft>
                <a:spcPts val="0"/>
              </a:spcAft>
              <a:buClr>
                <a:schemeClr val="dk1"/>
              </a:buClr>
              <a:buSzPts val="1800"/>
              <a:buChar char="•"/>
              <a:defRPr sz="1800"/>
            </a:lvl3pPr>
            <a:lvl4pPr marL="1828800" lvl="3" indent="-331469" algn="l">
              <a:spcBef>
                <a:spcPts val="324"/>
              </a:spcBef>
              <a:spcAft>
                <a:spcPts val="0"/>
              </a:spcAft>
              <a:buClr>
                <a:schemeClr val="dk1"/>
              </a:buClr>
              <a:buSzPts val="1620"/>
              <a:buChar char="–"/>
              <a:defRPr sz="1620"/>
            </a:lvl4pPr>
            <a:lvl5pPr marL="2286000" lvl="4" indent="-331470" algn="l">
              <a:spcBef>
                <a:spcPts val="324"/>
              </a:spcBef>
              <a:spcAft>
                <a:spcPts val="0"/>
              </a:spcAft>
              <a:buClr>
                <a:schemeClr val="dk1"/>
              </a:buClr>
              <a:buSzPts val="1620"/>
              <a:buChar char="»"/>
              <a:defRPr sz="1620"/>
            </a:lvl5pPr>
            <a:lvl6pPr marL="2743200" lvl="5" indent="-331470" algn="l">
              <a:spcBef>
                <a:spcPts val="324"/>
              </a:spcBef>
              <a:spcAft>
                <a:spcPts val="0"/>
              </a:spcAft>
              <a:buClr>
                <a:schemeClr val="dk1"/>
              </a:buClr>
              <a:buSzPts val="1620"/>
              <a:buChar char="•"/>
              <a:defRPr sz="1620"/>
            </a:lvl6pPr>
            <a:lvl7pPr marL="3200400" lvl="6" indent="-331470" algn="l">
              <a:spcBef>
                <a:spcPts val="324"/>
              </a:spcBef>
              <a:spcAft>
                <a:spcPts val="0"/>
              </a:spcAft>
              <a:buClr>
                <a:schemeClr val="dk1"/>
              </a:buClr>
              <a:buSzPts val="1620"/>
              <a:buChar char="•"/>
              <a:defRPr sz="1620"/>
            </a:lvl7pPr>
            <a:lvl8pPr marL="3657600" lvl="7" indent="-331470" algn="l">
              <a:spcBef>
                <a:spcPts val="324"/>
              </a:spcBef>
              <a:spcAft>
                <a:spcPts val="0"/>
              </a:spcAft>
              <a:buClr>
                <a:schemeClr val="dk1"/>
              </a:buClr>
              <a:buSzPts val="1620"/>
              <a:buChar char="•"/>
              <a:defRPr sz="1620"/>
            </a:lvl8pPr>
            <a:lvl9pPr marL="4114800" lvl="8" indent="-331470" algn="l">
              <a:spcBef>
                <a:spcPts val="324"/>
              </a:spcBef>
              <a:spcAft>
                <a:spcPts val="0"/>
              </a:spcAft>
              <a:buClr>
                <a:schemeClr val="dk1"/>
              </a:buClr>
              <a:buSzPts val="1620"/>
              <a:buChar char="•"/>
              <a:defRPr sz="1620"/>
            </a:lvl9pPr>
          </a:lstStyle>
          <a:p>
            <a:endParaRPr/>
          </a:p>
        </p:txBody>
      </p:sp>
      <p:sp>
        <p:nvSpPr>
          <p:cNvPr id="107" name="Google Shape;107;p54"/>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8" name="Google Shape;108;p54"/>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9" name="Google Shape;109;p54"/>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118"/>
        <p:cNvGrpSpPr/>
        <p:nvPr/>
      </p:nvGrpSpPr>
      <p:grpSpPr>
        <a:xfrm>
          <a:off x="0" y="0"/>
          <a:ext cx="0" cy="0"/>
          <a:chOff x="0" y="0"/>
          <a:chExt cx="0" cy="0"/>
        </a:xfrm>
      </p:grpSpPr>
      <p:sp>
        <p:nvSpPr>
          <p:cNvPr id="119" name="Google Shape;119;p56"/>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20" name="Google Shape;120;p56"/>
          <p:cNvSpPr txBox="1">
            <a:spLocks noGrp="1"/>
          </p:cNvSpPr>
          <p:nvPr>
            <p:ph type="body" idx="1"/>
          </p:nvPr>
        </p:nvSpPr>
        <p:spPr>
          <a:xfrm>
            <a:off x="457200" y="1151335"/>
            <a:ext cx="4040188" cy="479822"/>
          </a:xfrm>
          <a:prstGeom prst="rect">
            <a:avLst/>
          </a:prstGeom>
          <a:noFill/>
          <a:ln>
            <a:noFill/>
          </a:ln>
        </p:spPr>
        <p:txBody>
          <a:bodyPr spcFirstLastPara="1" wrap="square" lIns="91425" tIns="45700" rIns="91425" bIns="45700" anchor="b" anchorCtr="0">
            <a:noAutofit/>
          </a:bodyPr>
          <a:lstStyle>
            <a:lvl1pPr marL="457200" lvl="0" indent="-228600" algn="l">
              <a:spcBef>
                <a:spcPts val="432"/>
              </a:spcBef>
              <a:spcAft>
                <a:spcPts val="0"/>
              </a:spcAft>
              <a:buClr>
                <a:schemeClr val="dk1"/>
              </a:buClr>
              <a:buSzPts val="2160"/>
              <a:buNone/>
              <a:defRPr sz="2160" b="1"/>
            </a:lvl1pPr>
            <a:lvl2pPr marL="914400" lvl="1" indent="-228600" algn="l">
              <a:spcBef>
                <a:spcPts val="360"/>
              </a:spcBef>
              <a:spcAft>
                <a:spcPts val="0"/>
              </a:spcAft>
              <a:buClr>
                <a:schemeClr val="dk1"/>
              </a:buClr>
              <a:buSzPts val="1800"/>
              <a:buNone/>
              <a:defRPr sz="1800" b="1"/>
            </a:lvl2pPr>
            <a:lvl3pPr marL="1371600" lvl="2" indent="-228600" algn="l">
              <a:spcBef>
                <a:spcPts val="324"/>
              </a:spcBef>
              <a:spcAft>
                <a:spcPts val="0"/>
              </a:spcAft>
              <a:buClr>
                <a:schemeClr val="dk1"/>
              </a:buClr>
              <a:buSzPts val="1620"/>
              <a:buNone/>
              <a:defRPr sz="1620" b="1"/>
            </a:lvl3pPr>
            <a:lvl4pPr marL="1828800" lvl="3" indent="-228600" algn="l">
              <a:spcBef>
                <a:spcPts val="288"/>
              </a:spcBef>
              <a:spcAft>
                <a:spcPts val="0"/>
              </a:spcAft>
              <a:buClr>
                <a:schemeClr val="dk1"/>
              </a:buClr>
              <a:buSzPts val="1440"/>
              <a:buNone/>
              <a:defRPr sz="1440" b="1"/>
            </a:lvl4pPr>
            <a:lvl5pPr marL="2286000" lvl="4" indent="-228600" algn="l">
              <a:spcBef>
                <a:spcPts val="288"/>
              </a:spcBef>
              <a:spcAft>
                <a:spcPts val="0"/>
              </a:spcAft>
              <a:buClr>
                <a:schemeClr val="dk1"/>
              </a:buClr>
              <a:buSzPts val="1440"/>
              <a:buNone/>
              <a:defRPr sz="1440" b="1"/>
            </a:lvl5pPr>
            <a:lvl6pPr marL="2743200" lvl="5" indent="-228600" algn="l">
              <a:spcBef>
                <a:spcPts val="288"/>
              </a:spcBef>
              <a:spcAft>
                <a:spcPts val="0"/>
              </a:spcAft>
              <a:buClr>
                <a:schemeClr val="dk1"/>
              </a:buClr>
              <a:buSzPts val="1440"/>
              <a:buNone/>
              <a:defRPr sz="1440" b="1"/>
            </a:lvl6pPr>
            <a:lvl7pPr marL="3200400" lvl="6" indent="-228600" algn="l">
              <a:spcBef>
                <a:spcPts val="288"/>
              </a:spcBef>
              <a:spcAft>
                <a:spcPts val="0"/>
              </a:spcAft>
              <a:buClr>
                <a:schemeClr val="dk1"/>
              </a:buClr>
              <a:buSzPts val="1440"/>
              <a:buNone/>
              <a:defRPr sz="1440" b="1"/>
            </a:lvl7pPr>
            <a:lvl8pPr marL="3657600" lvl="7" indent="-228600" algn="l">
              <a:spcBef>
                <a:spcPts val="288"/>
              </a:spcBef>
              <a:spcAft>
                <a:spcPts val="0"/>
              </a:spcAft>
              <a:buClr>
                <a:schemeClr val="dk1"/>
              </a:buClr>
              <a:buSzPts val="1440"/>
              <a:buNone/>
              <a:defRPr sz="1440" b="1"/>
            </a:lvl8pPr>
            <a:lvl9pPr marL="4114800" lvl="8" indent="-228600" algn="l">
              <a:spcBef>
                <a:spcPts val="288"/>
              </a:spcBef>
              <a:spcAft>
                <a:spcPts val="0"/>
              </a:spcAft>
              <a:buClr>
                <a:schemeClr val="dk1"/>
              </a:buClr>
              <a:buSzPts val="1440"/>
              <a:buNone/>
              <a:defRPr sz="1440" b="1"/>
            </a:lvl9pPr>
          </a:lstStyle>
          <a:p>
            <a:endParaRPr/>
          </a:p>
        </p:txBody>
      </p:sp>
      <p:sp>
        <p:nvSpPr>
          <p:cNvPr id="121" name="Google Shape;121;p56"/>
          <p:cNvSpPr txBox="1">
            <a:spLocks noGrp="1"/>
          </p:cNvSpPr>
          <p:nvPr>
            <p:ph type="body" idx="2"/>
          </p:nvPr>
        </p:nvSpPr>
        <p:spPr>
          <a:xfrm>
            <a:off x="457200" y="1631156"/>
            <a:ext cx="4040188" cy="2963466"/>
          </a:xfrm>
          <a:prstGeom prst="rect">
            <a:avLst/>
          </a:prstGeom>
          <a:noFill/>
          <a:ln>
            <a:noFill/>
          </a:ln>
        </p:spPr>
        <p:txBody>
          <a:bodyPr spcFirstLastPara="1" wrap="square" lIns="91425" tIns="45700" rIns="91425" bIns="45700" anchor="t" anchorCtr="0">
            <a:noAutofit/>
          </a:bodyPr>
          <a:lstStyle>
            <a:lvl1pPr marL="457200" lvl="0" indent="-365760" algn="l">
              <a:spcBef>
                <a:spcPts val="432"/>
              </a:spcBef>
              <a:spcAft>
                <a:spcPts val="0"/>
              </a:spcAft>
              <a:buClr>
                <a:schemeClr val="dk1"/>
              </a:buClr>
              <a:buSzPts val="2160"/>
              <a:buChar char="•"/>
              <a:defRPr sz="2160"/>
            </a:lvl1pPr>
            <a:lvl2pPr marL="914400" lvl="1" indent="-342900" algn="l">
              <a:spcBef>
                <a:spcPts val="360"/>
              </a:spcBef>
              <a:spcAft>
                <a:spcPts val="0"/>
              </a:spcAft>
              <a:buClr>
                <a:schemeClr val="dk1"/>
              </a:buClr>
              <a:buSzPts val="1800"/>
              <a:buChar char="–"/>
              <a:defRPr sz="1800"/>
            </a:lvl2pPr>
            <a:lvl3pPr marL="1371600" lvl="2" indent="-331469" algn="l">
              <a:spcBef>
                <a:spcPts val="324"/>
              </a:spcBef>
              <a:spcAft>
                <a:spcPts val="0"/>
              </a:spcAft>
              <a:buClr>
                <a:schemeClr val="dk1"/>
              </a:buClr>
              <a:buSzPts val="1620"/>
              <a:buChar char="•"/>
              <a:defRPr sz="1620"/>
            </a:lvl3pPr>
            <a:lvl4pPr marL="1828800" lvl="3" indent="-320039" algn="l">
              <a:spcBef>
                <a:spcPts val="288"/>
              </a:spcBef>
              <a:spcAft>
                <a:spcPts val="0"/>
              </a:spcAft>
              <a:buClr>
                <a:schemeClr val="dk1"/>
              </a:buClr>
              <a:buSzPts val="1440"/>
              <a:buChar char="–"/>
              <a:defRPr sz="1440"/>
            </a:lvl4pPr>
            <a:lvl5pPr marL="2286000" lvl="4" indent="-320039" algn="l">
              <a:spcBef>
                <a:spcPts val="288"/>
              </a:spcBef>
              <a:spcAft>
                <a:spcPts val="0"/>
              </a:spcAft>
              <a:buClr>
                <a:schemeClr val="dk1"/>
              </a:buClr>
              <a:buSzPts val="1440"/>
              <a:buChar char="»"/>
              <a:defRPr sz="1440"/>
            </a:lvl5pPr>
            <a:lvl6pPr marL="2743200" lvl="5" indent="-320039" algn="l">
              <a:spcBef>
                <a:spcPts val="288"/>
              </a:spcBef>
              <a:spcAft>
                <a:spcPts val="0"/>
              </a:spcAft>
              <a:buClr>
                <a:schemeClr val="dk1"/>
              </a:buClr>
              <a:buSzPts val="1440"/>
              <a:buChar char="•"/>
              <a:defRPr sz="1440"/>
            </a:lvl6pPr>
            <a:lvl7pPr marL="3200400" lvl="6" indent="-320039" algn="l">
              <a:spcBef>
                <a:spcPts val="288"/>
              </a:spcBef>
              <a:spcAft>
                <a:spcPts val="0"/>
              </a:spcAft>
              <a:buClr>
                <a:schemeClr val="dk1"/>
              </a:buClr>
              <a:buSzPts val="1440"/>
              <a:buChar char="•"/>
              <a:defRPr sz="1440"/>
            </a:lvl7pPr>
            <a:lvl8pPr marL="3657600" lvl="7" indent="-320040" algn="l">
              <a:spcBef>
                <a:spcPts val="288"/>
              </a:spcBef>
              <a:spcAft>
                <a:spcPts val="0"/>
              </a:spcAft>
              <a:buClr>
                <a:schemeClr val="dk1"/>
              </a:buClr>
              <a:buSzPts val="1440"/>
              <a:buChar char="•"/>
              <a:defRPr sz="1440"/>
            </a:lvl8pPr>
            <a:lvl9pPr marL="4114800" lvl="8" indent="-320040" algn="l">
              <a:spcBef>
                <a:spcPts val="288"/>
              </a:spcBef>
              <a:spcAft>
                <a:spcPts val="0"/>
              </a:spcAft>
              <a:buClr>
                <a:schemeClr val="dk1"/>
              </a:buClr>
              <a:buSzPts val="1440"/>
              <a:buChar char="•"/>
              <a:defRPr sz="1440"/>
            </a:lvl9pPr>
          </a:lstStyle>
          <a:p>
            <a:endParaRPr/>
          </a:p>
        </p:txBody>
      </p:sp>
      <p:sp>
        <p:nvSpPr>
          <p:cNvPr id="122" name="Google Shape;122;p56"/>
          <p:cNvSpPr txBox="1">
            <a:spLocks noGrp="1"/>
          </p:cNvSpPr>
          <p:nvPr>
            <p:ph type="body" idx="3"/>
          </p:nvPr>
        </p:nvSpPr>
        <p:spPr>
          <a:xfrm>
            <a:off x="4645033" y="1151335"/>
            <a:ext cx="4041775" cy="479822"/>
          </a:xfrm>
          <a:prstGeom prst="rect">
            <a:avLst/>
          </a:prstGeom>
          <a:noFill/>
          <a:ln>
            <a:noFill/>
          </a:ln>
        </p:spPr>
        <p:txBody>
          <a:bodyPr spcFirstLastPara="1" wrap="square" lIns="91425" tIns="45700" rIns="91425" bIns="45700" anchor="b" anchorCtr="0">
            <a:noAutofit/>
          </a:bodyPr>
          <a:lstStyle>
            <a:lvl1pPr marL="457200" lvl="0" indent="-228600" algn="l">
              <a:spcBef>
                <a:spcPts val="432"/>
              </a:spcBef>
              <a:spcAft>
                <a:spcPts val="0"/>
              </a:spcAft>
              <a:buClr>
                <a:schemeClr val="dk1"/>
              </a:buClr>
              <a:buSzPts val="2160"/>
              <a:buNone/>
              <a:defRPr sz="2160" b="1"/>
            </a:lvl1pPr>
            <a:lvl2pPr marL="914400" lvl="1" indent="-228600" algn="l">
              <a:spcBef>
                <a:spcPts val="360"/>
              </a:spcBef>
              <a:spcAft>
                <a:spcPts val="0"/>
              </a:spcAft>
              <a:buClr>
                <a:schemeClr val="dk1"/>
              </a:buClr>
              <a:buSzPts val="1800"/>
              <a:buNone/>
              <a:defRPr sz="1800" b="1"/>
            </a:lvl2pPr>
            <a:lvl3pPr marL="1371600" lvl="2" indent="-228600" algn="l">
              <a:spcBef>
                <a:spcPts val="324"/>
              </a:spcBef>
              <a:spcAft>
                <a:spcPts val="0"/>
              </a:spcAft>
              <a:buClr>
                <a:schemeClr val="dk1"/>
              </a:buClr>
              <a:buSzPts val="1620"/>
              <a:buNone/>
              <a:defRPr sz="1620" b="1"/>
            </a:lvl3pPr>
            <a:lvl4pPr marL="1828800" lvl="3" indent="-228600" algn="l">
              <a:spcBef>
                <a:spcPts val="288"/>
              </a:spcBef>
              <a:spcAft>
                <a:spcPts val="0"/>
              </a:spcAft>
              <a:buClr>
                <a:schemeClr val="dk1"/>
              </a:buClr>
              <a:buSzPts val="1440"/>
              <a:buNone/>
              <a:defRPr sz="1440" b="1"/>
            </a:lvl4pPr>
            <a:lvl5pPr marL="2286000" lvl="4" indent="-228600" algn="l">
              <a:spcBef>
                <a:spcPts val="288"/>
              </a:spcBef>
              <a:spcAft>
                <a:spcPts val="0"/>
              </a:spcAft>
              <a:buClr>
                <a:schemeClr val="dk1"/>
              </a:buClr>
              <a:buSzPts val="1440"/>
              <a:buNone/>
              <a:defRPr sz="1440" b="1"/>
            </a:lvl5pPr>
            <a:lvl6pPr marL="2743200" lvl="5" indent="-228600" algn="l">
              <a:spcBef>
                <a:spcPts val="288"/>
              </a:spcBef>
              <a:spcAft>
                <a:spcPts val="0"/>
              </a:spcAft>
              <a:buClr>
                <a:schemeClr val="dk1"/>
              </a:buClr>
              <a:buSzPts val="1440"/>
              <a:buNone/>
              <a:defRPr sz="1440" b="1"/>
            </a:lvl6pPr>
            <a:lvl7pPr marL="3200400" lvl="6" indent="-228600" algn="l">
              <a:spcBef>
                <a:spcPts val="288"/>
              </a:spcBef>
              <a:spcAft>
                <a:spcPts val="0"/>
              </a:spcAft>
              <a:buClr>
                <a:schemeClr val="dk1"/>
              </a:buClr>
              <a:buSzPts val="1440"/>
              <a:buNone/>
              <a:defRPr sz="1440" b="1"/>
            </a:lvl7pPr>
            <a:lvl8pPr marL="3657600" lvl="7" indent="-228600" algn="l">
              <a:spcBef>
                <a:spcPts val="288"/>
              </a:spcBef>
              <a:spcAft>
                <a:spcPts val="0"/>
              </a:spcAft>
              <a:buClr>
                <a:schemeClr val="dk1"/>
              </a:buClr>
              <a:buSzPts val="1440"/>
              <a:buNone/>
              <a:defRPr sz="1440" b="1"/>
            </a:lvl8pPr>
            <a:lvl9pPr marL="4114800" lvl="8" indent="-228600" algn="l">
              <a:spcBef>
                <a:spcPts val="288"/>
              </a:spcBef>
              <a:spcAft>
                <a:spcPts val="0"/>
              </a:spcAft>
              <a:buClr>
                <a:schemeClr val="dk1"/>
              </a:buClr>
              <a:buSzPts val="1440"/>
              <a:buNone/>
              <a:defRPr sz="1440" b="1"/>
            </a:lvl9pPr>
          </a:lstStyle>
          <a:p>
            <a:endParaRPr/>
          </a:p>
        </p:txBody>
      </p:sp>
      <p:sp>
        <p:nvSpPr>
          <p:cNvPr id="123" name="Google Shape;123;p56"/>
          <p:cNvSpPr txBox="1">
            <a:spLocks noGrp="1"/>
          </p:cNvSpPr>
          <p:nvPr>
            <p:ph type="body" idx="4"/>
          </p:nvPr>
        </p:nvSpPr>
        <p:spPr>
          <a:xfrm>
            <a:off x="4645033" y="1631156"/>
            <a:ext cx="4041775" cy="2963466"/>
          </a:xfrm>
          <a:prstGeom prst="rect">
            <a:avLst/>
          </a:prstGeom>
          <a:noFill/>
          <a:ln>
            <a:noFill/>
          </a:ln>
        </p:spPr>
        <p:txBody>
          <a:bodyPr spcFirstLastPara="1" wrap="square" lIns="91425" tIns="45700" rIns="91425" bIns="45700" anchor="t" anchorCtr="0">
            <a:noAutofit/>
          </a:bodyPr>
          <a:lstStyle>
            <a:lvl1pPr marL="457200" lvl="0" indent="-365760" algn="l">
              <a:spcBef>
                <a:spcPts val="432"/>
              </a:spcBef>
              <a:spcAft>
                <a:spcPts val="0"/>
              </a:spcAft>
              <a:buClr>
                <a:schemeClr val="dk1"/>
              </a:buClr>
              <a:buSzPts val="2160"/>
              <a:buChar char="•"/>
              <a:defRPr sz="2160"/>
            </a:lvl1pPr>
            <a:lvl2pPr marL="914400" lvl="1" indent="-342900" algn="l">
              <a:spcBef>
                <a:spcPts val="360"/>
              </a:spcBef>
              <a:spcAft>
                <a:spcPts val="0"/>
              </a:spcAft>
              <a:buClr>
                <a:schemeClr val="dk1"/>
              </a:buClr>
              <a:buSzPts val="1800"/>
              <a:buChar char="–"/>
              <a:defRPr sz="1800"/>
            </a:lvl2pPr>
            <a:lvl3pPr marL="1371600" lvl="2" indent="-331469" algn="l">
              <a:spcBef>
                <a:spcPts val="324"/>
              </a:spcBef>
              <a:spcAft>
                <a:spcPts val="0"/>
              </a:spcAft>
              <a:buClr>
                <a:schemeClr val="dk1"/>
              </a:buClr>
              <a:buSzPts val="1620"/>
              <a:buChar char="•"/>
              <a:defRPr sz="1620"/>
            </a:lvl3pPr>
            <a:lvl4pPr marL="1828800" lvl="3" indent="-320039" algn="l">
              <a:spcBef>
                <a:spcPts val="288"/>
              </a:spcBef>
              <a:spcAft>
                <a:spcPts val="0"/>
              </a:spcAft>
              <a:buClr>
                <a:schemeClr val="dk1"/>
              </a:buClr>
              <a:buSzPts val="1440"/>
              <a:buChar char="–"/>
              <a:defRPr sz="1440"/>
            </a:lvl4pPr>
            <a:lvl5pPr marL="2286000" lvl="4" indent="-320039" algn="l">
              <a:spcBef>
                <a:spcPts val="288"/>
              </a:spcBef>
              <a:spcAft>
                <a:spcPts val="0"/>
              </a:spcAft>
              <a:buClr>
                <a:schemeClr val="dk1"/>
              </a:buClr>
              <a:buSzPts val="1440"/>
              <a:buChar char="»"/>
              <a:defRPr sz="1440"/>
            </a:lvl5pPr>
            <a:lvl6pPr marL="2743200" lvl="5" indent="-320039" algn="l">
              <a:spcBef>
                <a:spcPts val="288"/>
              </a:spcBef>
              <a:spcAft>
                <a:spcPts val="0"/>
              </a:spcAft>
              <a:buClr>
                <a:schemeClr val="dk1"/>
              </a:buClr>
              <a:buSzPts val="1440"/>
              <a:buChar char="•"/>
              <a:defRPr sz="1440"/>
            </a:lvl6pPr>
            <a:lvl7pPr marL="3200400" lvl="6" indent="-320039" algn="l">
              <a:spcBef>
                <a:spcPts val="288"/>
              </a:spcBef>
              <a:spcAft>
                <a:spcPts val="0"/>
              </a:spcAft>
              <a:buClr>
                <a:schemeClr val="dk1"/>
              </a:buClr>
              <a:buSzPts val="1440"/>
              <a:buChar char="•"/>
              <a:defRPr sz="1440"/>
            </a:lvl7pPr>
            <a:lvl8pPr marL="3657600" lvl="7" indent="-320040" algn="l">
              <a:spcBef>
                <a:spcPts val="288"/>
              </a:spcBef>
              <a:spcAft>
                <a:spcPts val="0"/>
              </a:spcAft>
              <a:buClr>
                <a:schemeClr val="dk1"/>
              </a:buClr>
              <a:buSzPts val="1440"/>
              <a:buChar char="•"/>
              <a:defRPr sz="1440"/>
            </a:lvl8pPr>
            <a:lvl9pPr marL="4114800" lvl="8" indent="-320040" algn="l">
              <a:spcBef>
                <a:spcPts val="288"/>
              </a:spcBef>
              <a:spcAft>
                <a:spcPts val="0"/>
              </a:spcAft>
              <a:buClr>
                <a:schemeClr val="dk1"/>
              </a:buClr>
              <a:buSzPts val="1440"/>
              <a:buChar char="•"/>
              <a:defRPr sz="1440"/>
            </a:lvl9pPr>
          </a:lstStyle>
          <a:p>
            <a:endParaRPr/>
          </a:p>
        </p:txBody>
      </p:sp>
      <p:sp>
        <p:nvSpPr>
          <p:cNvPr id="124" name="Google Shape;124;p56"/>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5" name="Google Shape;125;p56"/>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26" name="Google Shape;126;p56"/>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135"/>
        <p:cNvGrpSpPr/>
        <p:nvPr/>
      </p:nvGrpSpPr>
      <p:grpSpPr>
        <a:xfrm>
          <a:off x="0" y="0"/>
          <a:ext cx="0" cy="0"/>
          <a:chOff x="0" y="0"/>
          <a:chExt cx="0" cy="0"/>
        </a:xfrm>
      </p:grpSpPr>
      <p:sp>
        <p:nvSpPr>
          <p:cNvPr id="136" name="Google Shape;136;p58"/>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37" name="Google Shape;137;p58"/>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8" name="Google Shape;138;p58"/>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9" name="Google Shape;139;p58"/>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148"/>
        <p:cNvGrpSpPr/>
        <p:nvPr/>
      </p:nvGrpSpPr>
      <p:grpSpPr>
        <a:xfrm>
          <a:off x="0" y="0"/>
          <a:ext cx="0" cy="0"/>
          <a:chOff x="0" y="0"/>
          <a:chExt cx="0" cy="0"/>
        </a:xfrm>
      </p:grpSpPr>
      <p:sp>
        <p:nvSpPr>
          <p:cNvPr id="149" name="Google Shape;149;p60"/>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0" name="Google Shape;150;p60"/>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1" name="Google Shape;151;p60"/>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160"/>
        <p:cNvGrpSpPr/>
        <p:nvPr/>
      </p:nvGrpSpPr>
      <p:grpSpPr>
        <a:xfrm>
          <a:off x="0" y="0"/>
          <a:ext cx="0" cy="0"/>
          <a:chOff x="0" y="0"/>
          <a:chExt cx="0" cy="0"/>
        </a:xfrm>
      </p:grpSpPr>
      <p:sp>
        <p:nvSpPr>
          <p:cNvPr id="161" name="Google Shape;161;p62"/>
          <p:cNvSpPr txBox="1">
            <a:spLocks noGrp="1"/>
          </p:cNvSpPr>
          <p:nvPr>
            <p:ph type="title"/>
          </p:nvPr>
        </p:nvSpPr>
        <p:spPr>
          <a:xfrm>
            <a:off x="457215" y="204787"/>
            <a:ext cx="3008313" cy="8715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18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62" name="Google Shape;162;p62"/>
          <p:cNvSpPr txBox="1">
            <a:spLocks noGrp="1"/>
          </p:cNvSpPr>
          <p:nvPr>
            <p:ph type="body" idx="1"/>
          </p:nvPr>
        </p:nvSpPr>
        <p:spPr>
          <a:xfrm>
            <a:off x="3575050" y="204791"/>
            <a:ext cx="5111750" cy="4389835"/>
          </a:xfrm>
          <a:prstGeom prst="rect">
            <a:avLst/>
          </a:prstGeom>
          <a:noFill/>
          <a:ln>
            <a:noFill/>
          </a:ln>
        </p:spPr>
        <p:txBody>
          <a:bodyPr spcFirstLastPara="1" wrap="square" lIns="91425" tIns="45700" rIns="91425" bIns="45700" anchor="t" anchorCtr="0">
            <a:noAutofit/>
          </a:bodyPr>
          <a:lstStyle>
            <a:lvl1pPr marL="457200" lvl="0" indent="-411480" algn="l">
              <a:spcBef>
                <a:spcPts val="576"/>
              </a:spcBef>
              <a:spcAft>
                <a:spcPts val="0"/>
              </a:spcAft>
              <a:buClr>
                <a:schemeClr val="dk1"/>
              </a:buClr>
              <a:buSzPts val="2880"/>
              <a:buChar char="•"/>
              <a:defRPr sz="2880"/>
            </a:lvl1pPr>
            <a:lvl2pPr marL="914400" lvl="1" indent="-388619" algn="l">
              <a:spcBef>
                <a:spcPts val="504"/>
              </a:spcBef>
              <a:spcAft>
                <a:spcPts val="0"/>
              </a:spcAft>
              <a:buClr>
                <a:schemeClr val="dk1"/>
              </a:buClr>
              <a:buSzPts val="2520"/>
              <a:buChar char="–"/>
              <a:defRPr sz="2520"/>
            </a:lvl2pPr>
            <a:lvl3pPr marL="1371600" lvl="2" indent="-365760" algn="l">
              <a:spcBef>
                <a:spcPts val="432"/>
              </a:spcBef>
              <a:spcAft>
                <a:spcPts val="0"/>
              </a:spcAft>
              <a:buClr>
                <a:schemeClr val="dk1"/>
              </a:buClr>
              <a:buSzPts val="2160"/>
              <a:buChar char="•"/>
              <a:defRPr sz="2160"/>
            </a:lvl3pPr>
            <a:lvl4pPr marL="1828800" lvl="3" indent="-342900" algn="l">
              <a:spcBef>
                <a:spcPts val="360"/>
              </a:spcBef>
              <a:spcAft>
                <a:spcPts val="0"/>
              </a:spcAft>
              <a:buClr>
                <a:schemeClr val="dk1"/>
              </a:buClr>
              <a:buSzPts val="1800"/>
              <a:buChar char="–"/>
              <a:defRPr sz="1800"/>
            </a:lvl4pPr>
            <a:lvl5pPr marL="2286000" lvl="4" indent="-342900" algn="l">
              <a:spcBef>
                <a:spcPts val="360"/>
              </a:spcBef>
              <a:spcAft>
                <a:spcPts val="0"/>
              </a:spcAft>
              <a:buClr>
                <a:schemeClr val="dk1"/>
              </a:buClr>
              <a:buSzPts val="1800"/>
              <a:buChar char="»"/>
              <a:defRPr sz="1800"/>
            </a:lvl5pPr>
            <a:lvl6pPr marL="2743200" lvl="5" indent="-342900" algn="l">
              <a:spcBef>
                <a:spcPts val="360"/>
              </a:spcBef>
              <a:spcAft>
                <a:spcPts val="0"/>
              </a:spcAft>
              <a:buClr>
                <a:schemeClr val="dk1"/>
              </a:buClr>
              <a:buSzPts val="1800"/>
              <a:buChar char="•"/>
              <a:defRPr sz="1800"/>
            </a:lvl6pPr>
            <a:lvl7pPr marL="3200400" lvl="6" indent="-342900" algn="l">
              <a:spcBef>
                <a:spcPts val="360"/>
              </a:spcBef>
              <a:spcAft>
                <a:spcPts val="0"/>
              </a:spcAft>
              <a:buClr>
                <a:schemeClr val="dk1"/>
              </a:buClr>
              <a:buSzPts val="1800"/>
              <a:buChar char="•"/>
              <a:defRPr sz="1800"/>
            </a:lvl7pPr>
            <a:lvl8pPr marL="3657600" lvl="7" indent="-342900" algn="l">
              <a:spcBef>
                <a:spcPts val="360"/>
              </a:spcBef>
              <a:spcAft>
                <a:spcPts val="0"/>
              </a:spcAft>
              <a:buClr>
                <a:schemeClr val="dk1"/>
              </a:buClr>
              <a:buSzPts val="1800"/>
              <a:buChar char="•"/>
              <a:defRPr sz="1800"/>
            </a:lvl8pPr>
            <a:lvl9pPr marL="4114800" lvl="8" indent="-342900" algn="l">
              <a:spcBef>
                <a:spcPts val="360"/>
              </a:spcBef>
              <a:spcAft>
                <a:spcPts val="0"/>
              </a:spcAft>
              <a:buClr>
                <a:schemeClr val="dk1"/>
              </a:buClr>
              <a:buSzPts val="1800"/>
              <a:buChar char="•"/>
              <a:defRPr sz="1800"/>
            </a:lvl9pPr>
          </a:lstStyle>
          <a:p>
            <a:endParaRPr/>
          </a:p>
        </p:txBody>
      </p:sp>
      <p:sp>
        <p:nvSpPr>
          <p:cNvPr id="163" name="Google Shape;163;p62"/>
          <p:cNvSpPr txBox="1">
            <a:spLocks noGrp="1"/>
          </p:cNvSpPr>
          <p:nvPr>
            <p:ph type="body" idx="2"/>
          </p:nvPr>
        </p:nvSpPr>
        <p:spPr>
          <a:xfrm>
            <a:off x="457215" y="1076328"/>
            <a:ext cx="3008313" cy="3518297"/>
          </a:xfrm>
          <a:prstGeom prst="rect">
            <a:avLst/>
          </a:prstGeom>
          <a:noFill/>
          <a:ln>
            <a:noFill/>
          </a:ln>
        </p:spPr>
        <p:txBody>
          <a:bodyPr spcFirstLastPara="1" wrap="square" lIns="91425" tIns="45700" rIns="91425" bIns="45700" anchor="t" anchorCtr="0">
            <a:noAutofit/>
          </a:bodyPr>
          <a:lstStyle>
            <a:lvl1pPr marL="457200" lvl="0" indent="-228600" algn="l">
              <a:spcBef>
                <a:spcPts val="252"/>
              </a:spcBef>
              <a:spcAft>
                <a:spcPts val="0"/>
              </a:spcAft>
              <a:buClr>
                <a:schemeClr val="dk1"/>
              </a:buClr>
              <a:buSzPts val="1260"/>
              <a:buNone/>
              <a:defRPr sz="1260"/>
            </a:lvl1pPr>
            <a:lvl2pPr marL="914400" lvl="1" indent="-228600" algn="l">
              <a:spcBef>
                <a:spcPts val="216"/>
              </a:spcBef>
              <a:spcAft>
                <a:spcPts val="0"/>
              </a:spcAft>
              <a:buClr>
                <a:schemeClr val="dk1"/>
              </a:buClr>
              <a:buSzPts val="1080"/>
              <a:buNone/>
              <a:defRPr sz="1080"/>
            </a:lvl2pPr>
            <a:lvl3pPr marL="1371600" lvl="2" indent="-228600" algn="l">
              <a:spcBef>
                <a:spcPts val="180"/>
              </a:spcBef>
              <a:spcAft>
                <a:spcPts val="0"/>
              </a:spcAft>
              <a:buClr>
                <a:schemeClr val="dk1"/>
              </a:buClr>
              <a:buSzPts val="900"/>
              <a:buNone/>
              <a:defRPr sz="900"/>
            </a:lvl3pPr>
            <a:lvl4pPr marL="1828800" lvl="3" indent="-228600" algn="l">
              <a:spcBef>
                <a:spcPts val="162"/>
              </a:spcBef>
              <a:spcAft>
                <a:spcPts val="0"/>
              </a:spcAft>
              <a:buClr>
                <a:schemeClr val="dk1"/>
              </a:buClr>
              <a:buSzPts val="810"/>
              <a:buNone/>
              <a:defRPr sz="810"/>
            </a:lvl4pPr>
            <a:lvl5pPr marL="2286000" lvl="4" indent="-228600" algn="l">
              <a:spcBef>
                <a:spcPts val="162"/>
              </a:spcBef>
              <a:spcAft>
                <a:spcPts val="0"/>
              </a:spcAft>
              <a:buClr>
                <a:schemeClr val="dk1"/>
              </a:buClr>
              <a:buSzPts val="810"/>
              <a:buNone/>
              <a:defRPr sz="810"/>
            </a:lvl5pPr>
            <a:lvl6pPr marL="2743200" lvl="5" indent="-228600" algn="l">
              <a:spcBef>
                <a:spcPts val="162"/>
              </a:spcBef>
              <a:spcAft>
                <a:spcPts val="0"/>
              </a:spcAft>
              <a:buClr>
                <a:schemeClr val="dk1"/>
              </a:buClr>
              <a:buSzPts val="810"/>
              <a:buNone/>
              <a:defRPr sz="810"/>
            </a:lvl6pPr>
            <a:lvl7pPr marL="3200400" lvl="6" indent="-228600" algn="l">
              <a:spcBef>
                <a:spcPts val="162"/>
              </a:spcBef>
              <a:spcAft>
                <a:spcPts val="0"/>
              </a:spcAft>
              <a:buClr>
                <a:schemeClr val="dk1"/>
              </a:buClr>
              <a:buSzPts val="810"/>
              <a:buNone/>
              <a:defRPr sz="810"/>
            </a:lvl7pPr>
            <a:lvl8pPr marL="3657600" lvl="7" indent="-228600" algn="l">
              <a:spcBef>
                <a:spcPts val="162"/>
              </a:spcBef>
              <a:spcAft>
                <a:spcPts val="0"/>
              </a:spcAft>
              <a:buClr>
                <a:schemeClr val="dk1"/>
              </a:buClr>
              <a:buSzPts val="810"/>
              <a:buNone/>
              <a:defRPr sz="810"/>
            </a:lvl8pPr>
            <a:lvl9pPr marL="4114800" lvl="8" indent="-228600" algn="l">
              <a:spcBef>
                <a:spcPts val="162"/>
              </a:spcBef>
              <a:spcAft>
                <a:spcPts val="0"/>
              </a:spcAft>
              <a:buClr>
                <a:schemeClr val="dk1"/>
              </a:buClr>
              <a:buSzPts val="810"/>
              <a:buNone/>
              <a:defRPr sz="810"/>
            </a:lvl9pPr>
          </a:lstStyle>
          <a:p>
            <a:endParaRPr/>
          </a:p>
        </p:txBody>
      </p:sp>
      <p:sp>
        <p:nvSpPr>
          <p:cNvPr id="164" name="Google Shape;164;p62"/>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5" name="Google Shape;165;p62"/>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6" name="Google Shape;166;p62"/>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Blank" type="blank">
  <p:cSld name="BLANK">
    <p:spTree>
      <p:nvGrpSpPr>
        <p:cNvPr id="1" name="Shape 23"/>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175"/>
        <p:cNvGrpSpPr/>
        <p:nvPr/>
      </p:nvGrpSpPr>
      <p:grpSpPr>
        <a:xfrm>
          <a:off x="0" y="0"/>
          <a:ext cx="0" cy="0"/>
          <a:chOff x="0" y="0"/>
          <a:chExt cx="0" cy="0"/>
        </a:xfrm>
      </p:grpSpPr>
      <p:sp>
        <p:nvSpPr>
          <p:cNvPr id="176" name="Google Shape;176;p64"/>
          <p:cNvSpPr txBox="1">
            <a:spLocks noGrp="1"/>
          </p:cNvSpPr>
          <p:nvPr>
            <p:ph type="title"/>
          </p:nvPr>
        </p:nvSpPr>
        <p:spPr>
          <a:xfrm>
            <a:off x="1792288" y="3600450"/>
            <a:ext cx="5486400" cy="425054"/>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18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77" name="Google Shape;177;p64"/>
          <p:cNvSpPr>
            <a:spLocks noGrp="1"/>
          </p:cNvSpPr>
          <p:nvPr>
            <p:ph type="pic" idx="2"/>
          </p:nvPr>
        </p:nvSpPr>
        <p:spPr>
          <a:xfrm>
            <a:off x="1792288" y="459581"/>
            <a:ext cx="5486400" cy="3086100"/>
          </a:xfrm>
          <a:prstGeom prst="rect">
            <a:avLst/>
          </a:prstGeom>
          <a:noFill/>
          <a:ln>
            <a:noFill/>
          </a:ln>
        </p:spPr>
        <p:txBody>
          <a:bodyPr spcFirstLastPara="1" wrap="square" lIns="91425" tIns="45700" rIns="91425" bIns="45700" anchor="t" anchorCtr="0">
            <a:normAutofit/>
          </a:bodyPr>
          <a:lstStyle>
            <a:lvl1pPr marR="0" lvl="0" algn="l" rtl="0">
              <a:spcBef>
                <a:spcPts val="576"/>
              </a:spcBef>
              <a:spcAft>
                <a:spcPts val="0"/>
              </a:spcAft>
              <a:buClr>
                <a:schemeClr val="dk1"/>
              </a:buClr>
              <a:buSzPts val="2880"/>
              <a:buFont typeface="Arial"/>
              <a:buNone/>
              <a:defRPr sz="2880" b="0" i="0" u="none" strike="noStrike" cap="none">
                <a:solidFill>
                  <a:schemeClr val="dk1"/>
                </a:solidFill>
                <a:latin typeface="Calibri"/>
                <a:ea typeface="Calibri"/>
                <a:cs typeface="Calibri"/>
                <a:sym typeface="Calibri"/>
              </a:defRPr>
            </a:lvl1pPr>
            <a:lvl2pPr marR="0" lvl="1" algn="l" rtl="0">
              <a:spcBef>
                <a:spcPts val="504"/>
              </a:spcBef>
              <a:spcAft>
                <a:spcPts val="0"/>
              </a:spcAft>
              <a:buClr>
                <a:schemeClr val="dk1"/>
              </a:buClr>
              <a:buSzPts val="2520"/>
              <a:buFont typeface="Arial"/>
              <a:buNone/>
              <a:defRPr sz="2520" b="0" i="0" u="none" strike="noStrike" cap="none">
                <a:solidFill>
                  <a:schemeClr val="dk1"/>
                </a:solidFill>
                <a:latin typeface="Calibri"/>
                <a:ea typeface="Calibri"/>
                <a:cs typeface="Calibri"/>
                <a:sym typeface="Calibri"/>
              </a:defRPr>
            </a:lvl2pPr>
            <a:lvl3pPr marR="0" lvl="2" algn="l" rtl="0">
              <a:spcBef>
                <a:spcPts val="432"/>
              </a:spcBef>
              <a:spcAft>
                <a:spcPts val="0"/>
              </a:spcAft>
              <a:buClr>
                <a:schemeClr val="dk1"/>
              </a:buClr>
              <a:buSzPts val="2160"/>
              <a:buFont typeface="Arial"/>
              <a:buNone/>
              <a:defRPr sz="2160" b="0" i="0" u="none" strike="noStrike" cap="none">
                <a:solidFill>
                  <a:schemeClr val="dk1"/>
                </a:solidFill>
                <a:latin typeface="Calibri"/>
                <a:ea typeface="Calibri"/>
                <a:cs typeface="Calibri"/>
                <a:sym typeface="Calibri"/>
              </a:defRPr>
            </a:lvl3pPr>
            <a:lvl4pPr marR="0" lvl="3"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4pPr>
            <a:lvl5pPr marR="0" lvl="4"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5pPr>
            <a:lvl6pPr marR="0" lvl="5"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6pPr>
            <a:lvl7pPr marR="0" lvl="6"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7pPr>
            <a:lvl8pPr marR="0" lvl="7"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8pPr>
            <a:lvl9pPr marR="0" lvl="8" algn="l" rtl="0">
              <a:spcBef>
                <a:spcPts val="360"/>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78" name="Google Shape;178;p64"/>
          <p:cNvSpPr txBox="1">
            <a:spLocks noGrp="1"/>
          </p:cNvSpPr>
          <p:nvPr>
            <p:ph type="body" idx="1"/>
          </p:nvPr>
        </p:nvSpPr>
        <p:spPr>
          <a:xfrm>
            <a:off x="1792288" y="4025510"/>
            <a:ext cx="5486400" cy="603647"/>
          </a:xfrm>
          <a:prstGeom prst="rect">
            <a:avLst/>
          </a:prstGeom>
          <a:noFill/>
          <a:ln>
            <a:noFill/>
          </a:ln>
        </p:spPr>
        <p:txBody>
          <a:bodyPr spcFirstLastPara="1" wrap="square" lIns="91425" tIns="45700" rIns="91425" bIns="45700" anchor="t" anchorCtr="0">
            <a:noAutofit/>
          </a:bodyPr>
          <a:lstStyle>
            <a:lvl1pPr marL="457200" lvl="0" indent="-228600" algn="l">
              <a:spcBef>
                <a:spcPts val="252"/>
              </a:spcBef>
              <a:spcAft>
                <a:spcPts val="0"/>
              </a:spcAft>
              <a:buClr>
                <a:schemeClr val="dk1"/>
              </a:buClr>
              <a:buSzPts val="1260"/>
              <a:buNone/>
              <a:defRPr sz="1260"/>
            </a:lvl1pPr>
            <a:lvl2pPr marL="914400" lvl="1" indent="-228600" algn="l">
              <a:spcBef>
                <a:spcPts val="216"/>
              </a:spcBef>
              <a:spcAft>
                <a:spcPts val="0"/>
              </a:spcAft>
              <a:buClr>
                <a:schemeClr val="dk1"/>
              </a:buClr>
              <a:buSzPts val="1080"/>
              <a:buNone/>
              <a:defRPr sz="1080"/>
            </a:lvl2pPr>
            <a:lvl3pPr marL="1371600" lvl="2" indent="-228600" algn="l">
              <a:spcBef>
                <a:spcPts val="180"/>
              </a:spcBef>
              <a:spcAft>
                <a:spcPts val="0"/>
              </a:spcAft>
              <a:buClr>
                <a:schemeClr val="dk1"/>
              </a:buClr>
              <a:buSzPts val="900"/>
              <a:buNone/>
              <a:defRPr sz="900"/>
            </a:lvl3pPr>
            <a:lvl4pPr marL="1828800" lvl="3" indent="-228600" algn="l">
              <a:spcBef>
                <a:spcPts val="162"/>
              </a:spcBef>
              <a:spcAft>
                <a:spcPts val="0"/>
              </a:spcAft>
              <a:buClr>
                <a:schemeClr val="dk1"/>
              </a:buClr>
              <a:buSzPts val="810"/>
              <a:buNone/>
              <a:defRPr sz="810"/>
            </a:lvl4pPr>
            <a:lvl5pPr marL="2286000" lvl="4" indent="-228600" algn="l">
              <a:spcBef>
                <a:spcPts val="162"/>
              </a:spcBef>
              <a:spcAft>
                <a:spcPts val="0"/>
              </a:spcAft>
              <a:buClr>
                <a:schemeClr val="dk1"/>
              </a:buClr>
              <a:buSzPts val="810"/>
              <a:buNone/>
              <a:defRPr sz="810"/>
            </a:lvl5pPr>
            <a:lvl6pPr marL="2743200" lvl="5" indent="-228600" algn="l">
              <a:spcBef>
                <a:spcPts val="162"/>
              </a:spcBef>
              <a:spcAft>
                <a:spcPts val="0"/>
              </a:spcAft>
              <a:buClr>
                <a:schemeClr val="dk1"/>
              </a:buClr>
              <a:buSzPts val="810"/>
              <a:buNone/>
              <a:defRPr sz="810"/>
            </a:lvl6pPr>
            <a:lvl7pPr marL="3200400" lvl="6" indent="-228600" algn="l">
              <a:spcBef>
                <a:spcPts val="162"/>
              </a:spcBef>
              <a:spcAft>
                <a:spcPts val="0"/>
              </a:spcAft>
              <a:buClr>
                <a:schemeClr val="dk1"/>
              </a:buClr>
              <a:buSzPts val="810"/>
              <a:buNone/>
              <a:defRPr sz="810"/>
            </a:lvl7pPr>
            <a:lvl8pPr marL="3657600" lvl="7" indent="-228600" algn="l">
              <a:spcBef>
                <a:spcPts val="162"/>
              </a:spcBef>
              <a:spcAft>
                <a:spcPts val="0"/>
              </a:spcAft>
              <a:buClr>
                <a:schemeClr val="dk1"/>
              </a:buClr>
              <a:buSzPts val="810"/>
              <a:buNone/>
              <a:defRPr sz="810"/>
            </a:lvl8pPr>
            <a:lvl9pPr marL="4114800" lvl="8" indent="-228600" algn="l">
              <a:spcBef>
                <a:spcPts val="162"/>
              </a:spcBef>
              <a:spcAft>
                <a:spcPts val="0"/>
              </a:spcAft>
              <a:buClr>
                <a:schemeClr val="dk1"/>
              </a:buClr>
              <a:buSzPts val="810"/>
              <a:buNone/>
              <a:defRPr sz="810"/>
            </a:lvl9pPr>
          </a:lstStyle>
          <a:p>
            <a:endParaRPr/>
          </a:p>
        </p:txBody>
      </p:sp>
      <p:sp>
        <p:nvSpPr>
          <p:cNvPr id="179" name="Google Shape;179;p64"/>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0" name="Google Shape;180;p64"/>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1" name="Google Shape;181;p64"/>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190"/>
        <p:cNvGrpSpPr/>
        <p:nvPr/>
      </p:nvGrpSpPr>
      <p:grpSpPr>
        <a:xfrm>
          <a:off x="0" y="0"/>
          <a:ext cx="0" cy="0"/>
          <a:chOff x="0" y="0"/>
          <a:chExt cx="0" cy="0"/>
        </a:xfrm>
      </p:grpSpPr>
      <p:sp>
        <p:nvSpPr>
          <p:cNvPr id="191" name="Google Shape;191;p66"/>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192" name="Google Shape;192;p66"/>
          <p:cNvSpPr txBox="1">
            <a:spLocks noGrp="1"/>
          </p:cNvSpPr>
          <p:nvPr>
            <p:ph type="body" idx="1"/>
          </p:nvPr>
        </p:nvSpPr>
        <p:spPr>
          <a:xfrm rot="5400000">
            <a:off x="2874962" y="-1217613"/>
            <a:ext cx="3394075" cy="82296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193" name="Google Shape;193;p66"/>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4" name="Google Shape;194;p66"/>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5" name="Google Shape;195;p66"/>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204"/>
        <p:cNvGrpSpPr/>
        <p:nvPr/>
      </p:nvGrpSpPr>
      <p:grpSpPr>
        <a:xfrm>
          <a:off x="0" y="0"/>
          <a:ext cx="0" cy="0"/>
          <a:chOff x="0" y="0"/>
          <a:chExt cx="0" cy="0"/>
        </a:xfrm>
      </p:grpSpPr>
      <p:sp>
        <p:nvSpPr>
          <p:cNvPr id="205" name="Google Shape;205;p68"/>
          <p:cNvSpPr txBox="1">
            <a:spLocks noGrp="1"/>
          </p:cNvSpPr>
          <p:nvPr>
            <p:ph type="title"/>
          </p:nvPr>
        </p:nvSpPr>
        <p:spPr>
          <a:xfrm rot="5400000">
            <a:off x="5463778" y="1371607"/>
            <a:ext cx="4388644" cy="20574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206" name="Google Shape;206;p68"/>
          <p:cNvSpPr txBox="1">
            <a:spLocks noGrp="1"/>
          </p:cNvSpPr>
          <p:nvPr>
            <p:ph type="body" idx="1"/>
          </p:nvPr>
        </p:nvSpPr>
        <p:spPr>
          <a:xfrm rot="5400000">
            <a:off x="1272778" y="-609593"/>
            <a:ext cx="4388644" cy="60198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
        <p:nvSpPr>
          <p:cNvPr id="207" name="Google Shape;207;p68"/>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sz="1000">
                <a:solidFill>
                  <a:srgbClr val="89898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8" name="Google Shape;208;p68"/>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09" name="Google Shape;209;p68"/>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Title and Content" type="obj">
  <p:cSld name="OBJECT">
    <p:spTree>
      <p:nvGrpSpPr>
        <p:cNvPr id="1" name="Shape 24"/>
        <p:cNvGrpSpPr/>
        <p:nvPr/>
      </p:nvGrpSpPr>
      <p:grpSpPr>
        <a:xfrm>
          <a:off x="0" y="0"/>
          <a:ext cx="0" cy="0"/>
          <a:chOff x="0" y="0"/>
          <a:chExt cx="0" cy="0"/>
        </a:xfrm>
      </p:grpSpPr>
      <p:sp>
        <p:nvSpPr>
          <p:cNvPr id="25" name="Google Shape;25;p38"/>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26" name="Google Shape;26;p38"/>
          <p:cNvSpPr txBox="1">
            <a:spLocks noGrp="1"/>
          </p:cNvSpPr>
          <p:nvPr>
            <p:ph type="body" idx="1"/>
          </p:nvPr>
        </p:nvSpPr>
        <p:spPr>
          <a:xfrm>
            <a:off x="685800" y="914400"/>
            <a:ext cx="8001000" cy="3543300"/>
          </a:xfrm>
          <a:prstGeom prst="rect">
            <a:avLst/>
          </a:prstGeom>
          <a:noFill/>
          <a:ln>
            <a:noFill/>
          </a:ln>
        </p:spPr>
        <p:txBody>
          <a:bodyPr spcFirstLastPara="1" wrap="square" lIns="90475" tIns="44450" rIns="90475" bIns="44450" anchor="t" anchorCtr="0">
            <a:noAutofit/>
          </a:bodyPr>
          <a:lstStyle>
            <a:lvl1pPr marL="457200" lvl="0" indent="-285750" algn="l">
              <a:spcBef>
                <a:spcPts val="360"/>
              </a:spcBef>
              <a:spcAft>
                <a:spcPts val="0"/>
              </a:spcAft>
              <a:buSzPts val="900"/>
              <a:buChar char="●"/>
              <a:defRPr/>
            </a:lvl1pPr>
            <a:lvl2pPr marL="914400" lvl="1" indent="-314325" algn="l">
              <a:spcBef>
                <a:spcPts val="360"/>
              </a:spcBef>
              <a:spcAft>
                <a:spcPts val="0"/>
              </a:spcAft>
              <a:buSzPts val="1350"/>
              <a:buChar char="−"/>
              <a:defRPr/>
            </a:lvl2pPr>
            <a:lvl3pPr marL="1371600" lvl="2" indent="-300608" algn="l">
              <a:spcBef>
                <a:spcPts val="360"/>
              </a:spcBef>
              <a:spcAft>
                <a:spcPts val="0"/>
              </a:spcAft>
              <a:buSzPts val="1134"/>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Vertical Title and Text" type="vertTitleAndTx">
  <p:cSld name="VERTICAL_TITLE_AND_VERTICAL_TEXT">
    <p:spTree>
      <p:nvGrpSpPr>
        <p:cNvPr id="1" name="Shape 27"/>
        <p:cNvGrpSpPr/>
        <p:nvPr/>
      </p:nvGrpSpPr>
      <p:grpSpPr>
        <a:xfrm>
          <a:off x="0" y="0"/>
          <a:ext cx="0" cy="0"/>
          <a:chOff x="0" y="0"/>
          <a:chExt cx="0" cy="0"/>
        </a:xfrm>
      </p:grpSpPr>
      <p:sp>
        <p:nvSpPr>
          <p:cNvPr id="28" name="Google Shape;28;p39"/>
          <p:cNvSpPr txBox="1">
            <a:spLocks noGrp="1"/>
          </p:cNvSpPr>
          <p:nvPr>
            <p:ph type="title"/>
          </p:nvPr>
        </p:nvSpPr>
        <p:spPr>
          <a:xfrm rot="5400000">
            <a:off x="5532239" y="1303142"/>
            <a:ext cx="4251722" cy="20574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29" name="Google Shape;29;p39"/>
          <p:cNvSpPr txBox="1">
            <a:spLocks noGrp="1"/>
          </p:cNvSpPr>
          <p:nvPr>
            <p:ph type="body" idx="1"/>
          </p:nvPr>
        </p:nvSpPr>
        <p:spPr>
          <a:xfrm rot="5400000">
            <a:off x="1341239" y="-678058"/>
            <a:ext cx="4251722" cy="6019800"/>
          </a:xfrm>
          <a:prstGeom prst="rect">
            <a:avLst/>
          </a:prstGeom>
          <a:noFill/>
          <a:ln>
            <a:noFill/>
          </a:ln>
        </p:spPr>
        <p:txBody>
          <a:bodyPr spcFirstLastPara="1" wrap="square" lIns="90475" tIns="44450" rIns="90475" bIns="44450" anchor="t" anchorCtr="0">
            <a:noAutofit/>
          </a:bodyPr>
          <a:lstStyle>
            <a:lvl1pPr marL="457200" lvl="0" indent="-285750" algn="l">
              <a:spcBef>
                <a:spcPts val="360"/>
              </a:spcBef>
              <a:spcAft>
                <a:spcPts val="0"/>
              </a:spcAft>
              <a:buSzPts val="900"/>
              <a:buChar char="●"/>
              <a:defRPr/>
            </a:lvl1pPr>
            <a:lvl2pPr marL="914400" lvl="1" indent="-314325" algn="l">
              <a:spcBef>
                <a:spcPts val="360"/>
              </a:spcBef>
              <a:spcAft>
                <a:spcPts val="0"/>
              </a:spcAft>
              <a:buSzPts val="1350"/>
              <a:buChar char="−"/>
              <a:defRPr/>
            </a:lvl2pPr>
            <a:lvl3pPr marL="1371600" lvl="2" indent="-300608" algn="l">
              <a:spcBef>
                <a:spcPts val="360"/>
              </a:spcBef>
              <a:spcAft>
                <a:spcPts val="0"/>
              </a:spcAft>
              <a:buSzPts val="1134"/>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le and Vertical Text" type="vertTx">
  <p:cSld name="VERTICAL_TEXT">
    <p:spTree>
      <p:nvGrpSpPr>
        <p:cNvPr id="1" name="Shape 30"/>
        <p:cNvGrpSpPr/>
        <p:nvPr/>
      </p:nvGrpSpPr>
      <p:grpSpPr>
        <a:xfrm>
          <a:off x="0" y="0"/>
          <a:ext cx="0" cy="0"/>
          <a:chOff x="0" y="0"/>
          <a:chExt cx="0" cy="0"/>
        </a:xfrm>
      </p:grpSpPr>
      <p:sp>
        <p:nvSpPr>
          <p:cNvPr id="31" name="Google Shape;31;p40"/>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32" name="Google Shape;32;p40"/>
          <p:cNvSpPr txBox="1">
            <a:spLocks noGrp="1"/>
          </p:cNvSpPr>
          <p:nvPr>
            <p:ph type="body" idx="1"/>
          </p:nvPr>
        </p:nvSpPr>
        <p:spPr>
          <a:xfrm rot="5400000">
            <a:off x="2914650" y="-1314450"/>
            <a:ext cx="3543300" cy="8001000"/>
          </a:xfrm>
          <a:prstGeom prst="rect">
            <a:avLst/>
          </a:prstGeom>
          <a:noFill/>
          <a:ln>
            <a:noFill/>
          </a:ln>
        </p:spPr>
        <p:txBody>
          <a:bodyPr spcFirstLastPara="1" wrap="square" lIns="90475" tIns="44450" rIns="90475" bIns="44450" anchor="t" anchorCtr="0">
            <a:noAutofit/>
          </a:bodyPr>
          <a:lstStyle>
            <a:lvl1pPr marL="457200" lvl="0" indent="-285750" algn="l">
              <a:spcBef>
                <a:spcPts val="360"/>
              </a:spcBef>
              <a:spcAft>
                <a:spcPts val="0"/>
              </a:spcAft>
              <a:buSzPts val="900"/>
              <a:buChar char="●"/>
              <a:defRPr/>
            </a:lvl1pPr>
            <a:lvl2pPr marL="914400" lvl="1" indent="-314325" algn="l">
              <a:spcBef>
                <a:spcPts val="360"/>
              </a:spcBef>
              <a:spcAft>
                <a:spcPts val="0"/>
              </a:spcAft>
              <a:buSzPts val="1350"/>
              <a:buChar char="−"/>
              <a:defRPr/>
            </a:lvl2pPr>
            <a:lvl3pPr marL="1371600" lvl="2" indent="-300608" algn="l">
              <a:spcBef>
                <a:spcPts val="360"/>
              </a:spcBef>
              <a:spcAft>
                <a:spcPts val="0"/>
              </a:spcAft>
              <a:buSzPts val="1134"/>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matchingName="Picture with Caption" type="picTx">
  <p:cSld name="PICTURE_WITH_CAPTION_TEXT">
    <p:spTree>
      <p:nvGrpSpPr>
        <p:cNvPr id="1" name="Shape 33"/>
        <p:cNvGrpSpPr/>
        <p:nvPr/>
      </p:nvGrpSpPr>
      <p:grpSpPr>
        <a:xfrm>
          <a:off x="0" y="0"/>
          <a:ext cx="0" cy="0"/>
          <a:chOff x="0" y="0"/>
          <a:chExt cx="0" cy="0"/>
        </a:xfrm>
      </p:grpSpPr>
      <p:sp>
        <p:nvSpPr>
          <p:cNvPr id="34" name="Google Shape;34;p41"/>
          <p:cNvSpPr txBox="1">
            <a:spLocks noGrp="1"/>
          </p:cNvSpPr>
          <p:nvPr>
            <p:ph type="title"/>
          </p:nvPr>
        </p:nvSpPr>
        <p:spPr>
          <a:xfrm>
            <a:off x="1792288" y="3600451"/>
            <a:ext cx="5486400" cy="42505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2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35" name="Google Shape;35;p41"/>
          <p:cNvSpPr>
            <a:spLocks noGrp="1"/>
          </p:cNvSpPr>
          <p:nvPr>
            <p:ph type="pic" idx="2"/>
          </p:nvPr>
        </p:nvSpPr>
        <p:spPr>
          <a:xfrm>
            <a:off x="1792288" y="459581"/>
            <a:ext cx="5486400" cy="3086100"/>
          </a:xfrm>
          <a:prstGeom prst="rect">
            <a:avLst/>
          </a:prstGeom>
          <a:noFill/>
          <a:ln>
            <a:noFill/>
          </a:ln>
        </p:spPr>
        <p:txBody>
          <a:bodyPr spcFirstLastPara="1" wrap="square" lIns="90475" tIns="44450" rIns="90475" bIns="44450" anchor="t" anchorCtr="0">
            <a:noAutofit/>
          </a:bodyPr>
          <a:lstStyle>
            <a:lvl1pPr marR="0" lvl="0" algn="l" rtl="0">
              <a:spcBef>
                <a:spcPts val="640"/>
              </a:spcBef>
              <a:spcAft>
                <a:spcPts val="0"/>
              </a:spcAft>
              <a:buClr>
                <a:schemeClr val="dk1"/>
              </a:buClr>
              <a:buSzPts val="1600"/>
              <a:buFont typeface="Arial"/>
              <a:buNone/>
              <a:defRPr sz="3200" b="0" i="0" u="none" strike="noStrike" cap="none">
                <a:solidFill>
                  <a:schemeClr val="dk1"/>
                </a:solidFill>
                <a:latin typeface="Arial"/>
                <a:ea typeface="Arial"/>
                <a:cs typeface="Arial"/>
                <a:sym typeface="Arial"/>
              </a:defRPr>
            </a:lvl1pPr>
            <a:lvl2pPr marR="0" lvl="1" algn="l" rtl="0">
              <a:spcBef>
                <a:spcPts val="560"/>
              </a:spcBef>
              <a:spcAft>
                <a:spcPts val="0"/>
              </a:spcAft>
              <a:buClr>
                <a:schemeClr val="dk1"/>
              </a:buClr>
              <a:buSzPts val="2100"/>
              <a:buFont typeface="Noto Sans Symbols"/>
              <a:buNone/>
              <a:defRPr sz="2800" b="0" i="0" u="none" strike="noStrike" cap="none">
                <a:solidFill>
                  <a:schemeClr val="dk1"/>
                </a:solidFill>
                <a:latin typeface="Arial"/>
                <a:ea typeface="Arial"/>
                <a:cs typeface="Arial"/>
                <a:sym typeface="Arial"/>
              </a:defRPr>
            </a:lvl2pPr>
            <a:lvl3pPr marR="0" lvl="2" algn="l" rtl="0">
              <a:spcBef>
                <a:spcPts val="480"/>
              </a:spcBef>
              <a:spcAft>
                <a:spcPts val="0"/>
              </a:spcAft>
              <a:buClr>
                <a:schemeClr val="dk1"/>
              </a:buClr>
              <a:buSzPts val="1512"/>
              <a:buFont typeface="Noto Sans Symbols"/>
              <a:buNone/>
              <a:defRPr sz="2400" b="0" i="0" u="none" strike="noStrike" cap="none">
                <a:solidFill>
                  <a:schemeClr val="dk1"/>
                </a:solidFill>
                <a:latin typeface="Arial"/>
                <a:ea typeface="Arial"/>
                <a:cs typeface="Arial"/>
                <a:sym typeface="Arial"/>
              </a:defRPr>
            </a:lvl3pPr>
            <a:lvl4pPr marR="0" lvl="3"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4pPr>
            <a:lvl5pPr marR="0" lvl="4"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5pPr>
            <a:lvl6pPr marR="0" lvl="5"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6pPr>
            <a:lvl7pPr marR="0" lvl="6"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7pPr>
            <a:lvl8pPr marR="0" lvl="7"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8pPr>
            <a:lvl9pPr marR="0" lvl="8" algn="l" rtl="0">
              <a:spcBef>
                <a:spcPts val="400"/>
              </a:spcBef>
              <a:spcAft>
                <a:spcPts val="0"/>
              </a:spcAft>
              <a:buClr>
                <a:schemeClr val="dk1"/>
              </a:buClr>
              <a:buSzPts val="2000"/>
              <a:buFont typeface="Arial"/>
              <a:buNone/>
              <a:defRPr sz="2000" b="0" i="0" u="none" strike="noStrike" cap="none">
                <a:solidFill>
                  <a:schemeClr val="dk1"/>
                </a:solidFill>
                <a:latin typeface="Arial"/>
                <a:ea typeface="Arial"/>
                <a:cs typeface="Arial"/>
                <a:sym typeface="Arial"/>
              </a:defRPr>
            </a:lvl9pPr>
          </a:lstStyle>
          <a:p>
            <a:endParaRPr/>
          </a:p>
        </p:txBody>
      </p:sp>
      <p:sp>
        <p:nvSpPr>
          <p:cNvPr id="36" name="Google Shape;36;p41"/>
          <p:cNvSpPr txBox="1">
            <a:spLocks noGrp="1"/>
          </p:cNvSpPr>
          <p:nvPr>
            <p:ph type="body" idx="1"/>
          </p:nvPr>
        </p:nvSpPr>
        <p:spPr>
          <a:xfrm>
            <a:off x="1792288" y="4025504"/>
            <a:ext cx="5486400" cy="603647"/>
          </a:xfrm>
          <a:prstGeom prst="rect">
            <a:avLst/>
          </a:prstGeom>
          <a:noFill/>
          <a:ln>
            <a:noFill/>
          </a:ln>
        </p:spPr>
        <p:txBody>
          <a:bodyPr spcFirstLastPara="1" wrap="square" lIns="90475" tIns="44450" rIns="90475" bIns="44450" anchor="t" anchorCtr="0">
            <a:noAutofit/>
          </a:bodyPr>
          <a:lstStyle>
            <a:lvl1pPr marL="457200" lvl="0" indent="-228600" algn="l">
              <a:spcBef>
                <a:spcPts val="280"/>
              </a:spcBef>
              <a:spcAft>
                <a:spcPts val="0"/>
              </a:spcAft>
              <a:buSzPts val="700"/>
              <a:buNone/>
              <a:defRPr sz="1400"/>
            </a:lvl1pPr>
            <a:lvl2pPr marL="914400" lvl="1" indent="-228600" algn="l">
              <a:spcBef>
                <a:spcPts val="240"/>
              </a:spcBef>
              <a:spcAft>
                <a:spcPts val="0"/>
              </a:spcAft>
              <a:buSzPts val="900"/>
              <a:buNone/>
              <a:defRPr sz="1200"/>
            </a:lvl2pPr>
            <a:lvl3pPr marL="1371600" lvl="2" indent="-228600" algn="l">
              <a:spcBef>
                <a:spcPts val="200"/>
              </a:spcBef>
              <a:spcAft>
                <a:spcPts val="0"/>
              </a:spcAft>
              <a:buSzPts val="630"/>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matchingName="Content with Caption" type="objTx">
  <p:cSld name="OBJECT_WITH_CAPTION_TEXT">
    <p:spTree>
      <p:nvGrpSpPr>
        <p:cNvPr id="1" name="Shape 37"/>
        <p:cNvGrpSpPr/>
        <p:nvPr/>
      </p:nvGrpSpPr>
      <p:grpSpPr>
        <a:xfrm>
          <a:off x="0" y="0"/>
          <a:ext cx="0" cy="0"/>
          <a:chOff x="0" y="0"/>
          <a:chExt cx="0" cy="0"/>
        </a:xfrm>
      </p:grpSpPr>
      <p:sp>
        <p:nvSpPr>
          <p:cNvPr id="38" name="Google Shape;38;p42"/>
          <p:cNvSpPr txBox="1">
            <a:spLocks noGrp="1"/>
          </p:cNvSpPr>
          <p:nvPr>
            <p:ph type="title"/>
          </p:nvPr>
        </p:nvSpPr>
        <p:spPr>
          <a:xfrm>
            <a:off x="457218" y="204790"/>
            <a:ext cx="3008313" cy="87153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2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39" name="Google Shape;39;p42"/>
          <p:cNvSpPr txBox="1">
            <a:spLocks noGrp="1"/>
          </p:cNvSpPr>
          <p:nvPr>
            <p:ph type="body" idx="1"/>
          </p:nvPr>
        </p:nvSpPr>
        <p:spPr>
          <a:xfrm>
            <a:off x="3575050" y="204789"/>
            <a:ext cx="5111750" cy="4389835"/>
          </a:xfrm>
          <a:prstGeom prst="rect">
            <a:avLst/>
          </a:prstGeom>
          <a:noFill/>
          <a:ln>
            <a:noFill/>
          </a:ln>
        </p:spPr>
        <p:txBody>
          <a:bodyPr spcFirstLastPara="1" wrap="square" lIns="90475" tIns="44450" rIns="90475" bIns="44450" anchor="t" anchorCtr="0">
            <a:noAutofit/>
          </a:bodyPr>
          <a:lstStyle>
            <a:lvl1pPr marL="457200" lvl="0" indent="-330200" algn="l">
              <a:spcBef>
                <a:spcPts val="640"/>
              </a:spcBef>
              <a:spcAft>
                <a:spcPts val="0"/>
              </a:spcAft>
              <a:buSzPts val="1600"/>
              <a:buChar char="●"/>
              <a:defRPr sz="3200"/>
            </a:lvl1pPr>
            <a:lvl2pPr marL="914400" lvl="1" indent="-361950" algn="l">
              <a:spcBef>
                <a:spcPts val="560"/>
              </a:spcBef>
              <a:spcAft>
                <a:spcPts val="0"/>
              </a:spcAft>
              <a:buSzPts val="2100"/>
              <a:buChar char="−"/>
              <a:defRPr sz="2800"/>
            </a:lvl2pPr>
            <a:lvl3pPr marL="1371600" lvl="2" indent="-324611" algn="l">
              <a:spcBef>
                <a:spcPts val="480"/>
              </a:spcBef>
              <a:spcAft>
                <a:spcPts val="0"/>
              </a:spcAft>
              <a:buSzPts val="1512"/>
              <a:buChar char="●"/>
              <a:defRPr sz="2400"/>
            </a:lvl3pPr>
            <a:lvl4pPr marL="1828800" lvl="3" indent="-355600" algn="l">
              <a:spcBef>
                <a:spcPts val="400"/>
              </a:spcBef>
              <a:spcAft>
                <a:spcPts val="0"/>
              </a:spcAft>
              <a:buClr>
                <a:schemeClr val="dk1"/>
              </a:buClr>
              <a:buSzPts val="2000"/>
              <a:buFont typeface="Arial"/>
              <a:buChar char="–"/>
              <a:defRPr sz="2000"/>
            </a:lvl4pPr>
            <a:lvl5pPr marL="2286000" lvl="4" indent="-355600" algn="l">
              <a:spcBef>
                <a:spcPts val="400"/>
              </a:spcBef>
              <a:spcAft>
                <a:spcPts val="0"/>
              </a:spcAft>
              <a:buClr>
                <a:schemeClr val="dk1"/>
              </a:buClr>
              <a:buSzPts val="2000"/>
              <a:buFont typeface="Arial"/>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40" name="Google Shape;40;p42"/>
          <p:cNvSpPr txBox="1">
            <a:spLocks noGrp="1"/>
          </p:cNvSpPr>
          <p:nvPr>
            <p:ph type="body" idx="2"/>
          </p:nvPr>
        </p:nvSpPr>
        <p:spPr>
          <a:xfrm>
            <a:off x="457218" y="1076328"/>
            <a:ext cx="3008313" cy="3518297"/>
          </a:xfrm>
          <a:prstGeom prst="rect">
            <a:avLst/>
          </a:prstGeom>
          <a:noFill/>
          <a:ln>
            <a:noFill/>
          </a:ln>
        </p:spPr>
        <p:txBody>
          <a:bodyPr spcFirstLastPara="1" wrap="square" lIns="90475" tIns="44450" rIns="90475" bIns="44450" anchor="t" anchorCtr="0">
            <a:noAutofit/>
          </a:bodyPr>
          <a:lstStyle>
            <a:lvl1pPr marL="457200" lvl="0" indent="-228600" algn="l">
              <a:spcBef>
                <a:spcPts val="280"/>
              </a:spcBef>
              <a:spcAft>
                <a:spcPts val="0"/>
              </a:spcAft>
              <a:buSzPts val="700"/>
              <a:buNone/>
              <a:defRPr sz="1400"/>
            </a:lvl1pPr>
            <a:lvl2pPr marL="914400" lvl="1" indent="-228600" algn="l">
              <a:spcBef>
                <a:spcPts val="240"/>
              </a:spcBef>
              <a:spcAft>
                <a:spcPts val="0"/>
              </a:spcAft>
              <a:buSzPts val="900"/>
              <a:buNone/>
              <a:defRPr sz="1200"/>
            </a:lvl2pPr>
            <a:lvl3pPr marL="1371600" lvl="2" indent="-228600" algn="l">
              <a:spcBef>
                <a:spcPts val="200"/>
              </a:spcBef>
              <a:spcAft>
                <a:spcPts val="0"/>
              </a:spcAft>
              <a:buSzPts val="630"/>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Only" type="titleOnly">
  <p:cSld name="TITLE_ONLY">
    <p:spTree>
      <p:nvGrpSpPr>
        <p:cNvPr id="1" name="Shape 41"/>
        <p:cNvGrpSpPr/>
        <p:nvPr/>
      </p:nvGrpSpPr>
      <p:grpSpPr>
        <a:xfrm>
          <a:off x="0" y="0"/>
          <a:ext cx="0" cy="0"/>
          <a:chOff x="0" y="0"/>
          <a:chExt cx="0" cy="0"/>
        </a:xfrm>
      </p:grpSpPr>
      <p:sp>
        <p:nvSpPr>
          <p:cNvPr id="42" name="Google Shape;42;p43"/>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Comparison" type="twoTxTwoObj">
  <p:cSld name="TWO_OBJECTS_WITH_TEXT">
    <p:spTree>
      <p:nvGrpSpPr>
        <p:cNvPr id="1" name="Shape 43"/>
        <p:cNvGrpSpPr/>
        <p:nvPr/>
      </p:nvGrpSpPr>
      <p:grpSpPr>
        <a:xfrm>
          <a:off x="0" y="0"/>
          <a:ext cx="0" cy="0"/>
          <a:chOff x="0" y="0"/>
          <a:chExt cx="0" cy="0"/>
        </a:xfrm>
      </p:grpSpPr>
      <p:sp>
        <p:nvSpPr>
          <p:cNvPr id="44" name="Google Shape;44;p4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45" name="Google Shape;45;p44"/>
          <p:cNvSpPr txBox="1">
            <a:spLocks noGrp="1"/>
          </p:cNvSpPr>
          <p:nvPr>
            <p:ph type="body" idx="1"/>
          </p:nvPr>
        </p:nvSpPr>
        <p:spPr>
          <a:xfrm>
            <a:off x="457200" y="1151338"/>
            <a:ext cx="4040188" cy="479822"/>
          </a:xfrm>
          <a:prstGeom prst="rect">
            <a:avLst/>
          </a:prstGeom>
          <a:noFill/>
          <a:ln>
            <a:noFill/>
          </a:ln>
        </p:spPr>
        <p:txBody>
          <a:bodyPr spcFirstLastPara="1" wrap="square" lIns="90475" tIns="44450" rIns="90475" bIns="44450" anchor="b" anchorCtr="0">
            <a:noAutofit/>
          </a:bodyPr>
          <a:lstStyle>
            <a:lvl1pPr marL="457200" lvl="0" indent="-228600" algn="l">
              <a:spcBef>
                <a:spcPts val="480"/>
              </a:spcBef>
              <a:spcAft>
                <a:spcPts val="0"/>
              </a:spcAft>
              <a:buSzPts val="1200"/>
              <a:buNone/>
              <a:defRPr sz="2400" b="1"/>
            </a:lvl1pPr>
            <a:lvl2pPr marL="914400" lvl="1" indent="-228600" algn="l">
              <a:spcBef>
                <a:spcPts val="400"/>
              </a:spcBef>
              <a:spcAft>
                <a:spcPts val="0"/>
              </a:spcAft>
              <a:buSzPts val="1500"/>
              <a:buNone/>
              <a:defRPr sz="2000" b="1"/>
            </a:lvl2pPr>
            <a:lvl3pPr marL="1371600" lvl="2" indent="-228600" algn="l">
              <a:spcBef>
                <a:spcPts val="360"/>
              </a:spcBef>
              <a:spcAft>
                <a:spcPts val="0"/>
              </a:spcAft>
              <a:buSzPts val="1134"/>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46" name="Google Shape;46;p44"/>
          <p:cNvSpPr txBox="1">
            <a:spLocks noGrp="1"/>
          </p:cNvSpPr>
          <p:nvPr>
            <p:ph type="body" idx="2"/>
          </p:nvPr>
        </p:nvSpPr>
        <p:spPr>
          <a:xfrm>
            <a:off x="457200" y="1631156"/>
            <a:ext cx="4040188" cy="2963466"/>
          </a:xfrm>
          <a:prstGeom prst="rect">
            <a:avLst/>
          </a:prstGeom>
          <a:noFill/>
          <a:ln>
            <a:noFill/>
          </a:ln>
        </p:spPr>
        <p:txBody>
          <a:bodyPr spcFirstLastPara="1" wrap="square" lIns="90475" tIns="44450" rIns="90475" bIns="44450" anchor="t" anchorCtr="0">
            <a:noAutofit/>
          </a:bodyPr>
          <a:lstStyle>
            <a:lvl1pPr marL="457200" lvl="0" indent="-304800" algn="l">
              <a:spcBef>
                <a:spcPts val="480"/>
              </a:spcBef>
              <a:spcAft>
                <a:spcPts val="0"/>
              </a:spcAft>
              <a:buSzPts val="1200"/>
              <a:buChar char="●"/>
              <a:defRPr sz="2400"/>
            </a:lvl1pPr>
            <a:lvl2pPr marL="914400" lvl="1" indent="-323850" algn="l">
              <a:spcBef>
                <a:spcPts val="400"/>
              </a:spcBef>
              <a:spcAft>
                <a:spcPts val="0"/>
              </a:spcAft>
              <a:buSzPts val="1500"/>
              <a:buChar char="−"/>
              <a:defRPr sz="2000"/>
            </a:lvl2pPr>
            <a:lvl3pPr marL="1371600" lvl="2" indent="-300608" algn="l">
              <a:spcBef>
                <a:spcPts val="360"/>
              </a:spcBef>
              <a:spcAft>
                <a:spcPts val="0"/>
              </a:spcAft>
              <a:buSzPts val="1134"/>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47" name="Google Shape;47;p44"/>
          <p:cNvSpPr txBox="1">
            <a:spLocks noGrp="1"/>
          </p:cNvSpPr>
          <p:nvPr>
            <p:ph type="body" idx="3"/>
          </p:nvPr>
        </p:nvSpPr>
        <p:spPr>
          <a:xfrm>
            <a:off x="4645033" y="1151338"/>
            <a:ext cx="4041775" cy="479822"/>
          </a:xfrm>
          <a:prstGeom prst="rect">
            <a:avLst/>
          </a:prstGeom>
          <a:noFill/>
          <a:ln>
            <a:noFill/>
          </a:ln>
        </p:spPr>
        <p:txBody>
          <a:bodyPr spcFirstLastPara="1" wrap="square" lIns="90475" tIns="44450" rIns="90475" bIns="44450" anchor="b" anchorCtr="0">
            <a:noAutofit/>
          </a:bodyPr>
          <a:lstStyle>
            <a:lvl1pPr marL="457200" lvl="0" indent="-228600" algn="l">
              <a:spcBef>
                <a:spcPts val="480"/>
              </a:spcBef>
              <a:spcAft>
                <a:spcPts val="0"/>
              </a:spcAft>
              <a:buSzPts val="1200"/>
              <a:buNone/>
              <a:defRPr sz="2400" b="1"/>
            </a:lvl1pPr>
            <a:lvl2pPr marL="914400" lvl="1" indent="-228600" algn="l">
              <a:spcBef>
                <a:spcPts val="400"/>
              </a:spcBef>
              <a:spcAft>
                <a:spcPts val="0"/>
              </a:spcAft>
              <a:buSzPts val="1500"/>
              <a:buNone/>
              <a:defRPr sz="2000" b="1"/>
            </a:lvl2pPr>
            <a:lvl3pPr marL="1371600" lvl="2" indent="-228600" algn="l">
              <a:spcBef>
                <a:spcPts val="360"/>
              </a:spcBef>
              <a:spcAft>
                <a:spcPts val="0"/>
              </a:spcAft>
              <a:buSzPts val="1134"/>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48" name="Google Shape;48;p44"/>
          <p:cNvSpPr txBox="1">
            <a:spLocks noGrp="1"/>
          </p:cNvSpPr>
          <p:nvPr>
            <p:ph type="body" idx="4"/>
          </p:nvPr>
        </p:nvSpPr>
        <p:spPr>
          <a:xfrm>
            <a:off x="4645033" y="1631156"/>
            <a:ext cx="4041775" cy="2963466"/>
          </a:xfrm>
          <a:prstGeom prst="rect">
            <a:avLst/>
          </a:prstGeom>
          <a:noFill/>
          <a:ln>
            <a:noFill/>
          </a:ln>
        </p:spPr>
        <p:txBody>
          <a:bodyPr spcFirstLastPara="1" wrap="square" lIns="90475" tIns="44450" rIns="90475" bIns="44450" anchor="t" anchorCtr="0">
            <a:noAutofit/>
          </a:bodyPr>
          <a:lstStyle>
            <a:lvl1pPr marL="457200" lvl="0" indent="-304800" algn="l">
              <a:spcBef>
                <a:spcPts val="480"/>
              </a:spcBef>
              <a:spcAft>
                <a:spcPts val="0"/>
              </a:spcAft>
              <a:buSzPts val="1200"/>
              <a:buChar char="●"/>
              <a:defRPr sz="2400"/>
            </a:lvl1pPr>
            <a:lvl2pPr marL="914400" lvl="1" indent="-323850" algn="l">
              <a:spcBef>
                <a:spcPts val="400"/>
              </a:spcBef>
              <a:spcAft>
                <a:spcPts val="0"/>
              </a:spcAft>
              <a:buSzPts val="1500"/>
              <a:buChar char="−"/>
              <a:defRPr sz="2000"/>
            </a:lvl2pPr>
            <a:lvl3pPr marL="1371600" lvl="2" indent="-300608" algn="l">
              <a:spcBef>
                <a:spcPts val="360"/>
              </a:spcBef>
              <a:spcAft>
                <a:spcPts val="0"/>
              </a:spcAft>
              <a:buSzPts val="1134"/>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0.xml"/><Relationship Id="rId1" Type="http://schemas.openxmlformats.org/officeDocument/2006/relationships/slideLayout" Target="../slideLayouts/slideLayout19.xml"/></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1.xml"/><Relationship Id="rId1" Type="http://schemas.openxmlformats.org/officeDocument/2006/relationships/slideLayout" Target="../slideLayouts/slideLayout20.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2.xml"/><Relationship Id="rId1" Type="http://schemas.openxmlformats.org/officeDocument/2006/relationships/slideLayout" Target="../slideLayouts/slideLayout21.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3.xml"/><Relationship Id="rId1"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4.xml"/><Relationship Id="rId1" Type="http://schemas.openxmlformats.org/officeDocument/2006/relationships/slideLayout" Target="../slideLayouts/slideLayout13.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5.xml"/><Relationship Id="rId1" Type="http://schemas.openxmlformats.org/officeDocument/2006/relationships/slideLayout" Target="../slideLayouts/slideLayout14.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6.xml"/><Relationship Id="rId1" Type="http://schemas.openxmlformats.org/officeDocument/2006/relationships/slideLayout" Target="../slideLayouts/slideLayout15.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7.xml"/><Relationship Id="rId1" Type="http://schemas.openxmlformats.org/officeDocument/2006/relationships/slideLayout" Target="../slideLayouts/slideLayout16.xml"/></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8.xml"/><Relationship Id="rId1" Type="http://schemas.openxmlformats.org/officeDocument/2006/relationships/slideLayout" Target="../slideLayouts/slideLayout17.xml"/></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
        <p:cNvGrpSpPr/>
        <p:nvPr/>
      </p:nvGrpSpPr>
      <p:grpSpPr>
        <a:xfrm>
          <a:off x="0" y="0"/>
          <a:ext cx="0" cy="0"/>
          <a:chOff x="0" y="0"/>
          <a:chExt cx="0" cy="0"/>
        </a:xfrm>
      </p:grpSpPr>
      <p:pic>
        <p:nvPicPr>
          <p:cNvPr id="7" name="Google Shape;7;p34"/>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8" name="Google Shape;8;p34"/>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strike="noStrike" cap="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9" name="Google Shape;9;p34"/>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0" name="Google Shape;10;p34"/>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 name="Google Shape;11;p34"/>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2" name="Google Shape;12;p34"/>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3" name="Google Shape;13;p34"/>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52"/>
        <p:cNvGrpSpPr/>
        <p:nvPr/>
      </p:nvGrpSpPr>
      <p:grpSpPr>
        <a:xfrm>
          <a:off x="0" y="0"/>
          <a:ext cx="0" cy="0"/>
          <a:chOff x="0" y="0"/>
          <a:chExt cx="0" cy="0"/>
        </a:xfrm>
      </p:grpSpPr>
      <p:pic>
        <p:nvPicPr>
          <p:cNvPr id="153" name="Google Shape;153;p61"/>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54" name="Google Shape;154;p61"/>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55" name="Google Shape;155;p61"/>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56" name="Google Shape;156;p61"/>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57" name="Google Shape;157;p61"/>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58" name="Google Shape;158;p61"/>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59" name="Google Shape;159;p61"/>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7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7"/>
        <p:cNvGrpSpPr/>
        <p:nvPr/>
      </p:nvGrpSpPr>
      <p:grpSpPr>
        <a:xfrm>
          <a:off x="0" y="0"/>
          <a:ext cx="0" cy="0"/>
          <a:chOff x="0" y="0"/>
          <a:chExt cx="0" cy="0"/>
        </a:xfrm>
      </p:grpSpPr>
      <p:pic>
        <p:nvPicPr>
          <p:cNvPr id="168" name="Google Shape;168;p63"/>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69" name="Google Shape;169;p63"/>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70" name="Google Shape;170;p63"/>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71" name="Google Shape;171;p63"/>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2" name="Google Shape;172;p63"/>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73" name="Google Shape;173;p63"/>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74" name="Google Shape;174;p63"/>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7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82"/>
        <p:cNvGrpSpPr/>
        <p:nvPr/>
      </p:nvGrpSpPr>
      <p:grpSpPr>
        <a:xfrm>
          <a:off x="0" y="0"/>
          <a:ext cx="0" cy="0"/>
          <a:chOff x="0" y="0"/>
          <a:chExt cx="0" cy="0"/>
        </a:xfrm>
      </p:grpSpPr>
      <p:pic>
        <p:nvPicPr>
          <p:cNvPr id="183" name="Google Shape;183;p65"/>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84" name="Google Shape;184;p65"/>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85" name="Google Shape;185;p65"/>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86" name="Google Shape;186;p65"/>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87" name="Google Shape;187;p65"/>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88" name="Google Shape;188;p65"/>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89" name="Google Shape;189;p65"/>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8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96"/>
        <p:cNvGrpSpPr/>
        <p:nvPr/>
      </p:nvGrpSpPr>
      <p:grpSpPr>
        <a:xfrm>
          <a:off x="0" y="0"/>
          <a:ext cx="0" cy="0"/>
          <a:chOff x="0" y="0"/>
          <a:chExt cx="0" cy="0"/>
        </a:xfrm>
      </p:grpSpPr>
      <p:pic>
        <p:nvPicPr>
          <p:cNvPr id="197" name="Google Shape;197;p67"/>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98" name="Google Shape;198;p67"/>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99" name="Google Shape;199;p67"/>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200" name="Google Shape;200;p67"/>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201" name="Google Shape;201;p67"/>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202" name="Google Shape;202;p67"/>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203" name="Google Shape;203;p67"/>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8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20"/>
        <p:cNvGrpSpPr/>
        <p:nvPr/>
      </p:nvGrpSpPr>
      <p:grpSpPr>
        <a:xfrm>
          <a:off x="0" y="0"/>
          <a:ext cx="0" cy="0"/>
          <a:chOff x="0" y="0"/>
          <a:chExt cx="0" cy="0"/>
        </a:xfrm>
      </p:grpSpPr>
      <p:sp>
        <p:nvSpPr>
          <p:cNvPr id="21" name="Google Shape;21;p36"/>
          <p:cNvSpPr txBox="1"/>
          <p:nvPr/>
        </p:nvSpPr>
        <p:spPr>
          <a:xfrm>
            <a:off x="4343400" y="4743450"/>
            <a:ext cx="533400" cy="274637"/>
          </a:xfrm>
          <a:prstGeom prst="rect">
            <a:avLst/>
          </a:prstGeom>
          <a:noFill/>
          <a:ln>
            <a:noFill/>
          </a:ln>
        </p:spPr>
        <p:txBody>
          <a:bodyPr spcFirstLastPara="1" wrap="square" lIns="90475" tIns="44450" rIns="90475" bIns="44450" anchor="t" anchorCtr="0">
            <a:spAutoFit/>
          </a:bodyPr>
          <a:lstStyle/>
          <a:p>
            <a:pPr marL="0" marR="0" lvl="0" indent="0" algn="l" rtl="0">
              <a:lnSpc>
                <a:spcPct val="100000"/>
              </a:lnSpc>
              <a:spcBef>
                <a:spcPts val="0"/>
              </a:spcBef>
              <a:spcAft>
                <a:spcPts val="0"/>
              </a:spcAft>
              <a:buClr>
                <a:schemeClr val="dk1"/>
              </a:buClr>
              <a:buSzPts val="1200"/>
              <a:buFont typeface="Arial"/>
              <a:buNone/>
            </a:pPr>
            <a:fld id="{00000000-1234-1234-1234-123412341234}" type="slidenum">
              <a:rPr lang="en-US" sz="1200" b="1" i="0" u="none">
                <a:solidFill>
                  <a:schemeClr val="dk1"/>
                </a:solidFill>
                <a:latin typeface="Arial"/>
                <a:ea typeface="Arial"/>
                <a:cs typeface="Arial"/>
                <a:sym typeface="Arial"/>
              </a:rPr>
              <a:t>‹#›</a:t>
            </a:fld>
            <a:endParaRPr/>
          </a:p>
        </p:txBody>
      </p:sp>
      <p:sp>
        <p:nvSpPr>
          <p:cNvPr id="22" name="Google Shape;22;p36"/>
          <p:cNvSpPr txBox="1">
            <a:spLocks noGrp="1"/>
          </p:cNvSpPr>
          <p:nvPr>
            <p:ph type="body" idx="1"/>
          </p:nvPr>
        </p:nvSpPr>
        <p:spPr>
          <a:xfrm>
            <a:off x="685800" y="914400"/>
            <a:ext cx="8001000" cy="3543300"/>
          </a:xfrm>
          <a:prstGeom prst="rect">
            <a:avLst/>
          </a:prstGeom>
          <a:noFill/>
          <a:ln>
            <a:noFill/>
          </a:ln>
        </p:spPr>
        <p:txBody>
          <a:bodyPr spcFirstLastPara="1" wrap="square" lIns="90475" tIns="44450" rIns="90475" bIns="44450" anchor="t" anchorCtr="0">
            <a:noAutofit/>
          </a:bodyPr>
          <a:lstStyle>
            <a:lvl1pPr marL="457200" marR="0" lvl="0" indent="-285750" algn="l" rtl="0">
              <a:spcBef>
                <a:spcPts val="360"/>
              </a:spcBef>
              <a:spcAft>
                <a:spcPts val="0"/>
              </a:spcAft>
              <a:buClr>
                <a:schemeClr val="dk1"/>
              </a:buClr>
              <a:buSzPts val="900"/>
              <a:buFont typeface="Arial"/>
              <a:buChar char="●"/>
              <a:defRPr sz="1800" b="0" i="0" u="none" strike="noStrike" cap="none">
                <a:solidFill>
                  <a:schemeClr val="dk1"/>
                </a:solidFill>
                <a:latin typeface="Arial"/>
                <a:ea typeface="Arial"/>
                <a:cs typeface="Arial"/>
                <a:sym typeface="Arial"/>
              </a:defRPr>
            </a:lvl1pPr>
            <a:lvl2pPr marL="914400" marR="0" lvl="1" indent="-314325" algn="l" rtl="0">
              <a:spcBef>
                <a:spcPts val="360"/>
              </a:spcBef>
              <a:spcAft>
                <a:spcPts val="0"/>
              </a:spcAft>
              <a:buClr>
                <a:schemeClr val="dk1"/>
              </a:buClr>
              <a:buSzPts val="1350"/>
              <a:buFont typeface="Noto Sans Symbols"/>
              <a:buChar char="−"/>
              <a:defRPr sz="1800" b="0" i="0" u="none" strike="noStrike" cap="none">
                <a:solidFill>
                  <a:schemeClr val="dk1"/>
                </a:solidFill>
                <a:latin typeface="Arial"/>
                <a:ea typeface="Arial"/>
                <a:cs typeface="Arial"/>
                <a:sym typeface="Arial"/>
              </a:defRPr>
            </a:lvl2pPr>
            <a:lvl3pPr marL="1371600" marR="0" lvl="2" indent="-300608" algn="l" rtl="0">
              <a:spcBef>
                <a:spcPts val="360"/>
              </a:spcBef>
              <a:spcAft>
                <a:spcPts val="0"/>
              </a:spcAft>
              <a:buClr>
                <a:schemeClr val="dk1"/>
              </a:buClr>
              <a:buSzPts val="1134"/>
              <a:buFont typeface="Noto Sans Symbols"/>
              <a:buChar char="●"/>
              <a:defRPr sz="18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9"/>
        <p:cNvGrpSpPr/>
        <p:nvPr/>
      </p:nvGrpSpPr>
      <p:grpSpPr>
        <a:xfrm>
          <a:off x="0" y="0"/>
          <a:ext cx="0" cy="0"/>
          <a:chOff x="0" y="0"/>
          <a:chExt cx="0" cy="0"/>
        </a:xfrm>
      </p:grpSpPr>
      <p:sp>
        <p:nvSpPr>
          <p:cNvPr id="60" name="Google Shape;60;p48"/>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61" name="Google Shape;61;p48"/>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2" name="Google Shape;62;p48"/>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0" i="0" u="none">
                <a:solidFill>
                  <a:srgbClr val="898989"/>
                </a:solidFill>
                <a:latin typeface="Calibri"/>
                <a:ea typeface="Calibri"/>
                <a:cs typeface="Calibri"/>
                <a:sym typeface="Calibri"/>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63" name="Google Shape;63;p48"/>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64" name="Google Shape;64;p48"/>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898989"/>
              </a:buClr>
              <a:buSzPts val="1000"/>
              <a:buFont typeface="Calibri"/>
              <a:buNone/>
              <a:defRPr sz="1000" b="0" i="0" u="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pic>
        <p:nvPicPr>
          <p:cNvPr id="65" name="Google Shape;65;p48"/>
          <p:cNvPicPr preferRelativeResize="0"/>
          <p:nvPr/>
        </p:nvPicPr>
        <p:blipFill rotWithShape="1">
          <a:blip r:embed="rId2">
            <a:alphaModFix/>
          </a:blip>
          <a:srcRect/>
          <a:stretch/>
        </p:blipFill>
        <p:spPr>
          <a:xfrm>
            <a:off x="7239000" y="4762"/>
            <a:ext cx="1905000" cy="276225"/>
          </a:xfrm>
          <a:prstGeom prst="rect">
            <a:avLst/>
          </a:prstGeom>
          <a:noFill/>
          <a:ln>
            <a:noFill/>
          </a:ln>
        </p:spPr>
      </p:pic>
      <p:sp>
        <p:nvSpPr>
          <p:cNvPr id="66" name="Google Shape;66;p48"/>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Tree>
  </p:cSld>
  <p:clrMap bg1="lt1" tx1="dk1" bg2="dk2" tx2="lt2" accent1="accent1" accent2="accent2" accent3="accent3" accent4="accent4" accent5="accent5" accent6="accent6" hlink="hlink" folHlink="folHlink"/>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7"/>
        <p:cNvGrpSpPr/>
        <p:nvPr/>
      </p:nvGrpSpPr>
      <p:grpSpPr>
        <a:xfrm>
          <a:off x="0" y="0"/>
          <a:ext cx="0" cy="0"/>
          <a:chOff x="0" y="0"/>
          <a:chExt cx="0" cy="0"/>
        </a:xfrm>
      </p:grpSpPr>
      <p:pic>
        <p:nvPicPr>
          <p:cNvPr id="68" name="Google Shape;68;p49"/>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69" name="Google Shape;69;p49"/>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70" name="Google Shape;70;p49"/>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71" name="Google Shape;71;p49"/>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2" name="Google Shape;72;p49"/>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73" name="Google Shape;73;p49"/>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74" name="Google Shape;74;p49"/>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6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1"/>
        <p:cNvGrpSpPr/>
        <p:nvPr/>
      </p:nvGrpSpPr>
      <p:grpSpPr>
        <a:xfrm>
          <a:off x="0" y="0"/>
          <a:ext cx="0" cy="0"/>
          <a:chOff x="0" y="0"/>
          <a:chExt cx="0" cy="0"/>
        </a:xfrm>
      </p:grpSpPr>
      <p:pic>
        <p:nvPicPr>
          <p:cNvPr id="82" name="Google Shape;82;p51"/>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83" name="Google Shape;83;p51"/>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84" name="Google Shape;84;p51"/>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85" name="Google Shape;85;p51"/>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6" name="Google Shape;86;p51"/>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87" name="Google Shape;87;p51"/>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88" name="Google Shape;88;p51"/>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6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5"/>
        <p:cNvGrpSpPr/>
        <p:nvPr/>
      </p:nvGrpSpPr>
      <p:grpSpPr>
        <a:xfrm>
          <a:off x="0" y="0"/>
          <a:ext cx="0" cy="0"/>
          <a:chOff x="0" y="0"/>
          <a:chExt cx="0" cy="0"/>
        </a:xfrm>
      </p:grpSpPr>
      <p:pic>
        <p:nvPicPr>
          <p:cNvPr id="96" name="Google Shape;96;p53"/>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97" name="Google Shape;97;p53"/>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98" name="Google Shape;98;p53"/>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99" name="Google Shape;99;p53"/>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00" name="Google Shape;100;p53"/>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01" name="Google Shape;101;p53"/>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02" name="Google Shape;102;p53"/>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6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0"/>
        <p:cNvGrpSpPr/>
        <p:nvPr/>
      </p:nvGrpSpPr>
      <p:grpSpPr>
        <a:xfrm>
          <a:off x="0" y="0"/>
          <a:ext cx="0" cy="0"/>
          <a:chOff x="0" y="0"/>
          <a:chExt cx="0" cy="0"/>
        </a:xfrm>
      </p:grpSpPr>
      <p:pic>
        <p:nvPicPr>
          <p:cNvPr id="111" name="Google Shape;111;p55"/>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12" name="Google Shape;112;p55"/>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13" name="Google Shape;113;p55"/>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14" name="Google Shape;114;p55"/>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15" name="Google Shape;115;p55"/>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16" name="Google Shape;116;p55"/>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17" name="Google Shape;117;p55"/>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7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27"/>
        <p:cNvGrpSpPr/>
        <p:nvPr/>
      </p:nvGrpSpPr>
      <p:grpSpPr>
        <a:xfrm>
          <a:off x="0" y="0"/>
          <a:ext cx="0" cy="0"/>
          <a:chOff x="0" y="0"/>
          <a:chExt cx="0" cy="0"/>
        </a:xfrm>
      </p:grpSpPr>
      <p:pic>
        <p:nvPicPr>
          <p:cNvPr id="128" name="Google Shape;128;p57"/>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29" name="Google Shape;129;p57"/>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30" name="Google Shape;130;p57"/>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31" name="Google Shape;131;p57"/>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32" name="Google Shape;132;p57"/>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33" name="Google Shape;133;p57"/>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34" name="Google Shape;134;p57"/>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72"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40"/>
        <p:cNvGrpSpPr/>
        <p:nvPr/>
      </p:nvGrpSpPr>
      <p:grpSpPr>
        <a:xfrm>
          <a:off x="0" y="0"/>
          <a:ext cx="0" cy="0"/>
          <a:chOff x="0" y="0"/>
          <a:chExt cx="0" cy="0"/>
        </a:xfrm>
      </p:grpSpPr>
      <p:pic>
        <p:nvPicPr>
          <p:cNvPr id="141" name="Google Shape;141;p59"/>
          <p:cNvPicPr preferRelativeResize="0"/>
          <p:nvPr/>
        </p:nvPicPr>
        <p:blipFill rotWithShape="1">
          <a:blip r:embed="rId3">
            <a:alphaModFix/>
          </a:blip>
          <a:srcRect/>
          <a:stretch/>
        </p:blipFill>
        <p:spPr>
          <a:xfrm>
            <a:off x="7239000" y="4762"/>
            <a:ext cx="1905000" cy="276225"/>
          </a:xfrm>
          <a:prstGeom prst="rect">
            <a:avLst/>
          </a:prstGeom>
          <a:noFill/>
          <a:ln>
            <a:noFill/>
          </a:ln>
        </p:spPr>
      </p:pic>
      <p:sp>
        <p:nvSpPr>
          <p:cNvPr id="142" name="Google Shape;142;p59"/>
          <p:cNvSpPr txBox="1"/>
          <p:nvPr/>
        </p:nvSpPr>
        <p:spPr>
          <a:xfrm>
            <a:off x="2209800" y="4984750"/>
            <a:ext cx="4775200" cy="273050"/>
          </a:xfrm>
          <a:prstGeom prst="rect">
            <a:avLst/>
          </a:prstGeom>
          <a:noFill/>
          <a:ln>
            <a:noFill/>
          </a:ln>
        </p:spPr>
        <p:txBody>
          <a:bodyPr spcFirstLastPara="1" wrap="square" lIns="82275" tIns="41125" rIns="82275" bIns="41125" anchor="ctr" anchorCtr="0">
            <a:noAutofit/>
          </a:bodyPr>
          <a:lstStyle/>
          <a:p>
            <a:pPr marL="0" marR="0" lvl="0" indent="0" algn="ctr" rtl="0">
              <a:lnSpc>
                <a:spcPct val="100000"/>
              </a:lnSpc>
              <a:spcBef>
                <a:spcPts val="0"/>
              </a:spcBef>
              <a:spcAft>
                <a:spcPts val="0"/>
              </a:spcAft>
              <a:buClr>
                <a:srgbClr val="404040"/>
              </a:buClr>
              <a:buSzPts val="1200"/>
              <a:buFont typeface="Times New Roman"/>
              <a:buNone/>
            </a:pPr>
            <a:r>
              <a:rPr lang="en-US" sz="1200" b="0" i="0" u="none">
                <a:solidFill>
                  <a:srgbClr val="404040"/>
                </a:solidFill>
                <a:latin typeface="Times New Roman"/>
                <a:ea typeface="Times New Roman"/>
                <a:cs typeface="Times New Roman"/>
                <a:sym typeface="Times New Roman"/>
              </a:rPr>
              <a:t>© 2013 - 2017 ExcelR Solutions. All Rights Reserved</a:t>
            </a:r>
            <a:endParaRPr/>
          </a:p>
          <a:p>
            <a:pPr marL="0" marR="0" lvl="0" indent="0" algn="l" rtl="0">
              <a:lnSpc>
                <a:spcPct val="100000"/>
              </a:lnSpc>
              <a:spcBef>
                <a:spcPts val="0"/>
              </a:spcBef>
              <a:spcAft>
                <a:spcPts val="0"/>
              </a:spcAft>
              <a:buNone/>
            </a:pPr>
            <a:endParaRPr sz="1200" b="0" i="0" u="none">
              <a:solidFill>
                <a:srgbClr val="404040"/>
              </a:solidFill>
              <a:latin typeface="Times New Roman"/>
              <a:ea typeface="Times New Roman"/>
              <a:cs typeface="Times New Roman"/>
              <a:sym typeface="Times New Roman"/>
            </a:endParaRPr>
          </a:p>
        </p:txBody>
      </p:sp>
      <p:sp>
        <p:nvSpPr>
          <p:cNvPr id="143" name="Google Shape;143;p59"/>
          <p:cNvSpPr txBox="1">
            <a:spLocks noGrp="1"/>
          </p:cNvSpPr>
          <p:nvPr>
            <p:ph type="title"/>
          </p:nvPr>
        </p:nvSpPr>
        <p:spPr>
          <a:xfrm>
            <a:off x="457200" y="206375"/>
            <a:ext cx="8229600" cy="85725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1pPr>
            <a:lvl2pPr marR="0" lvl="1"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2pPr>
            <a:lvl3pPr marR="0" lvl="2"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3pPr>
            <a:lvl4pPr marR="0" lvl="3"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4pPr>
            <a:lvl5pPr marR="0" lvl="4"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5pPr>
            <a:lvl6pPr marR="0" lvl="5"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6pPr>
            <a:lvl7pPr marR="0" lvl="6"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7pPr>
            <a:lvl8pPr marR="0" lvl="7"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8pPr>
            <a:lvl9pPr marR="0" lvl="8" algn="ctr" rtl="0">
              <a:spcBef>
                <a:spcPts val="0"/>
              </a:spcBef>
              <a:spcAft>
                <a:spcPts val="0"/>
              </a:spcAft>
              <a:buSzPts val="1400"/>
              <a:buNone/>
              <a:defRPr sz="3900" b="0" i="0" u="none" strike="noStrike" cap="none">
                <a:solidFill>
                  <a:schemeClr val="dk1"/>
                </a:solidFill>
                <a:latin typeface="Calibri"/>
                <a:ea typeface="Calibri"/>
                <a:cs typeface="Calibri"/>
                <a:sym typeface="Calibri"/>
              </a:defRPr>
            </a:lvl9pPr>
          </a:lstStyle>
          <a:p>
            <a:endParaRPr/>
          </a:p>
        </p:txBody>
      </p:sp>
      <p:sp>
        <p:nvSpPr>
          <p:cNvPr id="144" name="Google Shape;144;p59"/>
          <p:cNvSpPr txBox="1">
            <a:spLocks noGrp="1"/>
          </p:cNvSpPr>
          <p:nvPr>
            <p:ph type="body" idx="1"/>
          </p:nvPr>
        </p:nvSpPr>
        <p:spPr>
          <a:xfrm>
            <a:off x="457200" y="1200150"/>
            <a:ext cx="8229600" cy="3394075"/>
          </a:xfrm>
          <a:prstGeom prst="rect">
            <a:avLst/>
          </a:prstGeom>
          <a:noFill/>
          <a:ln>
            <a:noFill/>
          </a:ln>
        </p:spPr>
        <p:txBody>
          <a:bodyPr spcFirstLastPara="1" wrap="square" lIns="91425" tIns="45700" rIns="91425" bIns="45700" anchor="t" anchorCtr="0">
            <a:noAutofit/>
          </a:bodyPr>
          <a:lstStyle>
            <a:lvl1pPr marL="457200" marR="0" lvl="0" indent="-406400" algn="l" rtl="0">
              <a:spcBef>
                <a:spcPts val="56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7350" algn="l" rtl="0">
              <a:spcBef>
                <a:spcPts val="500"/>
              </a:spcBef>
              <a:spcAft>
                <a:spcPts val="0"/>
              </a:spcAft>
              <a:buClr>
                <a:schemeClr val="dk1"/>
              </a:buClr>
              <a:buSzPts val="2500"/>
              <a:buFont typeface="Arial"/>
              <a:buChar char="–"/>
              <a:defRPr sz="2500" b="0" i="0" u="none" strike="noStrike" cap="none">
                <a:solidFill>
                  <a:schemeClr val="dk1"/>
                </a:solidFill>
                <a:latin typeface="Calibri"/>
                <a:ea typeface="Calibri"/>
                <a:cs typeface="Calibri"/>
                <a:sym typeface="Calibri"/>
              </a:defRPr>
            </a:lvl2pPr>
            <a:lvl3pPr marL="1371600" marR="0" lvl="2" indent="-361950" algn="l" rtl="0">
              <a:spcBef>
                <a:spcPts val="42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3pPr>
            <a:lvl4pPr marL="1828800" marR="0" lvl="3"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spcBef>
                <a:spcPts val="36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45" name="Google Shape;145;p59"/>
          <p:cNvSpPr txBox="1">
            <a:spLocks noGrp="1"/>
          </p:cNvSpPr>
          <p:nvPr>
            <p:ph type="dt" idx="10"/>
          </p:nvPr>
        </p:nvSpPr>
        <p:spPr>
          <a:xfrm>
            <a:off x="457200" y="4767262"/>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1000" b="1" i="0" u="none">
                <a:solidFill>
                  <a:srgbClr val="898989"/>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46" name="Google Shape;146;p59"/>
          <p:cNvSpPr txBox="1">
            <a:spLocks noGrp="1"/>
          </p:cNvSpPr>
          <p:nvPr>
            <p:ph type="ftr" idx="11"/>
          </p:nvPr>
        </p:nvSpPr>
        <p:spPr>
          <a:xfrm>
            <a:off x="3124200" y="4767262"/>
            <a:ext cx="2895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SzPts val="1400"/>
              <a:buNone/>
              <a:defRPr sz="2000" b="1" i="0" u="none">
                <a:solidFill>
                  <a:schemeClr val="dk1"/>
                </a:solidFill>
                <a:latin typeface="Arial"/>
                <a:ea typeface="Arial"/>
                <a:cs typeface="Arial"/>
                <a:sym typeface="Arial"/>
              </a:defRPr>
            </a:lvl1pPr>
            <a:lvl2pPr marR="0" lvl="1"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SzPts val="1400"/>
              <a:buNone/>
              <a:defRPr sz="2000" b="1" i="0" u="none" strike="noStrike" cap="none">
                <a:solidFill>
                  <a:schemeClr val="dk1"/>
                </a:solidFill>
                <a:latin typeface="Arial"/>
                <a:ea typeface="Arial"/>
                <a:cs typeface="Arial"/>
                <a:sym typeface="Arial"/>
              </a:defRPr>
            </a:lvl9pPr>
          </a:lstStyle>
          <a:p>
            <a:endParaRPr/>
          </a:p>
        </p:txBody>
      </p:sp>
      <p:sp>
        <p:nvSpPr>
          <p:cNvPr id="147" name="Google Shape;147;p59"/>
          <p:cNvSpPr txBox="1">
            <a:spLocks noGrp="1"/>
          </p:cNvSpPr>
          <p:nvPr>
            <p:ph type="sldNum" idx="12"/>
          </p:nvPr>
        </p:nvSpPr>
        <p:spPr>
          <a:xfrm>
            <a:off x="6553200" y="4767262"/>
            <a:ext cx="2133600" cy="274637"/>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1pPr>
            <a:lvl2pPr marL="0" marR="0" lvl="1"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2pPr>
            <a:lvl3pPr marL="0" marR="0" lvl="2"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3pPr>
            <a:lvl4pPr marL="0" marR="0" lvl="3"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4pPr>
            <a:lvl5pPr marL="0" marR="0" lvl="4"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5pPr>
            <a:lvl6pPr marL="0" marR="0" lvl="5"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6pPr>
            <a:lvl7pPr marL="0" marR="0" lvl="6"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7pPr>
            <a:lvl8pPr marL="0" marR="0" lvl="7"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8pPr>
            <a:lvl9pPr marL="0" marR="0" lvl="8" indent="0" algn="r" rtl="0">
              <a:lnSpc>
                <a:spcPct val="100000"/>
              </a:lnSpc>
              <a:spcBef>
                <a:spcPts val="0"/>
              </a:spcBef>
              <a:spcAft>
                <a:spcPts val="0"/>
              </a:spcAft>
              <a:buClr>
                <a:srgbClr val="898989"/>
              </a:buClr>
              <a:buSzPts val="1000"/>
              <a:buFont typeface="Arial"/>
              <a:buNone/>
              <a:defRPr sz="1000" b="1" i="0" u="none">
                <a:solidFill>
                  <a:srgbClr val="898989"/>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sz="1400" b="0">
              <a:solidFill>
                <a:srgbClr val="000000"/>
              </a:solidFill>
            </a:endParaRPr>
          </a:p>
        </p:txBody>
      </p:sp>
    </p:spTree>
  </p:cSld>
  <p:clrMap bg1="lt1" tx1="dk1" bg2="dk2" tx2="lt2" accent1="accent1" accent2="accent2" accent3="accent3" accent4="accent4" accent5="accent5" accent6="accent6" hlink="hlink" folHlink="folHlink"/>
  <p:sldLayoutIdLst>
    <p:sldLayoutId id="214748367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3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213"/>
        <p:cNvGrpSpPr/>
        <p:nvPr/>
      </p:nvGrpSpPr>
      <p:grpSpPr>
        <a:xfrm>
          <a:off x="0" y="0"/>
          <a:ext cx="0" cy="0"/>
          <a:chOff x="0" y="0"/>
          <a:chExt cx="0" cy="0"/>
        </a:xfrm>
      </p:grpSpPr>
      <p:sp>
        <p:nvSpPr>
          <p:cNvPr id="214" name="Google Shape;214;p1"/>
          <p:cNvSpPr txBox="1"/>
          <p:nvPr/>
        </p:nvSpPr>
        <p:spPr>
          <a:xfrm>
            <a:off x="1116012" y="2066925"/>
            <a:ext cx="7407275" cy="660400"/>
          </a:xfrm>
          <a:prstGeom prst="rect">
            <a:avLst/>
          </a:prstGeom>
          <a:noFill/>
          <a:ln>
            <a:noFill/>
          </a:ln>
        </p:spPr>
        <p:txBody>
          <a:bodyPr spcFirstLastPara="1" wrap="square" lIns="82275" tIns="41125" rIns="82275" bIns="41125" anchor="ctr" anchorCtr="0">
            <a:noAutofit/>
          </a:bodyPr>
          <a:lstStyle/>
          <a:p>
            <a:pPr marL="0" marR="0" lvl="0" indent="0" algn="l" rtl="0">
              <a:lnSpc>
                <a:spcPct val="100000"/>
              </a:lnSpc>
              <a:spcBef>
                <a:spcPts val="0"/>
              </a:spcBef>
              <a:spcAft>
                <a:spcPts val="0"/>
              </a:spcAft>
              <a:buClr>
                <a:srgbClr val="FF9300"/>
              </a:buClr>
              <a:buSzPts val="4000"/>
              <a:buFont typeface="Garamond"/>
              <a:buNone/>
            </a:pPr>
            <a:r>
              <a:rPr lang="en-US" sz="4000" b="1" i="0" u="none">
                <a:solidFill>
                  <a:srgbClr val="FF9300"/>
                </a:solidFill>
                <a:latin typeface="Garamond"/>
                <a:ea typeface="Garamond"/>
                <a:cs typeface="Garamond"/>
                <a:sym typeface="Garamond"/>
              </a:rPr>
              <a:t>Random Variable &amp; Probability</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Shape 269"/>
        <p:cNvGrpSpPr/>
        <p:nvPr/>
      </p:nvGrpSpPr>
      <p:grpSpPr>
        <a:xfrm>
          <a:off x="0" y="0"/>
          <a:ext cx="0" cy="0"/>
          <a:chOff x="0" y="0"/>
          <a:chExt cx="0" cy="0"/>
        </a:xfrm>
      </p:grpSpPr>
      <p:sp>
        <p:nvSpPr>
          <p:cNvPr id="270" name="Google Shape;270;p10"/>
          <p:cNvSpPr txBox="1"/>
          <p:nvPr/>
        </p:nvSpPr>
        <p:spPr>
          <a:xfrm>
            <a:off x="179387" y="627062"/>
            <a:ext cx="8459787" cy="37528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500"/>
              <a:buFont typeface="Arial"/>
              <a:buNone/>
            </a:pPr>
            <a:endParaRPr sz="1500" b="0" i="0" u="none">
              <a:solidFill>
                <a:schemeClr val="dk1"/>
              </a:solidFill>
              <a:latin typeface="Garamond"/>
              <a:ea typeface="Garamond"/>
              <a:cs typeface="Garamond"/>
              <a:sym typeface="Garamond"/>
            </a:endParaRPr>
          </a:p>
          <a:p>
            <a:pPr marL="0" marR="0" lvl="0" indent="-95250" algn="l" rtl="0">
              <a:lnSpc>
                <a:spcPct val="150000"/>
              </a:lnSpc>
              <a:spcBef>
                <a:spcPts val="0"/>
              </a:spcBef>
              <a:spcAft>
                <a:spcPts val="0"/>
              </a:spcAft>
              <a:buClr>
                <a:srgbClr val="FF0000"/>
              </a:buClr>
              <a:buSzPts val="1500"/>
              <a:buFont typeface="Noto Sans Symbols"/>
              <a:buChar char="⮚"/>
            </a:pPr>
            <a:r>
              <a:rPr lang="en-US" sz="1500" b="0" i="0" u="none">
                <a:solidFill>
                  <a:srgbClr val="FF0000"/>
                </a:solidFill>
                <a:latin typeface="Garamond"/>
                <a:ea typeface="Garamond"/>
                <a:cs typeface="Garamond"/>
                <a:sym typeface="Garamond"/>
              </a:rPr>
              <a:t>The experiment should consists of n repeated trials.</a:t>
            </a:r>
            <a:endParaRPr/>
          </a:p>
          <a:p>
            <a:pPr marL="457200" marR="0" lvl="1" indent="-95250" algn="l" rtl="0">
              <a:lnSpc>
                <a:spcPct val="150000"/>
              </a:lnSpc>
              <a:spcBef>
                <a:spcPts val="0"/>
              </a:spcBef>
              <a:spcAft>
                <a:spcPts val="0"/>
              </a:spcAft>
              <a:buClr>
                <a:srgbClr val="09AF09"/>
              </a:buClr>
              <a:buSzPts val="1500"/>
              <a:buFont typeface="Noto Sans Symbols"/>
              <a:buChar char="⮚"/>
            </a:pPr>
            <a:r>
              <a:rPr lang="en-US" sz="1500" b="0" i="0" u="none" strike="noStrike" cap="none">
                <a:solidFill>
                  <a:srgbClr val="09AF09"/>
                </a:solidFill>
                <a:latin typeface="Garamond"/>
                <a:ea typeface="Garamond"/>
                <a:cs typeface="Garamond"/>
                <a:sym typeface="Garamond"/>
              </a:rPr>
              <a:t>The experiment consists of repeated trials. We flip a coin 2 times.</a:t>
            </a:r>
            <a:endParaRPr/>
          </a:p>
          <a:p>
            <a:pPr marL="0" marR="0" lvl="0" indent="-95250" algn="l" rtl="0">
              <a:lnSpc>
                <a:spcPct val="150000"/>
              </a:lnSpc>
              <a:spcBef>
                <a:spcPts val="0"/>
              </a:spcBef>
              <a:spcAft>
                <a:spcPts val="0"/>
              </a:spcAft>
              <a:buClr>
                <a:srgbClr val="FF0000"/>
              </a:buClr>
              <a:buSzPts val="1500"/>
              <a:buFont typeface="Noto Sans Symbols"/>
              <a:buChar char="⮚"/>
            </a:pPr>
            <a:r>
              <a:rPr lang="en-US" sz="1500" b="0" i="0" u="none">
                <a:solidFill>
                  <a:srgbClr val="FF0000"/>
                </a:solidFill>
                <a:latin typeface="Garamond"/>
                <a:ea typeface="Garamond"/>
                <a:cs typeface="Garamond"/>
                <a:sym typeface="Garamond"/>
              </a:rPr>
              <a:t>Each trial can result in just two possible outcomes </a:t>
            </a:r>
            <a:endParaRPr/>
          </a:p>
          <a:p>
            <a:pPr marL="457200" marR="0" lvl="1" indent="-95250" algn="l" rtl="0">
              <a:lnSpc>
                <a:spcPct val="150000"/>
              </a:lnSpc>
              <a:spcBef>
                <a:spcPts val="0"/>
              </a:spcBef>
              <a:spcAft>
                <a:spcPts val="0"/>
              </a:spcAft>
              <a:buClr>
                <a:srgbClr val="09AF09"/>
              </a:buClr>
              <a:buSzPts val="1500"/>
              <a:buFont typeface="Noto Sans Symbols"/>
              <a:buChar char="⮚"/>
            </a:pPr>
            <a:r>
              <a:rPr lang="en-US" sz="1500" b="0" i="0" u="none" strike="noStrike" cap="none">
                <a:solidFill>
                  <a:srgbClr val="09AF09"/>
                </a:solidFill>
                <a:latin typeface="Garamond"/>
                <a:ea typeface="Garamond"/>
                <a:cs typeface="Garamond"/>
                <a:sym typeface="Garamond"/>
              </a:rPr>
              <a:t>Each trial can result in just two possible outcomes - heads or tails.</a:t>
            </a:r>
            <a:endParaRPr/>
          </a:p>
          <a:p>
            <a:pPr marL="0" marR="0" lvl="0" indent="-95250" algn="l" rtl="0">
              <a:lnSpc>
                <a:spcPct val="150000"/>
              </a:lnSpc>
              <a:spcBef>
                <a:spcPts val="0"/>
              </a:spcBef>
              <a:spcAft>
                <a:spcPts val="0"/>
              </a:spcAft>
              <a:buClr>
                <a:srgbClr val="FF0000"/>
              </a:buClr>
              <a:buSzPts val="1500"/>
              <a:buFont typeface="Noto Sans Symbols"/>
              <a:buChar char="⮚"/>
            </a:pPr>
            <a:r>
              <a:rPr lang="en-US" sz="1500" b="0" i="0" u="none">
                <a:solidFill>
                  <a:srgbClr val="FF0000"/>
                </a:solidFill>
                <a:latin typeface="Garamond"/>
                <a:ea typeface="Garamond"/>
                <a:cs typeface="Garamond"/>
                <a:sym typeface="Garamond"/>
              </a:rPr>
              <a:t>The probability of success, denoted by P, is the same on every trial </a:t>
            </a:r>
            <a:endParaRPr/>
          </a:p>
          <a:p>
            <a:pPr marL="457200" marR="0" lvl="1" indent="-95250" algn="l" rtl="0">
              <a:lnSpc>
                <a:spcPct val="150000"/>
              </a:lnSpc>
              <a:spcBef>
                <a:spcPts val="0"/>
              </a:spcBef>
              <a:spcAft>
                <a:spcPts val="0"/>
              </a:spcAft>
              <a:buClr>
                <a:srgbClr val="09AF09"/>
              </a:buClr>
              <a:buSzPts val="1500"/>
              <a:buFont typeface="Noto Sans Symbols"/>
              <a:buChar char="⮚"/>
            </a:pPr>
            <a:r>
              <a:rPr lang="en-US" sz="1500" b="0" i="0" u="none" strike="noStrike" cap="none">
                <a:solidFill>
                  <a:srgbClr val="09AF09"/>
                </a:solidFill>
                <a:latin typeface="Garamond"/>
                <a:ea typeface="Garamond"/>
                <a:cs typeface="Garamond"/>
                <a:sym typeface="Garamond"/>
              </a:rPr>
              <a:t>The probability of success is constant - 0.5 on every trial.</a:t>
            </a:r>
            <a:endParaRPr/>
          </a:p>
          <a:p>
            <a:pPr marL="0" marR="0" lvl="0" indent="-95250" algn="l" rtl="0">
              <a:lnSpc>
                <a:spcPct val="150000"/>
              </a:lnSpc>
              <a:spcBef>
                <a:spcPts val="0"/>
              </a:spcBef>
              <a:spcAft>
                <a:spcPts val="0"/>
              </a:spcAft>
              <a:buClr>
                <a:srgbClr val="FF0000"/>
              </a:buClr>
              <a:buSzPts val="1500"/>
              <a:buFont typeface="Noto Sans Symbols"/>
              <a:buChar char="⮚"/>
            </a:pPr>
            <a:r>
              <a:rPr lang="en-US" sz="1500" b="0" i="0" u="none">
                <a:solidFill>
                  <a:srgbClr val="FF0000"/>
                </a:solidFill>
                <a:latin typeface="Garamond"/>
                <a:ea typeface="Garamond"/>
                <a:cs typeface="Garamond"/>
                <a:sym typeface="Garamond"/>
              </a:rPr>
              <a:t>The trials are independent; that is, the outcome on one trial does not affect the </a:t>
            </a:r>
            <a:endParaRPr/>
          </a:p>
          <a:p>
            <a:pPr marL="0" marR="0" lvl="0" indent="0" algn="l" rtl="0">
              <a:lnSpc>
                <a:spcPct val="150000"/>
              </a:lnSpc>
              <a:spcBef>
                <a:spcPts val="0"/>
              </a:spcBef>
              <a:spcAft>
                <a:spcPts val="0"/>
              </a:spcAft>
              <a:buClr>
                <a:srgbClr val="FF0000"/>
              </a:buClr>
              <a:buSzPts val="1500"/>
              <a:buFont typeface="Garamond"/>
              <a:buNone/>
            </a:pPr>
            <a:r>
              <a:rPr lang="en-US" sz="1500" b="0" i="0" u="none">
                <a:solidFill>
                  <a:srgbClr val="FF0000"/>
                </a:solidFill>
                <a:latin typeface="Garamond"/>
                <a:ea typeface="Garamond"/>
                <a:cs typeface="Garamond"/>
                <a:sym typeface="Garamond"/>
              </a:rPr>
              <a:t>   outcome on other trials.</a:t>
            </a:r>
            <a:endParaRPr/>
          </a:p>
          <a:p>
            <a:pPr marL="457200" marR="0" lvl="1" indent="-95250" algn="l" rtl="0">
              <a:lnSpc>
                <a:spcPct val="150000"/>
              </a:lnSpc>
              <a:spcBef>
                <a:spcPts val="0"/>
              </a:spcBef>
              <a:spcAft>
                <a:spcPts val="0"/>
              </a:spcAft>
              <a:buClr>
                <a:srgbClr val="09AF09"/>
              </a:buClr>
              <a:buSzPts val="1500"/>
              <a:buFont typeface="Noto Sans Symbols"/>
              <a:buChar char="⮚"/>
            </a:pPr>
            <a:r>
              <a:rPr lang="en-US" sz="1500" b="0" i="0" u="none" strike="noStrike" cap="none">
                <a:solidFill>
                  <a:srgbClr val="09AF09"/>
                </a:solidFill>
                <a:latin typeface="Garamond"/>
                <a:ea typeface="Garamond"/>
                <a:cs typeface="Garamond"/>
                <a:sym typeface="Garamond"/>
              </a:rPr>
              <a:t>The trials are independent; that is, getting heads on one trial does not affect whether we get heads on other trials.</a:t>
            </a:r>
            <a:endParaRPr/>
          </a:p>
        </p:txBody>
      </p:sp>
      <p:sp>
        <p:nvSpPr>
          <p:cNvPr id="271" name="Google Shape;271;p10"/>
          <p:cNvSpPr txBox="1"/>
          <p:nvPr/>
        </p:nvSpPr>
        <p:spPr>
          <a:xfrm>
            <a:off x="0" y="0"/>
            <a:ext cx="6840537"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Example : Binomial Distribution</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Shape 275"/>
        <p:cNvGrpSpPr/>
        <p:nvPr/>
      </p:nvGrpSpPr>
      <p:grpSpPr>
        <a:xfrm>
          <a:off x="0" y="0"/>
          <a:ext cx="0" cy="0"/>
          <a:chOff x="0" y="0"/>
          <a:chExt cx="0" cy="0"/>
        </a:xfrm>
      </p:grpSpPr>
      <p:sp>
        <p:nvSpPr>
          <p:cNvPr id="276" name="Google Shape;276;p11"/>
          <p:cNvSpPr txBox="1"/>
          <p:nvPr/>
        </p:nvSpPr>
        <p:spPr>
          <a:xfrm>
            <a:off x="179387" y="979487"/>
            <a:ext cx="7704137" cy="1016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A binomial random variable is the number of successes x in n repeated trials of a binomial experiment. </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The probability distribution of a binomial random variable is called a binomial distribution</a:t>
            </a:r>
            <a:endParaRPr/>
          </a:p>
        </p:txBody>
      </p:sp>
      <p:sp>
        <p:nvSpPr>
          <p:cNvPr id="277" name="Google Shape;277;p11"/>
          <p:cNvSpPr txBox="1"/>
          <p:nvPr/>
        </p:nvSpPr>
        <p:spPr>
          <a:xfrm>
            <a:off x="179387" y="2247900"/>
            <a:ext cx="6840537" cy="78422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Suppose we flip a coin and count the number of heads (successes).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The binomial random variable is the number of heads,</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which can take on values of 0, 1, or 2. The binomial distribution is presented below.</a:t>
            </a:r>
            <a:endParaRPr/>
          </a:p>
        </p:txBody>
      </p:sp>
      <p:pic>
        <p:nvPicPr>
          <p:cNvPr id="278" name="Google Shape;278;p11"/>
          <p:cNvPicPr preferRelativeResize="0"/>
          <p:nvPr/>
        </p:nvPicPr>
        <p:blipFill rotWithShape="1">
          <a:blip r:embed="rId3">
            <a:alphaModFix/>
          </a:blip>
          <a:srcRect/>
          <a:stretch/>
        </p:blipFill>
        <p:spPr>
          <a:xfrm>
            <a:off x="5365750" y="3275012"/>
            <a:ext cx="2911475" cy="1366837"/>
          </a:xfrm>
          <a:prstGeom prst="rect">
            <a:avLst/>
          </a:prstGeom>
          <a:noFill/>
          <a:ln>
            <a:noFill/>
          </a:ln>
        </p:spPr>
      </p:pic>
      <p:pic>
        <p:nvPicPr>
          <p:cNvPr id="279" name="Google Shape;279;p11"/>
          <p:cNvPicPr preferRelativeResize="0"/>
          <p:nvPr/>
        </p:nvPicPr>
        <p:blipFill rotWithShape="1">
          <a:blip r:embed="rId4">
            <a:alphaModFix/>
          </a:blip>
          <a:srcRect/>
          <a:stretch/>
        </p:blipFill>
        <p:spPr>
          <a:xfrm>
            <a:off x="900112" y="3275012"/>
            <a:ext cx="2919412" cy="1349375"/>
          </a:xfrm>
          <a:prstGeom prst="rect">
            <a:avLst/>
          </a:prstGeom>
          <a:noFill/>
          <a:ln>
            <a:noFill/>
          </a:ln>
        </p:spPr>
      </p:pic>
      <p:sp>
        <p:nvSpPr>
          <p:cNvPr id="280" name="Google Shape;280;p11"/>
          <p:cNvSpPr txBox="1"/>
          <p:nvPr/>
        </p:nvSpPr>
        <p:spPr>
          <a:xfrm>
            <a:off x="0" y="0"/>
            <a:ext cx="3784600"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Binomial Distribution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Shape 284"/>
        <p:cNvGrpSpPr/>
        <p:nvPr/>
      </p:nvGrpSpPr>
      <p:grpSpPr>
        <a:xfrm>
          <a:off x="0" y="0"/>
          <a:ext cx="0" cy="0"/>
          <a:chOff x="0" y="0"/>
          <a:chExt cx="0" cy="0"/>
        </a:xfrm>
      </p:grpSpPr>
      <p:sp>
        <p:nvSpPr>
          <p:cNvPr id="285" name="Google Shape;285;p12"/>
          <p:cNvSpPr txBox="1"/>
          <p:nvPr/>
        </p:nvSpPr>
        <p:spPr>
          <a:xfrm>
            <a:off x="-252412" y="15875"/>
            <a:ext cx="8351837" cy="101600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In</a:t>
            </a:r>
            <a:r>
              <a:rPr lang="en-US" sz="2000" b="1" i="0" u="none">
                <a:solidFill>
                  <a:schemeClr val="dk1"/>
                </a:solidFill>
                <a:latin typeface="Arial"/>
                <a:ea typeface="Arial"/>
                <a:cs typeface="Arial"/>
                <a:sym typeface="Arial"/>
              </a:rPr>
              <a:t> </a:t>
            </a:r>
            <a:r>
              <a:rPr lang="en-US" sz="3000" b="1" i="0" u="none">
                <a:solidFill>
                  <a:srgbClr val="FF9300"/>
                </a:solidFill>
                <a:latin typeface="Garamond"/>
                <a:ea typeface="Garamond"/>
                <a:cs typeface="Garamond"/>
                <a:sym typeface="Garamond"/>
              </a:rPr>
              <a:t>class exercise:</a:t>
            </a:r>
            <a:endParaRPr/>
          </a:p>
          <a:p>
            <a:pPr marL="0" marR="0" lvl="0" indent="0" algn="ctr"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 Probability Calculation for discrete P.D</a:t>
            </a:r>
            <a:endParaRPr/>
          </a:p>
        </p:txBody>
      </p:sp>
      <p:pic>
        <p:nvPicPr>
          <p:cNvPr id="286" name="Google Shape;286;p12"/>
          <p:cNvPicPr preferRelativeResize="0"/>
          <p:nvPr/>
        </p:nvPicPr>
        <p:blipFill rotWithShape="1">
          <a:blip r:embed="rId3">
            <a:alphaModFix/>
          </a:blip>
          <a:srcRect/>
          <a:stretch/>
        </p:blipFill>
        <p:spPr>
          <a:xfrm>
            <a:off x="428625" y="1347787"/>
            <a:ext cx="8362950" cy="3187342"/>
          </a:xfrm>
          <a:prstGeom prst="rect">
            <a:avLst/>
          </a:prstGeom>
          <a:noFill/>
          <a:ln w="12700" cap="flat" cmpd="sng">
            <a:solidFill>
              <a:srgbClr val="FF0000"/>
            </a:solidFill>
            <a:prstDash val="solid"/>
            <a:miter lim="800000"/>
            <a:headEnd type="none" w="sm" len="sm"/>
            <a:tailEnd type="none" w="sm" len="sm"/>
          </a:ln>
        </p:spPr>
      </p:pic>
    </p:spTree>
  </p:cSld>
  <p:clrMapOvr>
    <a:masterClrMapping/>
  </p:clrMapOvr>
  <p:transition spd="slow">
    <p:push dir="r"/>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Shape 290"/>
        <p:cNvGrpSpPr/>
        <p:nvPr/>
      </p:nvGrpSpPr>
      <p:grpSpPr>
        <a:xfrm>
          <a:off x="0" y="0"/>
          <a:ext cx="0" cy="0"/>
          <a:chOff x="0" y="0"/>
          <a:chExt cx="0" cy="0"/>
        </a:xfrm>
      </p:grpSpPr>
      <p:sp>
        <p:nvSpPr>
          <p:cNvPr id="291" name="Google Shape;291;p13"/>
          <p:cNvSpPr txBox="1"/>
          <p:nvPr/>
        </p:nvSpPr>
        <p:spPr>
          <a:xfrm>
            <a:off x="-107950" y="-26987"/>
            <a:ext cx="6551612" cy="55403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Continuous Probability Distributions</a:t>
            </a:r>
            <a:endParaRPr/>
          </a:p>
        </p:txBody>
      </p:sp>
      <p:sp>
        <p:nvSpPr>
          <p:cNvPr id="292" name="Google Shape;292;p13"/>
          <p:cNvSpPr txBox="1"/>
          <p:nvPr/>
        </p:nvSpPr>
        <p:spPr>
          <a:xfrm>
            <a:off x="398206" y="706437"/>
            <a:ext cx="8242556" cy="124645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337F"/>
              </a:buClr>
              <a:buSzPts val="1500"/>
              <a:buFont typeface="Garamond"/>
              <a:buNone/>
            </a:pPr>
            <a:r>
              <a:rPr lang="en-US" sz="1500" b="0" i="0" u="none" dirty="0">
                <a:solidFill>
                  <a:srgbClr val="00337F"/>
                </a:solidFill>
                <a:latin typeface="Garamond"/>
                <a:ea typeface="Garamond"/>
                <a:cs typeface="Garamond"/>
                <a:sym typeface="Garamond"/>
              </a:rPr>
              <a:t>Continuous Probability Distribution: We can describe the probability distribution of a continuous random variable using a probability density function. A probability density function f(x) is a function that you can use to find the</a:t>
            </a:r>
            <a:endParaRPr dirty="0"/>
          </a:p>
          <a:p>
            <a:pPr marL="0" marR="0" lvl="0" indent="0" algn="just" rtl="0">
              <a:lnSpc>
                <a:spcPct val="100000"/>
              </a:lnSpc>
              <a:spcBef>
                <a:spcPts val="0"/>
              </a:spcBef>
              <a:spcAft>
                <a:spcPts val="0"/>
              </a:spcAft>
              <a:buClr>
                <a:srgbClr val="00337F"/>
              </a:buClr>
              <a:buSzPts val="1500"/>
              <a:buFont typeface="Garamond"/>
              <a:buNone/>
            </a:pPr>
            <a:r>
              <a:rPr lang="en-US" sz="1500" b="0" i="0" u="none" dirty="0">
                <a:solidFill>
                  <a:srgbClr val="00337F"/>
                </a:solidFill>
                <a:latin typeface="Garamond"/>
                <a:ea typeface="Garamond"/>
                <a:cs typeface="Garamond"/>
                <a:sym typeface="Garamond"/>
              </a:rPr>
              <a:t>probabilities of a continuous variable across a range of values. It tells us</a:t>
            </a:r>
            <a:r>
              <a:rPr lang="en-US" dirty="0">
                <a:ea typeface="Garamond"/>
              </a:rPr>
              <a:t> </a:t>
            </a:r>
            <a:r>
              <a:rPr lang="en-US" sz="1500" b="0" i="0" u="none" dirty="0">
                <a:solidFill>
                  <a:srgbClr val="00337F"/>
                </a:solidFill>
                <a:latin typeface="Garamond"/>
                <a:ea typeface="Garamond"/>
                <a:cs typeface="Garamond"/>
                <a:sym typeface="Garamond"/>
              </a:rPr>
              <a:t>what the shape of the probability distribution is.</a:t>
            </a:r>
            <a:endParaRPr dirty="0"/>
          </a:p>
        </p:txBody>
      </p:sp>
      <p:sp>
        <p:nvSpPr>
          <p:cNvPr id="293" name="Google Shape;293;p13"/>
          <p:cNvSpPr txBox="1"/>
          <p:nvPr/>
        </p:nvSpPr>
        <p:spPr>
          <a:xfrm>
            <a:off x="398206" y="1923486"/>
            <a:ext cx="8242556" cy="552450"/>
          </a:xfrm>
          <a:prstGeom prst="rect">
            <a:avLst/>
          </a:prstGeom>
          <a:noFill/>
          <a:ln w="9525" cap="flat" cmpd="sng">
            <a:solidFill>
              <a:srgbClr val="FF0000"/>
            </a:solidFill>
            <a:prstDash val="solid"/>
            <a:miter lim="800000"/>
            <a:headEnd type="none" w="sm" len="sm"/>
            <a:tailEnd type="none" w="sm" len="sm"/>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Probability is all about how likely things are to happen, and the frequency tells you how often values occur. The higher the relative frequency, the higher the probability of that value occurring</a:t>
            </a:r>
            <a:endParaRPr/>
          </a:p>
        </p:txBody>
      </p:sp>
      <p:pic>
        <p:nvPicPr>
          <p:cNvPr id="294" name="Google Shape;294;p13"/>
          <p:cNvPicPr preferRelativeResize="0"/>
          <p:nvPr/>
        </p:nvPicPr>
        <p:blipFill rotWithShape="1">
          <a:blip r:embed="rId3">
            <a:alphaModFix/>
          </a:blip>
          <a:srcRect/>
          <a:stretch/>
        </p:blipFill>
        <p:spPr>
          <a:xfrm>
            <a:off x="1979612" y="2544762"/>
            <a:ext cx="4103687" cy="2143125"/>
          </a:xfrm>
          <a:prstGeom prst="rect">
            <a:avLst/>
          </a:prstGeom>
          <a:noFill/>
          <a:ln>
            <a:noFill/>
          </a:ln>
        </p:spPr>
      </p:pic>
    </p:spTree>
  </p:cSld>
  <p:clrMapOvr>
    <a:masterClrMapping/>
  </p:clrMapOvr>
  <p:transition spd="slow">
    <p:push dir="r"/>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Shape 298"/>
        <p:cNvGrpSpPr/>
        <p:nvPr/>
      </p:nvGrpSpPr>
      <p:grpSpPr>
        <a:xfrm>
          <a:off x="0" y="0"/>
          <a:ext cx="0" cy="0"/>
          <a:chOff x="0" y="0"/>
          <a:chExt cx="0" cy="0"/>
        </a:xfrm>
      </p:grpSpPr>
      <p:sp>
        <p:nvSpPr>
          <p:cNvPr id="299" name="Google Shape;299;p14"/>
          <p:cNvSpPr txBox="1"/>
          <p:nvPr/>
        </p:nvSpPr>
        <p:spPr>
          <a:xfrm>
            <a:off x="539750" y="195262"/>
            <a:ext cx="49688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Normal Distribution</a:t>
            </a:r>
            <a:endParaRPr/>
          </a:p>
        </p:txBody>
      </p:sp>
      <p:sp>
        <p:nvSpPr>
          <p:cNvPr id="300" name="Google Shape;300;p14"/>
          <p:cNvSpPr txBox="1"/>
          <p:nvPr/>
        </p:nvSpPr>
        <p:spPr>
          <a:xfrm>
            <a:off x="250825" y="1276350"/>
            <a:ext cx="8351837" cy="78422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It is one of the most famous statistical distributions in use .The normal distribution is a continuous probability distribution Several phenomenon are modelled with the normal distribution.</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For example : Heights of people are normally distributed as well as possible blood pressure levels for people.</a:t>
            </a:r>
            <a:endParaRPr/>
          </a:p>
        </p:txBody>
      </p:sp>
      <p:pic>
        <p:nvPicPr>
          <p:cNvPr id="301" name="Google Shape;301;p14"/>
          <p:cNvPicPr preferRelativeResize="0"/>
          <p:nvPr/>
        </p:nvPicPr>
        <p:blipFill rotWithShape="1">
          <a:blip r:embed="rId3">
            <a:alphaModFix/>
          </a:blip>
          <a:srcRect/>
          <a:stretch/>
        </p:blipFill>
        <p:spPr>
          <a:xfrm>
            <a:off x="2487612" y="2427287"/>
            <a:ext cx="3879850" cy="2143125"/>
          </a:xfrm>
          <a:prstGeom prst="rect">
            <a:avLst/>
          </a:prstGeom>
          <a:noFill/>
          <a:ln>
            <a:noFill/>
          </a:ln>
        </p:spPr>
      </p:pic>
    </p:spTree>
  </p:cSld>
  <p:clrMapOvr>
    <a:masterClrMapping/>
  </p:clrMapOvr>
  <p:transition spd="slow">
    <p:push dir="r"/>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Shape 305"/>
        <p:cNvGrpSpPr/>
        <p:nvPr/>
      </p:nvGrpSpPr>
      <p:grpSpPr>
        <a:xfrm>
          <a:off x="0" y="0"/>
          <a:ext cx="0" cy="0"/>
          <a:chOff x="0" y="0"/>
          <a:chExt cx="0" cy="0"/>
        </a:xfrm>
      </p:grpSpPr>
      <p:sp>
        <p:nvSpPr>
          <p:cNvPr id="306" name="Google Shape;306;p15"/>
          <p:cNvSpPr txBox="1"/>
          <p:nvPr/>
        </p:nvSpPr>
        <p:spPr>
          <a:xfrm>
            <a:off x="539750" y="195262"/>
            <a:ext cx="49688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Normal Distribution</a:t>
            </a:r>
            <a:endParaRPr/>
          </a:p>
        </p:txBody>
      </p:sp>
      <p:sp>
        <p:nvSpPr>
          <p:cNvPr id="307" name="Google Shape;307;p15"/>
          <p:cNvSpPr txBox="1"/>
          <p:nvPr/>
        </p:nvSpPr>
        <p:spPr>
          <a:xfrm>
            <a:off x="250825" y="730250"/>
            <a:ext cx="8786812" cy="4214812"/>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FF9300"/>
              </a:buClr>
              <a:buSzPts val="1500"/>
              <a:buFont typeface="Garamond"/>
              <a:buNone/>
            </a:pPr>
            <a:r>
              <a:rPr lang="en-US" sz="1500" b="0" i="0" u="none">
                <a:solidFill>
                  <a:srgbClr val="FF9300"/>
                </a:solidFill>
                <a:latin typeface="Garamond"/>
                <a:ea typeface="Garamond"/>
                <a:cs typeface="Garamond"/>
                <a:sym typeface="Garamond"/>
              </a:rPr>
              <a:t>The Properties of the Normal Distribution: </a:t>
            </a:r>
            <a:endParaRPr sz="1500" b="0" i="0" u="none">
              <a:solidFill>
                <a:srgbClr val="00337F"/>
              </a:solidFill>
              <a:latin typeface="Garamond"/>
              <a:ea typeface="Garamond"/>
              <a:cs typeface="Garamond"/>
              <a:sym typeface="Garamond"/>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A continuous random variable X has a normal distribution if its values fall into a smooth curve that is bell shaped.</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Every normal distribution has its own mean (denoted μ) and its own standard deviation (denoted σ). The normal distribution is defined by its mean and standard deviation.</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Its shape of the normal distribution is symmetric around the mean.</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The mean, median, and the mode of a normal distribution are equal.</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The area under the curve is 1.</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Normal distributions are denser in the center and less so in the tails.</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Since the normal distribution is mound shaped, it follows the empirical rule i.e.</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i) 68% of the area of a normal distribution is within one standard deviation of the mean;  </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ii) 95% of the data are within 2 standard deviations of the mean;</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iii) 99.7% of the data are within 3 standard deviations of the mean.</a:t>
            </a:r>
            <a:endParaRPr/>
          </a:p>
        </p:txBody>
      </p:sp>
    </p:spTree>
  </p:cSld>
  <p:clrMapOvr>
    <a:masterClrMapping/>
  </p:clrMapOvr>
  <p:transition spd="slow">
    <p:push dir="r"/>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Shape 311"/>
        <p:cNvGrpSpPr/>
        <p:nvPr/>
      </p:nvGrpSpPr>
      <p:grpSpPr>
        <a:xfrm>
          <a:off x="0" y="0"/>
          <a:ext cx="0" cy="0"/>
          <a:chOff x="0" y="0"/>
          <a:chExt cx="0" cy="0"/>
        </a:xfrm>
      </p:grpSpPr>
      <p:sp>
        <p:nvSpPr>
          <p:cNvPr id="312" name="Google Shape;312;p16"/>
          <p:cNvSpPr txBox="1"/>
          <p:nvPr/>
        </p:nvSpPr>
        <p:spPr>
          <a:xfrm>
            <a:off x="539750" y="195262"/>
            <a:ext cx="49688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Normal Distribution</a:t>
            </a:r>
            <a:endParaRPr/>
          </a:p>
        </p:txBody>
      </p:sp>
      <p:pic>
        <p:nvPicPr>
          <p:cNvPr id="313" name="Google Shape;313;p16"/>
          <p:cNvPicPr preferRelativeResize="0"/>
          <p:nvPr/>
        </p:nvPicPr>
        <p:blipFill rotWithShape="1">
          <a:blip r:embed="rId3">
            <a:alphaModFix/>
          </a:blip>
          <a:srcRect/>
          <a:stretch/>
        </p:blipFill>
        <p:spPr>
          <a:xfrm>
            <a:off x="250825" y="1382712"/>
            <a:ext cx="3963987" cy="2754312"/>
          </a:xfrm>
          <a:prstGeom prst="rect">
            <a:avLst/>
          </a:prstGeom>
          <a:noFill/>
          <a:ln w="12700" cap="flat" cmpd="sng">
            <a:solidFill>
              <a:srgbClr val="FF0000"/>
            </a:solidFill>
            <a:prstDash val="solid"/>
            <a:miter lim="800000"/>
            <a:headEnd type="none" w="sm" len="sm"/>
            <a:tailEnd type="none" w="sm" len="sm"/>
          </a:ln>
        </p:spPr>
      </p:pic>
      <p:sp>
        <p:nvSpPr>
          <p:cNvPr id="314" name="Google Shape;314;p16"/>
          <p:cNvSpPr txBox="1"/>
          <p:nvPr/>
        </p:nvSpPr>
        <p:spPr>
          <a:xfrm>
            <a:off x="107950" y="788987"/>
            <a:ext cx="4535487" cy="32385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Data can be "distributed" (spread out) in different ways.</a:t>
            </a:r>
            <a:endParaRPr/>
          </a:p>
        </p:txBody>
      </p:sp>
      <p:pic>
        <p:nvPicPr>
          <p:cNvPr id="315" name="Google Shape;315;p16"/>
          <p:cNvPicPr preferRelativeResize="0"/>
          <p:nvPr/>
        </p:nvPicPr>
        <p:blipFill rotWithShape="1">
          <a:blip r:embed="rId4">
            <a:alphaModFix/>
          </a:blip>
          <a:srcRect/>
          <a:stretch/>
        </p:blipFill>
        <p:spPr>
          <a:xfrm>
            <a:off x="5003800" y="2463800"/>
            <a:ext cx="3829050" cy="1614487"/>
          </a:xfrm>
          <a:prstGeom prst="rect">
            <a:avLst/>
          </a:prstGeom>
          <a:noFill/>
          <a:ln>
            <a:noFill/>
          </a:ln>
        </p:spPr>
      </p:pic>
      <p:sp>
        <p:nvSpPr>
          <p:cNvPr id="316" name="Google Shape;316;p16"/>
          <p:cNvSpPr txBox="1"/>
          <p:nvPr/>
        </p:nvSpPr>
        <p:spPr>
          <a:xfrm>
            <a:off x="5040312" y="681037"/>
            <a:ext cx="4103687" cy="784225"/>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But there are many cases where the data tends to be around a central value with no bias left or right, and it gets close to a "Normal Distribution" like this</a:t>
            </a:r>
            <a:endParaRPr/>
          </a:p>
        </p:txBody>
      </p:sp>
      <p:sp>
        <p:nvSpPr>
          <p:cNvPr id="317" name="Google Shape;317;p16"/>
          <p:cNvSpPr txBox="1"/>
          <p:nvPr/>
        </p:nvSpPr>
        <p:spPr>
          <a:xfrm>
            <a:off x="755650" y="4298950"/>
            <a:ext cx="3887787" cy="40005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chemeClr val="dk1"/>
              </a:buClr>
              <a:buSzPts val="2000"/>
              <a:buFont typeface="Arial"/>
              <a:buNone/>
            </a:pPr>
            <a:r>
              <a:rPr lang="en-US" sz="2000" b="1" i="0" u="none">
                <a:solidFill>
                  <a:schemeClr val="dk1"/>
                </a:solidFill>
                <a:latin typeface="Arial"/>
                <a:ea typeface="Arial"/>
                <a:cs typeface="Arial"/>
                <a:sym typeface="Arial"/>
              </a:rPr>
              <a:t>Sample(1:10000,100)</a:t>
            </a:r>
            <a:endParaRPr/>
          </a:p>
        </p:txBody>
      </p:sp>
    </p:spTree>
  </p:cSld>
  <p:clrMapOvr>
    <a:masterClrMapping/>
  </p:clrMapOvr>
  <p:transition spd="slow">
    <p:push dir="r"/>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Shape 321"/>
        <p:cNvGrpSpPr/>
        <p:nvPr/>
      </p:nvGrpSpPr>
      <p:grpSpPr>
        <a:xfrm>
          <a:off x="0" y="0"/>
          <a:ext cx="0" cy="0"/>
          <a:chOff x="0" y="0"/>
          <a:chExt cx="0" cy="0"/>
        </a:xfrm>
      </p:grpSpPr>
      <p:sp>
        <p:nvSpPr>
          <p:cNvPr id="322" name="Google Shape;322;p17"/>
          <p:cNvSpPr txBox="1"/>
          <p:nvPr/>
        </p:nvSpPr>
        <p:spPr>
          <a:xfrm>
            <a:off x="539750" y="195262"/>
            <a:ext cx="49688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Normal Distribution</a:t>
            </a:r>
            <a:endParaRPr/>
          </a:p>
        </p:txBody>
      </p:sp>
      <p:pic>
        <p:nvPicPr>
          <p:cNvPr id="323" name="Google Shape;323;p17"/>
          <p:cNvPicPr preferRelativeResize="0"/>
          <p:nvPr/>
        </p:nvPicPr>
        <p:blipFill rotWithShape="1">
          <a:blip r:embed="rId3">
            <a:alphaModFix/>
          </a:blip>
          <a:srcRect/>
          <a:stretch/>
        </p:blipFill>
        <p:spPr>
          <a:xfrm>
            <a:off x="395287" y="1168400"/>
            <a:ext cx="2952750" cy="1485900"/>
          </a:xfrm>
          <a:prstGeom prst="rect">
            <a:avLst/>
          </a:prstGeom>
          <a:noFill/>
          <a:ln>
            <a:noFill/>
          </a:ln>
        </p:spPr>
      </p:pic>
      <p:sp>
        <p:nvSpPr>
          <p:cNvPr id="324" name="Google Shape;324;p17"/>
          <p:cNvSpPr txBox="1"/>
          <p:nvPr/>
        </p:nvSpPr>
        <p:spPr>
          <a:xfrm>
            <a:off x="922337" y="844550"/>
            <a:ext cx="2376487" cy="32385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The Normal Distribution has</a:t>
            </a:r>
            <a:endParaRPr/>
          </a:p>
        </p:txBody>
      </p:sp>
      <p:sp>
        <p:nvSpPr>
          <p:cNvPr id="325" name="Google Shape;325;p17"/>
          <p:cNvSpPr txBox="1"/>
          <p:nvPr/>
        </p:nvSpPr>
        <p:spPr>
          <a:xfrm>
            <a:off x="4140200" y="1330325"/>
            <a:ext cx="4572000" cy="1016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mean = median = mode</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Symmetry about the center</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50% of values less than the mean </a:t>
            </a:r>
            <a:br>
              <a:rPr lang="en-US" sz="1500" b="0" i="0" u="none">
                <a:solidFill>
                  <a:srgbClr val="00337F"/>
                </a:solidFill>
                <a:latin typeface="Garamond"/>
                <a:ea typeface="Garamond"/>
                <a:cs typeface="Garamond"/>
                <a:sym typeface="Garamond"/>
              </a:rPr>
            </a:br>
            <a:r>
              <a:rPr lang="en-US" sz="1500" b="0" i="0" u="none">
                <a:solidFill>
                  <a:srgbClr val="00337F"/>
                </a:solidFill>
                <a:latin typeface="Garamond"/>
                <a:ea typeface="Garamond"/>
                <a:cs typeface="Garamond"/>
                <a:sym typeface="Garamond"/>
              </a:rPr>
              <a:t>and 50% greater than the mean</a:t>
            </a:r>
            <a:endParaRPr/>
          </a:p>
        </p:txBody>
      </p:sp>
      <p:pic>
        <p:nvPicPr>
          <p:cNvPr id="326" name="Google Shape;326;p17"/>
          <p:cNvPicPr preferRelativeResize="0"/>
          <p:nvPr/>
        </p:nvPicPr>
        <p:blipFill rotWithShape="1">
          <a:blip r:embed="rId4">
            <a:alphaModFix/>
          </a:blip>
          <a:srcRect/>
          <a:stretch/>
        </p:blipFill>
        <p:spPr>
          <a:xfrm>
            <a:off x="0" y="2951162"/>
            <a:ext cx="2876550" cy="1192212"/>
          </a:xfrm>
          <a:prstGeom prst="rect">
            <a:avLst/>
          </a:prstGeom>
          <a:noFill/>
          <a:ln>
            <a:noFill/>
          </a:ln>
        </p:spPr>
      </p:pic>
      <p:pic>
        <p:nvPicPr>
          <p:cNvPr id="327" name="Google Shape;327;p17"/>
          <p:cNvPicPr preferRelativeResize="0"/>
          <p:nvPr/>
        </p:nvPicPr>
        <p:blipFill rotWithShape="1">
          <a:blip r:embed="rId5">
            <a:alphaModFix/>
          </a:blip>
          <a:srcRect/>
          <a:stretch/>
        </p:blipFill>
        <p:spPr>
          <a:xfrm>
            <a:off x="3276600" y="2895600"/>
            <a:ext cx="2933700" cy="1222375"/>
          </a:xfrm>
          <a:prstGeom prst="rect">
            <a:avLst/>
          </a:prstGeom>
          <a:noFill/>
          <a:ln>
            <a:noFill/>
          </a:ln>
        </p:spPr>
      </p:pic>
      <p:pic>
        <p:nvPicPr>
          <p:cNvPr id="328" name="Google Shape;328;p17"/>
          <p:cNvPicPr preferRelativeResize="0"/>
          <p:nvPr/>
        </p:nvPicPr>
        <p:blipFill rotWithShape="1">
          <a:blip r:embed="rId6">
            <a:alphaModFix/>
          </a:blip>
          <a:srcRect/>
          <a:stretch/>
        </p:blipFill>
        <p:spPr>
          <a:xfrm>
            <a:off x="6391275" y="3003550"/>
            <a:ext cx="2573337" cy="1185862"/>
          </a:xfrm>
          <a:prstGeom prst="rect">
            <a:avLst/>
          </a:prstGeom>
          <a:noFill/>
          <a:ln>
            <a:noFill/>
          </a:ln>
        </p:spPr>
      </p:pic>
      <p:sp>
        <p:nvSpPr>
          <p:cNvPr id="329" name="Google Shape;329;p17"/>
          <p:cNvSpPr txBox="1"/>
          <p:nvPr/>
        </p:nvSpPr>
        <p:spPr>
          <a:xfrm>
            <a:off x="179387" y="4246562"/>
            <a:ext cx="3097212" cy="55403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68% of values are within</a:t>
            </a:r>
            <a:br>
              <a:rPr lang="en-US" sz="1500" b="0" i="0" u="none">
                <a:solidFill>
                  <a:srgbClr val="00337F"/>
                </a:solidFill>
                <a:latin typeface="Garamond"/>
                <a:ea typeface="Garamond"/>
                <a:cs typeface="Garamond"/>
                <a:sym typeface="Garamond"/>
              </a:rPr>
            </a:br>
            <a:r>
              <a:rPr lang="en-US" sz="1500" b="0" i="0" u="none">
                <a:solidFill>
                  <a:srgbClr val="00337F"/>
                </a:solidFill>
                <a:latin typeface="Garamond"/>
                <a:ea typeface="Garamond"/>
                <a:cs typeface="Garamond"/>
                <a:sym typeface="Garamond"/>
              </a:rPr>
              <a:t>1 standard deviation of the mean</a:t>
            </a:r>
            <a:endParaRPr/>
          </a:p>
        </p:txBody>
      </p:sp>
      <p:sp>
        <p:nvSpPr>
          <p:cNvPr id="330" name="Google Shape;330;p17"/>
          <p:cNvSpPr txBox="1"/>
          <p:nvPr/>
        </p:nvSpPr>
        <p:spPr>
          <a:xfrm>
            <a:off x="3348037" y="4137025"/>
            <a:ext cx="2879725" cy="55403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95% of values are within </a:t>
            </a:r>
            <a:br>
              <a:rPr lang="en-US" sz="1500" b="0" i="0" u="none">
                <a:solidFill>
                  <a:srgbClr val="00337F"/>
                </a:solidFill>
                <a:latin typeface="Garamond"/>
                <a:ea typeface="Garamond"/>
                <a:cs typeface="Garamond"/>
                <a:sym typeface="Garamond"/>
              </a:rPr>
            </a:br>
            <a:r>
              <a:rPr lang="en-US" sz="1500" b="0" i="0" u="none">
                <a:solidFill>
                  <a:srgbClr val="00337F"/>
                </a:solidFill>
                <a:latin typeface="Garamond"/>
                <a:ea typeface="Garamond"/>
                <a:cs typeface="Garamond"/>
                <a:sym typeface="Garamond"/>
              </a:rPr>
              <a:t>2 standard deviations of the mean</a:t>
            </a:r>
            <a:endParaRPr/>
          </a:p>
        </p:txBody>
      </p:sp>
      <p:graphicFrame>
        <p:nvGraphicFramePr>
          <p:cNvPr id="331" name="Google Shape;331;p17"/>
          <p:cNvGraphicFramePr/>
          <p:nvPr/>
        </p:nvGraphicFramePr>
        <p:xfrm>
          <a:off x="6443662" y="4137025"/>
          <a:ext cx="3121025" cy="525750"/>
        </p:xfrm>
        <a:graphic>
          <a:graphicData uri="http://schemas.openxmlformats.org/drawingml/2006/table">
            <a:tbl>
              <a:tblPr>
                <a:noFill/>
                <a:tableStyleId>{3AB2C9F7-C8AD-4670-9023-E62876BA370E}</a:tableStyleId>
              </a:tblPr>
              <a:tblGrid>
                <a:gridCol w="3121025">
                  <a:extLst>
                    <a:ext uri="{9D8B030D-6E8A-4147-A177-3AD203B41FA5}">
                      <a16:colId xmlns:a16="http://schemas.microsoft.com/office/drawing/2014/main" val="20000"/>
                    </a:ext>
                  </a:extLst>
                </a:gridCol>
              </a:tblGrid>
              <a:tr h="525450">
                <a:tc>
                  <a:txBody>
                    <a:bodyPr/>
                    <a:lstStyle/>
                    <a:p>
                      <a:pPr marL="0" marR="0" lvl="0" indent="0" algn="l" rtl="0">
                        <a:lnSpc>
                          <a:spcPct val="100000"/>
                        </a:lnSpc>
                        <a:spcBef>
                          <a:spcPts val="0"/>
                        </a:spcBef>
                        <a:spcAft>
                          <a:spcPts val="0"/>
                        </a:spcAft>
                        <a:buClr>
                          <a:srgbClr val="00337F"/>
                        </a:buClr>
                        <a:buSzPts val="1500"/>
                        <a:buFont typeface="Garamond"/>
                        <a:buNone/>
                      </a:pPr>
                      <a:r>
                        <a:rPr lang="en-US" sz="1500" b="0" i="0" u="none" strike="noStrike" cap="none">
                          <a:solidFill>
                            <a:srgbClr val="00337F"/>
                          </a:solidFill>
                          <a:latin typeface="Garamond"/>
                          <a:ea typeface="Garamond"/>
                          <a:cs typeface="Garamond"/>
                          <a:sym typeface="Garamond"/>
                        </a:rPr>
                        <a:t>99.7% of values are within </a:t>
                      </a:r>
                      <a:br>
                        <a:rPr lang="en-US" sz="1500" b="0" i="0" u="none" strike="noStrike" cap="none">
                          <a:solidFill>
                            <a:srgbClr val="00337F"/>
                          </a:solidFill>
                          <a:latin typeface="Garamond"/>
                          <a:ea typeface="Garamond"/>
                          <a:cs typeface="Garamond"/>
                          <a:sym typeface="Garamond"/>
                        </a:rPr>
                      </a:br>
                      <a:r>
                        <a:rPr lang="en-US" sz="1500" b="0" i="0" u="none" strike="noStrike" cap="none">
                          <a:solidFill>
                            <a:srgbClr val="00337F"/>
                          </a:solidFill>
                          <a:latin typeface="Garamond"/>
                          <a:ea typeface="Garamond"/>
                          <a:cs typeface="Garamond"/>
                          <a:sym typeface="Garamond"/>
                        </a:rPr>
                        <a:t>3 standard deviations of the mean</a:t>
                      </a:r>
                      <a:endParaRPr/>
                    </a:p>
                  </a:txBody>
                  <a:tcPr marL="91450" marR="91450" marT="34275" marB="34275" anchor="ctr"/>
                </a:tc>
                <a:extLst>
                  <a:ext uri="{0D108BD9-81ED-4DB2-BD59-A6C34878D82A}">
                    <a16:rowId xmlns:a16="http://schemas.microsoft.com/office/drawing/2014/main" val="10000"/>
                  </a:ext>
                </a:extLst>
              </a:tr>
            </a:tbl>
          </a:graphicData>
        </a:graphic>
      </p:graphicFrame>
    </p:spTree>
  </p:cSld>
  <p:clrMapOvr>
    <a:masterClrMapping/>
  </p:clrMapOvr>
  <p:transition spd="slow">
    <p:push dir="r"/>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Shape 335"/>
        <p:cNvGrpSpPr/>
        <p:nvPr/>
      </p:nvGrpSpPr>
      <p:grpSpPr>
        <a:xfrm>
          <a:off x="0" y="0"/>
          <a:ext cx="0" cy="0"/>
          <a:chOff x="0" y="0"/>
          <a:chExt cx="0" cy="0"/>
        </a:xfrm>
      </p:grpSpPr>
      <p:pic>
        <p:nvPicPr>
          <p:cNvPr id="336" name="Google Shape;336;p18"/>
          <p:cNvPicPr preferRelativeResize="0"/>
          <p:nvPr/>
        </p:nvPicPr>
        <p:blipFill rotWithShape="1">
          <a:blip r:embed="rId3">
            <a:alphaModFix/>
          </a:blip>
          <a:srcRect/>
          <a:stretch/>
        </p:blipFill>
        <p:spPr>
          <a:xfrm>
            <a:off x="1258886" y="420329"/>
            <a:ext cx="6653623" cy="4232787"/>
          </a:xfrm>
          <a:prstGeom prst="rect">
            <a:avLst/>
          </a:prstGeom>
          <a:noFill/>
          <a:ln w="12700" cap="flat" cmpd="sng">
            <a:solidFill>
              <a:srgbClr val="FC0128"/>
            </a:solidFill>
            <a:prstDash val="solid"/>
            <a:miter lim="800000"/>
            <a:headEnd type="none" w="sm" len="sm"/>
            <a:tailEnd type="none" w="sm" len="sm"/>
          </a:ln>
        </p:spPr>
      </p:pic>
      <p:pic>
        <p:nvPicPr>
          <p:cNvPr id="337" name="Google Shape;337;p18"/>
          <p:cNvPicPr preferRelativeResize="0"/>
          <p:nvPr/>
        </p:nvPicPr>
        <p:blipFill rotWithShape="1">
          <a:blip r:embed="rId4">
            <a:alphaModFix/>
          </a:blip>
          <a:srcRect/>
          <a:stretch/>
        </p:blipFill>
        <p:spPr>
          <a:xfrm>
            <a:off x="2268537" y="2211387"/>
            <a:ext cx="2037992" cy="1439862"/>
          </a:xfrm>
          <a:prstGeom prst="rect">
            <a:avLst/>
          </a:prstGeom>
          <a:noFill/>
          <a:ln>
            <a:noFill/>
          </a:ln>
        </p:spPr>
      </p:pic>
    </p:spTree>
  </p:cSld>
  <p:clrMapOvr>
    <a:masterClrMapping/>
  </p:clrMapOvr>
  <p:transition spd="slow">
    <p:push dir="r"/>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Shape 341"/>
        <p:cNvGrpSpPr/>
        <p:nvPr/>
      </p:nvGrpSpPr>
      <p:grpSpPr>
        <a:xfrm>
          <a:off x="0" y="0"/>
          <a:ext cx="0" cy="0"/>
          <a:chOff x="0" y="0"/>
          <a:chExt cx="0" cy="0"/>
        </a:xfrm>
      </p:grpSpPr>
      <p:sp>
        <p:nvSpPr>
          <p:cNvPr id="342" name="Google Shape;342;p19"/>
          <p:cNvSpPr txBox="1"/>
          <p:nvPr/>
        </p:nvSpPr>
        <p:spPr>
          <a:xfrm>
            <a:off x="250825" y="1058850"/>
            <a:ext cx="8177878" cy="381331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2000" b="0" i="0" u="none" dirty="0">
                <a:solidFill>
                  <a:srgbClr val="00337F"/>
                </a:solidFill>
                <a:latin typeface="Garamond"/>
                <a:ea typeface="Garamond"/>
                <a:cs typeface="Garamond"/>
                <a:sym typeface="Garamond"/>
              </a:rPr>
              <a:t>Consider normally distributed random variable X~N(mu,sigma^2)</a:t>
            </a:r>
            <a:endParaRPr sz="2000" dirty="0"/>
          </a:p>
          <a:p>
            <a:pPr marL="0" marR="0" lvl="0" indent="0" algn="l" rtl="0">
              <a:lnSpc>
                <a:spcPct val="100000"/>
              </a:lnSpc>
              <a:spcBef>
                <a:spcPts val="0"/>
              </a:spcBef>
              <a:spcAft>
                <a:spcPts val="0"/>
              </a:spcAft>
              <a:buClr>
                <a:srgbClr val="00337F"/>
              </a:buClr>
              <a:buSzPts val="1500"/>
              <a:buFont typeface="Garamond"/>
              <a:buNone/>
            </a:pPr>
            <a:r>
              <a:rPr lang="en-US" sz="2000" b="0" i="0" u="none" dirty="0">
                <a:solidFill>
                  <a:srgbClr val="00337F"/>
                </a:solidFill>
                <a:latin typeface="Garamond"/>
                <a:ea typeface="Garamond"/>
                <a:cs typeface="Garamond"/>
                <a:sym typeface="Garamond"/>
              </a:rPr>
              <a:t>To compute probability P(X&lt;=x)</a:t>
            </a:r>
            <a:endParaRPr sz="2000" dirty="0"/>
          </a:p>
          <a:p>
            <a:pPr marL="0" marR="0" lvl="0" indent="0" algn="l" rtl="0">
              <a:lnSpc>
                <a:spcPct val="100000"/>
              </a:lnSpc>
              <a:spcBef>
                <a:spcPts val="0"/>
              </a:spcBef>
              <a:spcAft>
                <a:spcPts val="0"/>
              </a:spcAft>
              <a:buClr>
                <a:schemeClr val="dk1"/>
              </a:buClr>
              <a:buSzPts val="1500"/>
              <a:buFont typeface="Arial"/>
              <a:buNone/>
            </a:pPr>
            <a:endParaRPr sz="2000" b="0" i="0" u="none" dirty="0">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chemeClr val="lt1"/>
              </a:buClr>
              <a:buSzPts val="1500"/>
              <a:buFont typeface="Garamond"/>
              <a:buNone/>
            </a:pPr>
            <a:r>
              <a:rPr lang="en-US" sz="2000" b="0" i="0" u="none" dirty="0">
                <a:solidFill>
                  <a:schemeClr val="lt1"/>
                </a:solidFill>
                <a:latin typeface="Garamond"/>
                <a:ea typeface="Garamond"/>
                <a:cs typeface="Garamond"/>
                <a:sym typeface="Garamond"/>
              </a:rPr>
              <a:t>from </a:t>
            </a:r>
            <a:r>
              <a:rPr lang="en-US" sz="2000" b="0" i="0" u="none" dirty="0" err="1">
                <a:solidFill>
                  <a:schemeClr val="lt1"/>
                </a:solidFill>
                <a:latin typeface="Garamond"/>
                <a:ea typeface="Garamond"/>
                <a:cs typeface="Garamond"/>
                <a:sym typeface="Garamond"/>
              </a:rPr>
              <a:t>scipy</a:t>
            </a:r>
            <a:r>
              <a:rPr lang="en-US" sz="2000" b="0" i="0" u="none" dirty="0">
                <a:solidFill>
                  <a:schemeClr val="lt1"/>
                </a:solidFill>
                <a:latin typeface="Garamond"/>
                <a:ea typeface="Garamond"/>
                <a:cs typeface="Garamond"/>
                <a:sym typeface="Garamond"/>
              </a:rPr>
              <a:t> import stats</a:t>
            </a:r>
            <a:endParaRPr sz="2000" dirty="0"/>
          </a:p>
          <a:p>
            <a:pPr marL="0" marR="0" lvl="0" indent="0" algn="l" rtl="0">
              <a:lnSpc>
                <a:spcPct val="100000"/>
              </a:lnSpc>
              <a:spcBef>
                <a:spcPts val="0"/>
              </a:spcBef>
              <a:spcAft>
                <a:spcPts val="0"/>
              </a:spcAft>
              <a:buClr>
                <a:schemeClr val="lt1"/>
              </a:buClr>
              <a:buSzPts val="1500"/>
              <a:buFont typeface="Garamond"/>
              <a:buNone/>
            </a:pPr>
            <a:r>
              <a:rPr lang="en-US" sz="2000" b="0" i="0" u="none" dirty="0" err="1">
                <a:solidFill>
                  <a:schemeClr val="lt1"/>
                </a:solidFill>
                <a:latin typeface="Garamond"/>
                <a:ea typeface="Garamond"/>
                <a:cs typeface="Garamond"/>
                <a:sym typeface="Garamond"/>
              </a:rPr>
              <a:t>stats.norm.cdf</a:t>
            </a:r>
            <a:r>
              <a:rPr lang="en-US" sz="2000" b="0" i="0" u="none" dirty="0">
                <a:solidFill>
                  <a:schemeClr val="lt1"/>
                </a:solidFill>
                <a:latin typeface="Garamond"/>
                <a:ea typeface="Garamond"/>
                <a:cs typeface="Garamond"/>
                <a:sym typeface="Garamond"/>
              </a:rPr>
              <a:t>( x, loc=</a:t>
            </a:r>
            <a:r>
              <a:rPr lang="en-US" sz="2000" b="0" i="0" u="none" dirty="0" err="1">
                <a:solidFill>
                  <a:schemeClr val="lt1"/>
                </a:solidFill>
                <a:latin typeface="Garamond"/>
                <a:ea typeface="Garamond"/>
                <a:cs typeface="Garamond"/>
                <a:sym typeface="Garamond"/>
              </a:rPr>
              <a:t>mean,scale</a:t>
            </a:r>
            <a:r>
              <a:rPr lang="en-US" sz="2000" b="0" i="0" u="none" dirty="0">
                <a:solidFill>
                  <a:schemeClr val="lt1"/>
                </a:solidFill>
                <a:latin typeface="Garamond"/>
                <a:ea typeface="Garamond"/>
                <a:cs typeface="Garamond"/>
                <a:sym typeface="Garamond"/>
              </a:rPr>
              <a:t>=std)</a:t>
            </a:r>
            <a:endParaRPr sz="2000" b="0" i="0" u="none" dirty="0">
              <a:solidFill>
                <a:schemeClr val="lt1"/>
              </a:solidFill>
              <a:latin typeface="Garamond"/>
              <a:ea typeface="Garamond"/>
              <a:cs typeface="Garamond"/>
              <a:sym typeface="Garamond"/>
            </a:endParaRPr>
          </a:p>
          <a:p>
            <a:pPr marL="0" marR="0" lvl="0" indent="0" algn="l" rtl="0">
              <a:lnSpc>
                <a:spcPct val="100000"/>
              </a:lnSpc>
              <a:spcBef>
                <a:spcPts val="0"/>
              </a:spcBef>
              <a:spcAft>
                <a:spcPts val="0"/>
              </a:spcAft>
              <a:buClr>
                <a:schemeClr val="lt1"/>
              </a:buClr>
              <a:buSzPts val="1500"/>
              <a:buFont typeface="Garamond"/>
              <a:buNone/>
            </a:pPr>
            <a:endParaRPr sz="2400" dirty="0">
              <a:solidFill>
                <a:schemeClr val="lt1"/>
              </a:solidFill>
              <a:latin typeface="Garamond"/>
              <a:ea typeface="Garamond"/>
              <a:cs typeface="Garamond"/>
              <a:sym typeface="Garamond"/>
            </a:endParaRPr>
          </a:p>
          <a:p>
            <a:pPr marL="0" lvl="0" indent="0" algn="l" rtl="0">
              <a:lnSpc>
                <a:spcPct val="115000"/>
              </a:lnSpc>
              <a:spcBef>
                <a:spcPts val="0"/>
              </a:spcBef>
              <a:spcAft>
                <a:spcPts val="0"/>
              </a:spcAft>
              <a:buClr>
                <a:schemeClr val="dk1"/>
              </a:buClr>
              <a:buSzPts val="1100"/>
              <a:buFont typeface="Arial"/>
              <a:buNone/>
            </a:pPr>
            <a:r>
              <a:rPr lang="en-US" sz="1800" dirty="0">
                <a:solidFill>
                  <a:srgbClr val="1C4587"/>
                </a:solidFill>
                <a:latin typeface="Garamond"/>
                <a:ea typeface="Garamond"/>
                <a:cs typeface="Garamond"/>
                <a:sym typeface="Garamond"/>
              </a:rPr>
              <a:t>1. X: It is the random </a:t>
            </a:r>
            <a:r>
              <a:rPr lang="en-US" sz="1800" dirty="0" err="1">
                <a:solidFill>
                  <a:srgbClr val="1C4587"/>
                </a:solidFill>
                <a:latin typeface="Garamond"/>
                <a:ea typeface="Garamond"/>
                <a:cs typeface="Garamond"/>
                <a:sym typeface="Garamond"/>
              </a:rPr>
              <a:t>variablel</a:t>
            </a:r>
            <a:r>
              <a:rPr lang="en-US" sz="1800" dirty="0">
                <a:solidFill>
                  <a:srgbClr val="1C4587"/>
                </a:solidFill>
                <a:latin typeface="Garamond"/>
                <a:ea typeface="Garamond"/>
                <a:cs typeface="Garamond"/>
                <a:sym typeface="Garamond"/>
              </a:rPr>
              <a:t>.</a:t>
            </a:r>
            <a:endParaRPr sz="1800" dirty="0">
              <a:solidFill>
                <a:srgbClr val="1C4587"/>
              </a:solidFill>
              <a:latin typeface="Garamond"/>
              <a:ea typeface="Garamond"/>
              <a:cs typeface="Garamond"/>
              <a:sym typeface="Garamond"/>
            </a:endParaRPr>
          </a:p>
          <a:p>
            <a:pPr marL="0" lvl="0" indent="0" algn="l" rtl="0">
              <a:lnSpc>
                <a:spcPct val="115000"/>
              </a:lnSpc>
              <a:spcBef>
                <a:spcPts val="0"/>
              </a:spcBef>
              <a:spcAft>
                <a:spcPts val="0"/>
              </a:spcAft>
              <a:buClr>
                <a:schemeClr val="dk1"/>
              </a:buClr>
              <a:buSzPts val="1100"/>
              <a:buFont typeface="Arial"/>
              <a:buNone/>
            </a:pPr>
            <a:r>
              <a:rPr lang="en-US" sz="1800" dirty="0">
                <a:solidFill>
                  <a:srgbClr val="1C4587"/>
                </a:solidFill>
                <a:latin typeface="Garamond"/>
                <a:ea typeface="Garamond"/>
                <a:cs typeface="Garamond"/>
                <a:sym typeface="Garamond"/>
              </a:rPr>
              <a:t>2. loc: It is the location parameter of the distribution. It is mean for normal distribution.</a:t>
            </a:r>
            <a:endParaRPr sz="1800" dirty="0">
              <a:solidFill>
                <a:srgbClr val="1C4587"/>
              </a:solidFill>
              <a:latin typeface="Garamond"/>
              <a:ea typeface="Garamond"/>
              <a:cs typeface="Garamond"/>
              <a:sym typeface="Garamond"/>
            </a:endParaRPr>
          </a:p>
          <a:p>
            <a:pPr marL="0" lvl="0" indent="0" algn="l" rtl="0">
              <a:lnSpc>
                <a:spcPct val="115000"/>
              </a:lnSpc>
              <a:spcBef>
                <a:spcPts val="0"/>
              </a:spcBef>
              <a:spcAft>
                <a:spcPts val="0"/>
              </a:spcAft>
              <a:buClr>
                <a:schemeClr val="dk1"/>
              </a:buClr>
              <a:buSzPts val="1100"/>
              <a:buFont typeface="Arial"/>
              <a:buNone/>
            </a:pPr>
            <a:r>
              <a:rPr lang="en-US" sz="1800" dirty="0">
                <a:solidFill>
                  <a:srgbClr val="1C4587"/>
                </a:solidFill>
                <a:latin typeface="Garamond"/>
                <a:ea typeface="Garamond"/>
                <a:cs typeface="Garamond"/>
                <a:sym typeface="Garamond"/>
              </a:rPr>
              <a:t>3. scale: It is the scale parameter of the distribution. It is standard deviation for normal distribution.</a:t>
            </a:r>
            <a:endParaRPr sz="1800" dirty="0">
              <a:solidFill>
                <a:srgbClr val="1C4587"/>
              </a:solidFill>
              <a:latin typeface="Garamond"/>
              <a:ea typeface="Garamond"/>
              <a:cs typeface="Garamond"/>
              <a:sym typeface="Garamond"/>
            </a:endParaRPr>
          </a:p>
          <a:p>
            <a:pPr marL="0" marR="0" lvl="0" indent="0" algn="l" rtl="0">
              <a:lnSpc>
                <a:spcPct val="100000"/>
              </a:lnSpc>
              <a:spcBef>
                <a:spcPts val="0"/>
              </a:spcBef>
              <a:spcAft>
                <a:spcPts val="0"/>
              </a:spcAft>
              <a:buClr>
                <a:schemeClr val="lt1"/>
              </a:buClr>
              <a:buSzPts val="1500"/>
              <a:buFont typeface="Garamond"/>
              <a:buNone/>
            </a:pPr>
            <a:endParaRPr sz="2000" dirty="0">
              <a:solidFill>
                <a:srgbClr val="1C4587"/>
              </a:solidFill>
              <a:latin typeface="Garamond"/>
              <a:ea typeface="Garamond"/>
              <a:cs typeface="Garamond"/>
              <a:sym typeface="Garamond"/>
            </a:endParaRPr>
          </a:p>
          <a:p>
            <a:pPr marL="0" marR="0" lvl="0" indent="0" algn="l" rtl="0">
              <a:lnSpc>
                <a:spcPct val="100000"/>
              </a:lnSpc>
              <a:spcBef>
                <a:spcPts val="0"/>
              </a:spcBef>
              <a:spcAft>
                <a:spcPts val="0"/>
              </a:spcAft>
              <a:buClr>
                <a:schemeClr val="lt1"/>
              </a:buClr>
              <a:buSzPts val="1500"/>
              <a:buFont typeface="Garamond"/>
              <a:buNone/>
            </a:pPr>
            <a:endParaRPr sz="1500" dirty="0">
              <a:solidFill>
                <a:schemeClr val="lt1"/>
              </a:solidFill>
              <a:latin typeface="Garamond"/>
              <a:ea typeface="Garamond"/>
              <a:cs typeface="Garamond"/>
              <a:sym typeface="Garamond"/>
            </a:endParaRPr>
          </a:p>
        </p:txBody>
      </p:sp>
      <p:sp>
        <p:nvSpPr>
          <p:cNvPr id="343" name="Google Shape;343;p19"/>
          <p:cNvSpPr txBox="1"/>
          <p:nvPr/>
        </p:nvSpPr>
        <p:spPr>
          <a:xfrm>
            <a:off x="323850" y="195262"/>
            <a:ext cx="7891462"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Probability calculation for Normal Distribution</a:t>
            </a:r>
            <a:endParaRPr/>
          </a:p>
        </p:txBody>
      </p:sp>
    </p:spTree>
  </p:cSld>
  <p:clrMapOvr>
    <a:masterClrMapping/>
  </p:clrMapOvr>
  <p:transition spd="slow">
    <p:push dir="r"/>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Shape 218"/>
        <p:cNvGrpSpPr/>
        <p:nvPr/>
      </p:nvGrpSpPr>
      <p:grpSpPr>
        <a:xfrm>
          <a:off x="0" y="0"/>
          <a:ext cx="0" cy="0"/>
          <a:chOff x="0" y="0"/>
          <a:chExt cx="0" cy="0"/>
        </a:xfrm>
      </p:grpSpPr>
      <p:pic>
        <p:nvPicPr>
          <p:cNvPr id="219" name="Google Shape;219;p2"/>
          <p:cNvPicPr preferRelativeResize="0"/>
          <p:nvPr/>
        </p:nvPicPr>
        <p:blipFill rotWithShape="1">
          <a:blip r:embed="rId3">
            <a:alphaModFix/>
          </a:blip>
          <a:srcRect/>
          <a:stretch/>
        </p:blipFill>
        <p:spPr>
          <a:xfrm>
            <a:off x="1403350" y="950912"/>
            <a:ext cx="6624637" cy="3500437"/>
          </a:xfrm>
          <a:prstGeom prst="rect">
            <a:avLst/>
          </a:prstGeom>
          <a:noFill/>
          <a:ln w="12700" cap="flat" cmpd="sng">
            <a:solidFill>
              <a:srgbClr val="FC0128"/>
            </a:solidFill>
            <a:prstDash val="solid"/>
            <a:miter lim="800000"/>
            <a:headEnd type="none" w="sm" len="sm"/>
            <a:tailEnd type="none" w="sm" len="sm"/>
          </a:ln>
        </p:spPr>
      </p:pic>
    </p:spTree>
  </p:cSld>
  <p:clrMapOvr>
    <a:masterClrMapping/>
  </p:clrMapOvr>
  <p:transition spd="slow">
    <p:push dir="r"/>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Shape 347"/>
        <p:cNvGrpSpPr/>
        <p:nvPr/>
      </p:nvGrpSpPr>
      <p:grpSpPr>
        <a:xfrm>
          <a:off x="0" y="0"/>
          <a:ext cx="0" cy="0"/>
          <a:chOff x="0" y="0"/>
          <a:chExt cx="0" cy="0"/>
        </a:xfrm>
      </p:grpSpPr>
      <p:sp>
        <p:nvSpPr>
          <p:cNvPr id="348" name="Google Shape;348;p20"/>
          <p:cNvSpPr txBox="1"/>
          <p:nvPr/>
        </p:nvSpPr>
        <p:spPr>
          <a:xfrm>
            <a:off x="-107950" y="-63500"/>
            <a:ext cx="8496300" cy="55403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Calculating Probabilities :  Normal distribution</a:t>
            </a:r>
            <a:endParaRPr/>
          </a:p>
        </p:txBody>
      </p:sp>
      <p:sp>
        <p:nvSpPr>
          <p:cNvPr id="349" name="Google Shape;349;p20"/>
          <p:cNvSpPr txBox="1"/>
          <p:nvPr/>
        </p:nvSpPr>
        <p:spPr>
          <a:xfrm>
            <a:off x="323850" y="788987"/>
            <a:ext cx="8820150" cy="923289"/>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800" b="0" i="0" u="none" dirty="0">
                <a:solidFill>
                  <a:srgbClr val="00337F"/>
                </a:solidFill>
                <a:latin typeface="Garamond"/>
                <a:ea typeface="Garamond"/>
                <a:cs typeface="Garamond"/>
                <a:sym typeface="Garamond"/>
              </a:rPr>
              <a:t>Ex: find the probability that a normally distributed random variable has</a:t>
            </a:r>
            <a:endParaRPr sz="1800" dirty="0"/>
          </a:p>
          <a:p>
            <a:pPr marL="0" marR="0" lvl="0" indent="0" algn="l" rtl="0">
              <a:lnSpc>
                <a:spcPct val="100000"/>
              </a:lnSpc>
              <a:spcBef>
                <a:spcPts val="0"/>
              </a:spcBef>
              <a:spcAft>
                <a:spcPts val="0"/>
              </a:spcAft>
              <a:buClr>
                <a:srgbClr val="00337F"/>
              </a:buClr>
              <a:buSzPts val="1500"/>
              <a:buFont typeface="Garamond"/>
              <a:buNone/>
            </a:pPr>
            <a:r>
              <a:rPr lang="en-US" sz="1800" b="0" i="0" u="none" dirty="0">
                <a:solidFill>
                  <a:srgbClr val="00337F"/>
                </a:solidFill>
                <a:latin typeface="Garamond"/>
                <a:ea typeface="Garamond"/>
                <a:cs typeface="Garamond"/>
                <a:sym typeface="Garamond"/>
              </a:rPr>
              <a:t>a mean of 60 and a standard deviation of 10 and we want to find the probability that X is less than 70.</a:t>
            </a:r>
            <a:endParaRPr sz="1800" dirty="0"/>
          </a:p>
        </p:txBody>
      </p:sp>
      <p:sp>
        <p:nvSpPr>
          <p:cNvPr id="350" name="Google Shape;350;p20"/>
          <p:cNvSpPr txBox="1"/>
          <p:nvPr/>
        </p:nvSpPr>
        <p:spPr>
          <a:xfrm>
            <a:off x="395287" y="1743075"/>
            <a:ext cx="3571875" cy="6000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lt1"/>
              </a:buClr>
              <a:buSzPts val="1500"/>
              <a:buFont typeface="Garamond"/>
              <a:buNone/>
            </a:pPr>
            <a:r>
              <a:rPr lang="en-US" sz="1500" b="0" i="0" u="none">
                <a:solidFill>
                  <a:schemeClr val="lt1"/>
                </a:solidFill>
                <a:latin typeface="Garamond"/>
                <a:ea typeface="Garamond"/>
                <a:cs typeface="Garamond"/>
                <a:sym typeface="Garamond"/>
              </a:rPr>
              <a:t>from scipy import stats</a:t>
            </a:r>
            <a:endParaRPr/>
          </a:p>
          <a:p>
            <a:pPr marL="0" marR="0" lvl="0" indent="0" algn="l" rtl="0">
              <a:lnSpc>
                <a:spcPct val="100000"/>
              </a:lnSpc>
              <a:spcBef>
                <a:spcPts val="300"/>
              </a:spcBef>
              <a:spcAft>
                <a:spcPts val="0"/>
              </a:spcAft>
              <a:buClr>
                <a:schemeClr val="lt1"/>
              </a:buClr>
              <a:buSzPts val="1500"/>
              <a:buFont typeface="Garamond"/>
              <a:buNone/>
            </a:pPr>
            <a:r>
              <a:rPr lang="en-US" sz="1500" b="0" i="0" u="none">
                <a:solidFill>
                  <a:schemeClr val="lt1"/>
                </a:solidFill>
                <a:latin typeface="Garamond"/>
                <a:ea typeface="Garamond"/>
                <a:cs typeface="Garamond"/>
                <a:sym typeface="Garamond"/>
              </a:rPr>
              <a:t>stats.norm.cdf( x, loc=mean,scale=std)</a:t>
            </a:r>
            <a:endParaRPr/>
          </a:p>
        </p:txBody>
      </p:sp>
      <p:pic>
        <p:nvPicPr>
          <p:cNvPr id="351" name="Google Shape;351;p20"/>
          <p:cNvPicPr preferRelativeResize="0"/>
          <p:nvPr/>
        </p:nvPicPr>
        <p:blipFill rotWithShape="1">
          <a:blip r:embed="rId3">
            <a:alphaModFix/>
          </a:blip>
          <a:srcRect/>
          <a:stretch/>
        </p:blipFill>
        <p:spPr>
          <a:xfrm>
            <a:off x="323850" y="2744787"/>
            <a:ext cx="3571875" cy="1908175"/>
          </a:xfrm>
          <a:prstGeom prst="rect">
            <a:avLst/>
          </a:prstGeom>
          <a:noFill/>
          <a:ln>
            <a:noFill/>
          </a:ln>
        </p:spPr>
      </p:pic>
    </p:spTree>
  </p:cSld>
  <p:clrMapOvr>
    <a:masterClrMapping/>
  </p:clrMapOvr>
  <p:transition spd="slow">
    <p:push dir="r"/>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Shape 355"/>
        <p:cNvGrpSpPr/>
        <p:nvPr/>
      </p:nvGrpSpPr>
      <p:grpSpPr>
        <a:xfrm>
          <a:off x="0" y="0"/>
          <a:ext cx="0" cy="0"/>
          <a:chOff x="0" y="0"/>
          <a:chExt cx="0" cy="0"/>
        </a:xfrm>
      </p:grpSpPr>
      <p:sp>
        <p:nvSpPr>
          <p:cNvPr id="356" name="Google Shape;356;p21"/>
          <p:cNvSpPr txBox="1">
            <a:spLocks noGrp="1"/>
          </p:cNvSpPr>
          <p:nvPr>
            <p:ph type="title"/>
          </p:nvPr>
        </p:nvSpPr>
        <p:spPr>
          <a:xfrm>
            <a:off x="96837" y="-114300"/>
            <a:ext cx="8529637" cy="646112"/>
          </a:xfrm>
          <a:prstGeom prst="rect">
            <a:avLst/>
          </a:prstGeom>
          <a:noFill/>
          <a:ln>
            <a:noFill/>
          </a:ln>
        </p:spPr>
        <p:txBody>
          <a:bodyPr spcFirstLastPara="1" wrap="square" lIns="0" tIns="274075" rIns="0" bIns="0" anchor="t" anchorCtr="0">
            <a:spAutoFit/>
          </a:bodyPr>
          <a:lstStyle/>
          <a:p>
            <a:pPr marL="241300" lvl="0" indent="0" algn="ctr" rtl="0">
              <a:lnSpc>
                <a:spcPct val="100000"/>
              </a:lnSpc>
              <a:spcBef>
                <a:spcPts val="0"/>
              </a:spcBef>
              <a:spcAft>
                <a:spcPts val="0"/>
              </a:spcAft>
              <a:buClr>
                <a:schemeClr val="dk2"/>
              </a:buClr>
              <a:buSzPts val="2400"/>
              <a:buFont typeface="Times New Roman"/>
              <a:buNone/>
            </a:pPr>
            <a:r>
              <a:rPr lang="en-US" sz="2400" b="1" i="1" u="none">
                <a:solidFill>
                  <a:schemeClr val="dk2"/>
                </a:solidFill>
                <a:latin typeface="Times New Roman"/>
                <a:ea typeface="Times New Roman"/>
                <a:cs typeface="Times New Roman"/>
                <a:sym typeface="Times New Roman"/>
              </a:rPr>
              <a:t>In class exercise</a:t>
            </a:r>
            <a:endParaRPr/>
          </a:p>
        </p:txBody>
      </p:sp>
      <p:pic>
        <p:nvPicPr>
          <p:cNvPr id="357" name="Google Shape;357;p21"/>
          <p:cNvPicPr preferRelativeResize="0"/>
          <p:nvPr/>
        </p:nvPicPr>
        <p:blipFill rotWithShape="1">
          <a:blip r:embed="rId3">
            <a:alphaModFix/>
          </a:blip>
          <a:srcRect/>
          <a:stretch/>
        </p:blipFill>
        <p:spPr>
          <a:xfrm>
            <a:off x="656302" y="571499"/>
            <a:ext cx="7691285" cy="2274939"/>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Shape 361"/>
        <p:cNvGrpSpPr/>
        <p:nvPr/>
      </p:nvGrpSpPr>
      <p:grpSpPr>
        <a:xfrm>
          <a:off x="0" y="0"/>
          <a:ext cx="0" cy="0"/>
          <a:chOff x="0" y="0"/>
          <a:chExt cx="0" cy="0"/>
        </a:xfrm>
      </p:grpSpPr>
      <p:sp>
        <p:nvSpPr>
          <p:cNvPr id="362" name="Google Shape;362;p22"/>
          <p:cNvSpPr txBox="1">
            <a:spLocks noGrp="1"/>
          </p:cNvSpPr>
          <p:nvPr>
            <p:ph type="title"/>
          </p:nvPr>
        </p:nvSpPr>
        <p:spPr>
          <a:xfrm>
            <a:off x="96837" y="-114300"/>
            <a:ext cx="8529637" cy="646112"/>
          </a:xfrm>
          <a:prstGeom prst="rect">
            <a:avLst/>
          </a:prstGeom>
          <a:noFill/>
          <a:ln>
            <a:noFill/>
          </a:ln>
        </p:spPr>
        <p:txBody>
          <a:bodyPr spcFirstLastPara="1" wrap="square" lIns="0" tIns="274075" rIns="0" bIns="0" anchor="t" anchorCtr="0">
            <a:spAutoFit/>
          </a:bodyPr>
          <a:lstStyle/>
          <a:p>
            <a:pPr marL="241300" lvl="0" indent="0" algn="ctr" rtl="0">
              <a:lnSpc>
                <a:spcPct val="100000"/>
              </a:lnSpc>
              <a:spcBef>
                <a:spcPts val="0"/>
              </a:spcBef>
              <a:spcAft>
                <a:spcPts val="0"/>
              </a:spcAft>
              <a:buClr>
                <a:schemeClr val="dk2"/>
              </a:buClr>
              <a:buSzPts val="2400"/>
              <a:buFont typeface="Times New Roman"/>
              <a:buNone/>
            </a:pPr>
            <a:r>
              <a:rPr lang="en-US" sz="2400" b="1" i="1" u="none">
                <a:solidFill>
                  <a:schemeClr val="dk2"/>
                </a:solidFill>
                <a:latin typeface="Times New Roman"/>
                <a:ea typeface="Times New Roman"/>
                <a:cs typeface="Times New Roman"/>
                <a:sym typeface="Times New Roman"/>
              </a:rPr>
              <a:t>Exercise</a:t>
            </a:r>
            <a:endParaRPr/>
          </a:p>
        </p:txBody>
      </p:sp>
      <p:pic>
        <p:nvPicPr>
          <p:cNvPr id="363" name="Google Shape;363;p22"/>
          <p:cNvPicPr preferRelativeResize="0"/>
          <p:nvPr/>
        </p:nvPicPr>
        <p:blipFill rotWithShape="1">
          <a:blip r:embed="rId3">
            <a:alphaModFix/>
          </a:blip>
          <a:srcRect/>
          <a:stretch/>
        </p:blipFill>
        <p:spPr>
          <a:xfrm>
            <a:off x="304800" y="571500"/>
            <a:ext cx="8305800" cy="2000250"/>
          </a:xfrm>
          <a:prstGeom prst="rect">
            <a:avLst/>
          </a:prstGeom>
          <a:noFill/>
          <a:ln>
            <a:noFill/>
          </a:ln>
        </p:spPr>
      </p:pic>
      <p:pic>
        <p:nvPicPr>
          <p:cNvPr id="364" name="Google Shape;364;p22"/>
          <p:cNvPicPr preferRelativeResize="0"/>
          <p:nvPr/>
        </p:nvPicPr>
        <p:blipFill rotWithShape="1">
          <a:blip r:embed="rId4">
            <a:alphaModFix/>
          </a:blip>
          <a:srcRect/>
          <a:stretch/>
        </p:blipFill>
        <p:spPr>
          <a:xfrm>
            <a:off x="304800" y="2800350"/>
            <a:ext cx="7848600" cy="1728787"/>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Shape 368"/>
        <p:cNvGrpSpPr/>
        <p:nvPr/>
      </p:nvGrpSpPr>
      <p:grpSpPr>
        <a:xfrm>
          <a:off x="0" y="0"/>
          <a:ext cx="0" cy="0"/>
          <a:chOff x="0" y="0"/>
          <a:chExt cx="0" cy="0"/>
        </a:xfrm>
      </p:grpSpPr>
      <p:sp>
        <p:nvSpPr>
          <p:cNvPr id="369" name="Google Shape;369;p23"/>
          <p:cNvSpPr txBox="1">
            <a:spLocks noGrp="1"/>
          </p:cNvSpPr>
          <p:nvPr>
            <p:ph type="title"/>
          </p:nvPr>
        </p:nvSpPr>
        <p:spPr>
          <a:xfrm>
            <a:off x="96837" y="-114300"/>
            <a:ext cx="8529637" cy="646112"/>
          </a:xfrm>
          <a:prstGeom prst="rect">
            <a:avLst/>
          </a:prstGeom>
          <a:noFill/>
          <a:ln>
            <a:noFill/>
          </a:ln>
        </p:spPr>
        <p:txBody>
          <a:bodyPr spcFirstLastPara="1" wrap="square" lIns="0" tIns="274075" rIns="0" bIns="0" anchor="t" anchorCtr="0">
            <a:spAutoFit/>
          </a:bodyPr>
          <a:lstStyle/>
          <a:p>
            <a:pPr marL="241300" lvl="0" indent="0" algn="ctr" rtl="0">
              <a:lnSpc>
                <a:spcPct val="100000"/>
              </a:lnSpc>
              <a:spcBef>
                <a:spcPts val="0"/>
              </a:spcBef>
              <a:spcAft>
                <a:spcPts val="0"/>
              </a:spcAft>
              <a:buClr>
                <a:schemeClr val="dk2"/>
              </a:buClr>
              <a:buSzPts val="2400"/>
              <a:buFont typeface="Times New Roman"/>
              <a:buNone/>
            </a:pPr>
            <a:r>
              <a:rPr lang="en-US" sz="2400" b="1" i="1" u="none">
                <a:solidFill>
                  <a:schemeClr val="dk2"/>
                </a:solidFill>
                <a:latin typeface="Times New Roman"/>
                <a:ea typeface="Times New Roman"/>
                <a:cs typeface="Times New Roman"/>
                <a:sym typeface="Times New Roman"/>
              </a:rPr>
              <a:t>Exercise</a:t>
            </a:r>
            <a:endParaRPr/>
          </a:p>
        </p:txBody>
      </p:sp>
      <p:pic>
        <p:nvPicPr>
          <p:cNvPr id="370" name="Google Shape;370;p23"/>
          <p:cNvPicPr preferRelativeResize="0"/>
          <p:nvPr/>
        </p:nvPicPr>
        <p:blipFill rotWithShape="1">
          <a:blip r:embed="rId3">
            <a:alphaModFix/>
          </a:blip>
          <a:srcRect/>
          <a:stretch/>
        </p:blipFill>
        <p:spPr>
          <a:xfrm>
            <a:off x="695325" y="739775"/>
            <a:ext cx="7753350" cy="3663950"/>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Shape 374"/>
        <p:cNvGrpSpPr/>
        <p:nvPr/>
      </p:nvGrpSpPr>
      <p:grpSpPr>
        <a:xfrm>
          <a:off x="0" y="0"/>
          <a:ext cx="0" cy="0"/>
          <a:chOff x="0" y="0"/>
          <a:chExt cx="0" cy="0"/>
        </a:xfrm>
      </p:grpSpPr>
      <p:sp>
        <p:nvSpPr>
          <p:cNvPr id="375" name="Google Shape;375;p24"/>
          <p:cNvSpPr txBox="1"/>
          <p:nvPr/>
        </p:nvSpPr>
        <p:spPr>
          <a:xfrm>
            <a:off x="827087" y="2295525"/>
            <a:ext cx="7831137" cy="5524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Normal Distribution Example and Application</a:t>
            </a:r>
            <a:endParaRPr/>
          </a:p>
        </p:txBody>
      </p:sp>
    </p:spTree>
  </p:cSld>
  <p:clrMapOvr>
    <a:masterClrMapping/>
  </p:clrMapOvr>
  <p:transition spd="slow">
    <p:push dir="r"/>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Shape 379"/>
        <p:cNvGrpSpPr/>
        <p:nvPr/>
      </p:nvGrpSpPr>
      <p:grpSpPr>
        <a:xfrm>
          <a:off x="0" y="0"/>
          <a:ext cx="0" cy="0"/>
          <a:chOff x="0" y="0"/>
          <a:chExt cx="0" cy="0"/>
        </a:xfrm>
      </p:grpSpPr>
      <p:sp>
        <p:nvSpPr>
          <p:cNvPr id="380" name="Google Shape;380;p25"/>
          <p:cNvSpPr txBox="1"/>
          <p:nvPr/>
        </p:nvSpPr>
        <p:spPr>
          <a:xfrm>
            <a:off x="323850" y="1139825"/>
            <a:ext cx="8496300" cy="147796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To understand normal distribution and its application, Let us use daily returns of stocks traded in BSE (Bombay Stock Exchange). Imagine a scenario where an investor wants to understand the risks and returns associated with various stocks before investing in them.</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For this analysis, we will evaluate two stocks: BEML and GLAXO. The daily trading data (open and close price) for each stock is taken for the period starting from 2010 to 2016 from BSE site (www.bseindia.com)</a:t>
            </a:r>
            <a:endParaRPr/>
          </a:p>
        </p:txBody>
      </p:sp>
      <p:sp>
        <p:nvSpPr>
          <p:cNvPr id="381" name="Google Shape;381;p25"/>
          <p:cNvSpPr txBox="1"/>
          <p:nvPr/>
        </p:nvSpPr>
        <p:spPr>
          <a:xfrm>
            <a:off x="0" y="0"/>
            <a:ext cx="2025650"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Stock Price</a:t>
            </a:r>
            <a:endParaRPr/>
          </a:p>
        </p:txBody>
      </p:sp>
    </p:spTree>
  </p:cSld>
  <p:clrMapOvr>
    <a:masterClrMapping/>
  </p:clrMapOvr>
  <p:transition spd="slow">
    <p:push dir="r"/>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Shape 385"/>
        <p:cNvGrpSpPr/>
        <p:nvPr/>
      </p:nvGrpSpPr>
      <p:grpSpPr>
        <a:xfrm>
          <a:off x="0" y="0"/>
          <a:ext cx="0" cy="0"/>
          <a:chOff x="0" y="0"/>
          <a:chExt cx="0" cy="0"/>
        </a:xfrm>
      </p:grpSpPr>
      <p:pic>
        <p:nvPicPr>
          <p:cNvPr id="386" name="Google Shape;386;p26"/>
          <p:cNvPicPr preferRelativeResize="0"/>
          <p:nvPr/>
        </p:nvPicPr>
        <p:blipFill rotWithShape="1">
          <a:blip r:embed="rId3">
            <a:alphaModFix/>
          </a:blip>
          <a:srcRect/>
          <a:stretch/>
        </p:blipFill>
        <p:spPr>
          <a:xfrm>
            <a:off x="147637" y="1160462"/>
            <a:ext cx="6192837" cy="1708150"/>
          </a:xfrm>
          <a:prstGeom prst="rect">
            <a:avLst/>
          </a:prstGeom>
          <a:noFill/>
          <a:ln>
            <a:noFill/>
          </a:ln>
        </p:spPr>
      </p:pic>
      <p:sp>
        <p:nvSpPr>
          <p:cNvPr id="387" name="Google Shape;387;p26"/>
          <p:cNvSpPr txBox="1"/>
          <p:nvPr/>
        </p:nvSpPr>
        <p:spPr>
          <a:xfrm>
            <a:off x="323850" y="195262"/>
            <a:ext cx="97472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Data</a:t>
            </a:r>
            <a:endParaRPr/>
          </a:p>
        </p:txBody>
      </p:sp>
      <p:sp>
        <p:nvSpPr>
          <p:cNvPr id="388" name="Google Shape;388;p26"/>
          <p:cNvSpPr txBox="1"/>
          <p:nvPr/>
        </p:nvSpPr>
        <p:spPr>
          <a:xfrm>
            <a:off x="6353175" y="1492250"/>
            <a:ext cx="911225" cy="4000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a:solidFill>
                  <a:schemeClr val="dk1"/>
                </a:solidFill>
                <a:latin typeface="Arial"/>
                <a:ea typeface="Arial"/>
                <a:cs typeface="Arial"/>
                <a:sym typeface="Arial"/>
              </a:rPr>
              <a:t>BEML</a:t>
            </a:r>
            <a:endParaRPr/>
          </a:p>
        </p:txBody>
      </p:sp>
      <p:pic>
        <p:nvPicPr>
          <p:cNvPr id="389" name="Google Shape;389;p26"/>
          <p:cNvPicPr preferRelativeResize="0"/>
          <p:nvPr/>
        </p:nvPicPr>
        <p:blipFill rotWithShape="1">
          <a:blip r:embed="rId4">
            <a:alphaModFix/>
          </a:blip>
          <a:srcRect/>
          <a:stretch/>
        </p:blipFill>
        <p:spPr>
          <a:xfrm>
            <a:off x="258762" y="3128962"/>
            <a:ext cx="5969000" cy="1647825"/>
          </a:xfrm>
          <a:prstGeom prst="rect">
            <a:avLst/>
          </a:prstGeom>
          <a:noFill/>
          <a:ln>
            <a:noFill/>
          </a:ln>
        </p:spPr>
      </p:pic>
      <p:sp>
        <p:nvSpPr>
          <p:cNvPr id="390" name="Google Shape;390;p26"/>
          <p:cNvSpPr txBox="1"/>
          <p:nvPr/>
        </p:nvSpPr>
        <p:spPr>
          <a:xfrm>
            <a:off x="6353175" y="3983037"/>
            <a:ext cx="1095375" cy="4000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a:solidFill>
                  <a:schemeClr val="dk1"/>
                </a:solidFill>
                <a:latin typeface="Arial"/>
                <a:ea typeface="Arial"/>
                <a:cs typeface="Arial"/>
                <a:sym typeface="Arial"/>
              </a:rPr>
              <a:t>GLAXO</a:t>
            </a:r>
            <a:endParaRPr/>
          </a:p>
        </p:txBody>
      </p:sp>
      <p:sp>
        <p:nvSpPr>
          <p:cNvPr id="391" name="Google Shape;391;p26"/>
          <p:cNvSpPr txBox="1"/>
          <p:nvPr/>
        </p:nvSpPr>
        <p:spPr>
          <a:xfrm>
            <a:off x="6353175" y="2198687"/>
            <a:ext cx="2665412" cy="147796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2060"/>
              </a:buClr>
              <a:buSzPts val="1000"/>
              <a:buFont typeface="Garamond"/>
              <a:buNone/>
            </a:pPr>
            <a:r>
              <a:rPr lang="en-US" sz="1000" b="1" i="0" u="none">
                <a:solidFill>
                  <a:srgbClr val="002060"/>
                </a:solidFill>
                <a:latin typeface="Garamond"/>
                <a:ea typeface="Garamond"/>
                <a:cs typeface="Garamond"/>
                <a:sym typeface="Garamond"/>
              </a:rPr>
              <a:t>The dataset contains </a:t>
            </a:r>
            <a:endParaRPr/>
          </a:p>
          <a:p>
            <a:pPr marL="0" marR="0" lvl="0" indent="0" algn="l" rtl="0">
              <a:lnSpc>
                <a:spcPct val="100000"/>
              </a:lnSpc>
              <a:spcBef>
                <a:spcPts val="0"/>
              </a:spcBef>
              <a:spcAft>
                <a:spcPts val="0"/>
              </a:spcAft>
              <a:buClr>
                <a:srgbClr val="002060"/>
              </a:buClr>
              <a:buSzPts val="1000"/>
              <a:buFont typeface="Garamond"/>
              <a:buNone/>
            </a:pPr>
            <a:r>
              <a:rPr lang="en-US" sz="1000" b="1" i="0" u="none">
                <a:solidFill>
                  <a:srgbClr val="002060"/>
                </a:solidFill>
                <a:latin typeface="Garamond"/>
                <a:ea typeface="Garamond"/>
                <a:cs typeface="Garamond"/>
                <a:sym typeface="Garamond"/>
              </a:rPr>
              <a:t>daily Open and Close price along with daily High and Low prices, Total Trade</a:t>
            </a:r>
            <a:endParaRPr/>
          </a:p>
          <a:p>
            <a:pPr marL="0" marR="0" lvl="0" indent="0" algn="l" rtl="0">
              <a:lnSpc>
                <a:spcPct val="100000"/>
              </a:lnSpc>
              <a:spcBef>
                <a:spcPts val="0"/>
              </a:spcBef>
              <a:spcAft>
                <a:spcPts val="0"/>
              </a:spcAft>
              <a:buClr>
                <a:srgbClr val="002060"/>
              </a:buClr>
              <a:buSzPts val="1000"/>
              <a:buFont typeface="Garamond"/>
              <a:buNone/>
            </a:pPr>
            <a:r>
              <a:rPr lang="en-US" sz="1000" b="1" i="0" u="none">
                <a:solidFill>
                  <a:srgbClr val="002060"/>
                </a:solidFill>
                <a:latin typeface="Garamond"/>
                <a:ea typeface="Garamond"/>
                <a:cs typeface="Garamond"/>
                <a:sym typeface="Garamond"/>
              </a:rPr>
              <a:t>Quantity, and Turnover (Lacs). </a:t>
            </a:r>
            <a:endParaRPr/>
          </a:p>
          <a:p>
            <a:pPr marL="0" marR="0" lvl="0" indent="0" algn="l" rtl="0">
              <a:lnSpc>
                <a:spcPct val="100000"/>
              </a:lnSpc>
              <a:spcBef>
                <a:spcPts val="0"/>
              </a:spcBef>
              <a:spcAft>
                <a:spcPts val="0"/>
              </a:spcAft>
              <a:buClr>
                <a:schemeClr val="dk1"/>
              </a:buClr>
              <a:buSzPts val="1000"/>
              <a:buFont typeface="Arial"/>
              <a:buNone/>
            </a:pPr>
            <a:endParaRPr sz="1000" b="1" i="0" u="none">
              <a:solidFill>
                <a:srgbClr val="002060"/>
              </a:solidFill>
              <a:latin typeface="Garamond"/>
              <a:ea typeface="Garamond"/>
              <a:cs typeface="Garamond"/>
              <a:sym typeface="Garamond"/>
            </a:endParaRPr>
          </a:p>
          <a:p>
            <a:pPr marL="0" marR="0" lvl="0" indent="0" algn="l" rtl="0">
              <a:lnSpc>
                <a:spcPct val="100000"/>
              </a:lnSpc>
              <a:spcBef>
                <a:spcPts val="0"/>
              </a:spcBef>
              <a:spcAft>
                <a:spcPts val="0"/>
              </a:spcAft>
              <a:buClr>
                <a:srgbClr val="002060"/>
              </a:buClr>
              <a:buSzPts val="1000"/>
              <a:buFont typeface="Garamond"/>
              <a:buNone/>
            </a:pPr>
            <a:r>
              <a:rPr lang="en-US" sz="1000" b="1" i="0" u="none">
                <a:solidFill>
                  <a:srgbClr val="002060"/>
                </a:solidFill>
                <a:latin typeface="Garamond"/>
                <a:ea typeface="Garamond"/>
                <a:cs typeface="Garamond"/>
                <a:sym typeface="Garamond"/>
              </a:rPr>
              <a:t>Our discussion will involve only close price. The daily returns of a stock are calculated as the change in close prices with respect to the close price of yesterday.</a:t>
            </a:r>
            <a:endParaRPr/>
          </a:p>
        </p:txBody>
      </p:sp>
    </p:spTree>
  </p:cSld>
  <p:clrMapOvr>
    <a:masterClrMapping/>
  </p:clrMapOvr>
  <p:transition spd="slow">
    <p:push dir="r"/>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Shape 395"/>
        <p:cNvGrpSpPr/>
        <p:nvPr/>
      </p:nvGrpSpPr>
      <p:grpSpPr>
        <a:xfrm>
          <a:off x="0" y="0"/>
          <a:ext cx="0" cy="0"/>
          <a:chOff x="0" y="0"/>
          <a:chExt cx="0" cy="0"/>
        </a:xfrm>
      </p:grpSpPr>
      <p:sp>
        <p:nvSpPr>
          <p:cNvPr id="396" name="Google Shape;396;p27"/>
          <p:cNvSpPr txBox="1"/>
          <p:nvPr/>
        </p:nvSpPr>
        <p:spPr>
          <a:xfrm>
            <a:off x="250825" y="1555750"/>
            <a:ext cx="7561262" cy="1681162"/>
          </a:xfrm>
          <a:prstGeom prst="rect">
            <a:avLst/>
          </a:prstGeom>
          <a:noFill/>
          <a:ln>
            <a:noFill/>
          </a:ln>
        </p:spPr>
        <p:txBody>
          <a:bodyPr spcFirstLastPara="1" wrap="square" lIns="91425" tIns="45700" rIns="91425" bIns="45700" anchor="t" anchorCtr="0">
            <a:spAutoFit/>
          </a:bodyPr>
          <a:lstStyle/>
          <a:p>
            <a:pPr marL="0" marR="0" lvl="0" indent="0" algn="l" rtl="0">
              <a:lnSpc>
                <a:spcPct val="150000"/>
              </a:lnSpc>
              <a:spcBef>
                <a:spcPts val="0"/>
              </a:spcBef>
              <a:spcAft>
                <a:spcPts val="0"/>
              </a:spcAft>
              <a:buClr>
                <a:srgbClr val="002060"/>
              </a:buClr>
              <a:buSzPts val="1400"/>
              <a:buFont typeface="Times"/>
              <a:buNone/>
            </a:pPr>
            <a:r>
              <a:rPr lang="en-US" sz="1400" b="0" i="0" u="none">
                <a:solidFill>
                  <a:srgbClr val="002060"/>
                </a:solidFill>
                <a:latin typeface="Times"/>
                <a:ea typeface="Times"/>
                <a:cs typeface="Times"/>
                <a:sym typeface="Times"/>
              </a:rPr>
              <a:t>1.What is the expected daily rate of return of these stocks?</a:t>
            </a:r>
            <a:endParaRPr/>
          </a:p>
          <a:p>
            <a:pPr marL="0" marR="0" lvl="0" indent="0" algn="l" rtl="0">
              <a:lnSpc>
                <a:spcPct val="150000"/>
              </a:lnSpc>
              <a:spcBef>
                <a:spcPts val="0"/>
              </a:spcBef>
              <a:spcAft>
                <a:spcPts val="0"/>
              </a:spcAft>
              <a:buClr>
                <a:srgbClr val="002060"/>
              </a:buClr>
              <a:buSzPts val="1400"/>
              <a:buFont typeface="Times"/>
              <a:buNone/>
            </a:pPr>
            <a:r>
              <a:rPr lang="en-US" sz="1400" b="0" i="0" u="none">
                <a:solidFill>
                  <a:srgbClr val="002060"/>
                </a:solidFill>
                <a:latin typeface="Times"/>
                <a:ea typeface="Times"/>
                <a:cs typeface="Times"/>
                <a:sym typeface="Times"/>
              </a:rPr>
              <a:t>2. Which stocks have higher risk or volatility as far as daily returns are concerned?</a:t>
            </a:r>
            <a:endParaRPr/>
          </a:p>
          <a:p>
            <a:pPr marL="0" marR="0" lvl="0" indent="0" algn="l" rtl="0">
              <a:lnSpc>
                <a:spcPct val="150000"/>
              </a:lnSpc>
              <a:spcBef>
                <a:spcPts val="0"/>
              </a:spcBef>
              <a:spcAft>
                <a:spcPts val="0"/>
              </a:spcAft>
              <a:buClr>
                <a:srgbClr val="002060"/>
              </a:buClr>
              <a:buSzPts val="1400"/>
              <a:buFont typeface="Times"/>
              <a:buNone/>
            </a:pPr>
            <a:r>
              <a:rPr lang="en-US" sz="1400" b="0" i="0" u="none">
                <a:solidFill>
                  <a:srgbClr val="002060"/>
                </a:solidFill>
                <a:latin typeface="Times"/>
                <a:ea typeface="Times"/>
                <a:cs typeface="Times"/>
                <a:sym typeface="Times"/>
              </a:rPr>
              <a:t>3. Which stock has higher probability of making a daily return of 2% or more?</a:t>
            </a:r>
            <a:endParaRPr/>
          </a:p>
          <a:p>
            <a:pPr marL="0" marR="0" lvl="0" indent="0" algn="l" rtl="0">
              <a:lnSpc>
                <a:spcPct val="150000"/>
              </a:lnSpc>
              <a:spcBef>
                <a:spcPts val="0"/>
              </a:spcBef>
              <a:spcAft>
                <a:spcPts val="0"/>
              </a:spcAft>
              <a:buClr>
                <a:srgbClr val="002060"/>
              </a:buClr>
              <a:buSzPts val="1400"/>
              <a:buFont typeface="Times"/>
              <a:buNone/>
            </a:pPr>
            <a:r>
              <a:rPr lang="en-US" sz="1400" b="0" i="0" u="none">
                <a:solidFill>
                  <a:srgbClr val="002060"/>
                </a:solidFill>
                <a:latin typeface="Times"/>
                <a:ea typeface="Times"/>
                <a:cs typeface="Times"/>
                <a:sym typeface="Times"/>
              </a:rPr>
              <a:t>4. Which stock has higher probability of making a loss (risk) of 2% or more?</a:t>
            </a:r>
            <a:endParaRPr/>
          </a:p>
          <a:p>
            <a:pPr marL="0" marR="0" lvl="0" indent="0" algn="l" rtl="0">
              <a:lnSpc>
                <a:spcPct val="100000"/>
              </a:lnSpc>
              <a:spcBef>
                <a:spcPts val="0"/>
              </a:spcBef>
              <a:spcAft>
                <a:spcPts val="0"/>
              </a:spcAft>
              <a:buNone/>
            </a:pPr>
            <a:endParaRPr sz="1400" b="0" i="0" u="none">
              <a:solidFill>
                <a:srgbClr val="002060"/>
              </a:solidFill>
              <a:latin typeface="Times"/>
              <a:ea typeface="Times"/>
              <a:cs typeface="Times"/>
              <a:sym typeface="Times"/>
            </a:endParaRPr>
          </a:p>
        </p:txBody>
      </p:sp>
      <p:sp>
        <p:nvSpPr>
          <p:cNvPr id="397" name="Google Shape;397;p27"/>
          <p:cNvSpPr txBox="1"/>
          <p:nvPr/>
        </p:nvSpPr>
        <p:spPr>
          <a:xfrm>
            <a:off x="228600" y="195262"/>
            <a:ext cx="5675312"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What questions can be answered?</a:t>
            </a:r>
            <a:endParaRPr/>
          </a:p>
        </p:txBody>
      </p:sp>
    </p:spTree>
  </p:cSld>
  <p:clrMapOvr>
    <a:masterClrMapping/>
  </p:clrMapOvr>
  <p:transition spd="slow">
    <p:push dir="r"/>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Shape 401"/>
        <p:cNvGrpSpPr/>
        <p:nvPr/>
      </p:nvGrpSpPr>
      <p:grpSpPr>
        <a:xfrm>
          <a:off x="0" y="0"/>
          <a:ext cx="0" cy="0"/>
          <a:chOff x="0" y="0"/>
          <a:chExt cx="0" cy="0"/>
        </a:xfrm>
      </p:grpSpPr>
      <p:sp>
        <p:nvSpPr>
          <p:cNvPr id="402" name="Google Shape;402;p28"/>
          <p:cNvSpPr txBox="1"/>
          <p:nvPr/>
        </p:nvSpPr>
        <p:spPr>
          <a:xfrm>
            <a:off x="266700" y="1058862"/>
            <a:ext cx="8137525" cy="785812"/>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To answer the above questions, we must find out the behavior of daily returns (we will refer to this as gain hence forward) on these stocks. The gain can be calculated as a percentage change in close price, from the</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previous day’s close price</a:t>
            </a:r>
            <a:endParaRPr/>
          </a:p>
        </p:txBody>
      </p:sp>
      <p:pic>
        <p:nvPicPr>
          <p:cNvPr id="403" name="Google Shape;403;p28"/>
          <p:cNvPicPr preferRelativeResize="0"/>
          <p:nvPr/>
        </p:nvPicPr>
        <p:blipFill rotWithShape="1">
          <a:blip r:embed="rId3">
            <a:alphaModFix/>
          </a:blip>
          <a:srcRect/>
          <a:stretch/>
        </p:blipFill>
        <p:spPr>
          <a:xfrm>
            <a:off x="2484437" y="2247900"/>
            <a:ext cx="2984500" cy="647700"/>
          </a:xfrm>
          <a:prstGeom prst="rect">
            <a:avLst/>
          </a:prstGeom>
          <a:noFill/>
          <a:ln>
            <a:noFill/>
          </a:ln>
        </p:spPr>
      </p:pic>
      <p:sp>
        <p:nvSpPr>
          <p:cNvPr id="404" name="Google Shape;404;p28"/>
          <p:cNvSpPr txBox="1"/>
          <p:nvPr/>
        </p:nvSpPr>
        <p:spPr>
          <a:xfrm>
            <a:off x="503237" y="3435350"/>
            <a:ext cx="813752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The method pct_change() in Pandas will give the percentage change in a column value shifted by a period, which is passed as a parameter to periods </a:t>
            </a:r>
            <a:endParaRPr/>
          </a:p>
        </p:txBody>
      </p:sp>
    </p:spTree>
  </p:cSld>
  <p:clrMapOvr>
    <a:masterClrMapping/>
  </p:clrMapOvr>
  <p:transition spd="slow">
    <p:push dir="r"/>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Shape 408"/>
        <p:cNvGrpSpPr/>
        <p:nvPr/>
      </p:nvGrpSpPr>
      <p:grpSpPr>
        <a:xfrm>
          <a:off x="0" y="0"/>
          <a:ext cx="0" cy="0"/>
          <a:chOff x="0" y="0"/>
          <a:chExt cx="0" cy="0"/>
        </a:xfrm>
      </p:grpSpPr>
      <p:pic>
        <p:nvPicPr>
          <p:cNvPr id="409" name="Google Shape;409;p29"/>
          <p:cNvPicPr preferRelativeResize="0"/>
          <p:nvPr/>
        </p:nvPicPr>
        <p:blipFill rotWithShape="1">
          <a:blip r:embed="rId3">
            <a:alphaModFix/>
          </a:blip>
          <a:srcRect/>
          <a:stretch/>
        </p:blipFill>
        <p:spPr>
          <a:xfrm>
            <a:off x="4572000" y="1131887"/>
            <a:ext cx="4416425" cy="3103562"/>
          </a:xfrm>
          <a:prstGeom prst="rect">
            <a:avLst/>
          </a:prstGeom>
          <a:noFill/>
          <a:ln>
            <a:noFill/>
          </a:ln>
        </p:spPr>
      </p:pic>
      <p:pic>
        <p:nvPicPr>
          <p:cNvPr id="410" name="Google Shape;410;p29"/>
          <p:cNvPicPr preferRelativeResize="0"/>
          <p:nvPr/>
        </p:nvPicPr>
        <p:blipFill rotWithShape="1">
          <a:blip r:embed="rId4">
            <a:alphaModFix/>
          </a:blip>
          <a:srcRect/>
          <a:stretch/>
        </p:blipFill>
        <p:spPr>
          <a:xfrm>
            <a:off x="468312" y="987425"/>
            <a:ext cx="3214687" cy="3832225"/>
          </a:xfrm>
          <a:prstGeom prst="rect">
            <a:avLst/>
          </a:prstGeom>
          <a:noFill/>
          <a:ln>
            <a:noFill/>
          </a:ln>
        </p:spPr>
      </p:pic>
    </p:spTree>
  </p:cSld>
  <p:clrMapOvr>
    <a:masterClrMapping/>
  </p:clrMapOvr>
  <p:transition spd="slow">
    <p:push dir="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Shape 223"/>
        <p:cNvGrpSpPr/>
        <p:nvPr/>
      </p:nvGrpSpPr>
      <p:grpSpPr>
        <a:xfrm>
          <a:off x="0" y="0"/>
          <a:ext cx="0" cy="0"/>
          <a:chOff x="0" y="0"/>
          <a:chExt cx="0" cy="0"/>
        </a:xfrm>
      </p:grpSpPr>
      <p:sp>
        <p:nvSpPr>
          <p:cNvPr id="224" name="Google Shape;224;p3"/>
          <p:cNvSpPr txBox="1"/>
          <p:nvPr/>
        </p:nvSpPr>
        <p:spPr>
          <a:xfrm>
            <a:off x="250825" y="456738"/>
            <a:ext cx="8569325" cy="1631175"/>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337F"/>
              </a:buClr>
              <a:buSzPts val="1500"/>
              <a:buFont typeface="Garamond"/>
              <a:buNone/>
            </a:pPr>
            <a:r>
              <a:rPr lang="en-US" sz="2000" b="1" i="0" u="none" dirty="0">
                <a:solidFill>
                  <a:srgbClr val="00337F"/>
                </a:solidFill>
                <a:latin typeface="Garamond"/>
                <a:ea typeface="Garamond"/>
                <a:cs typeface="Garamond"/>
                <a:sym typeface="Garamond"/>
              </a:rPr>
              <a:t>Discrete Random Variables : </a:t>
            </a:r>
            <a:r>
              <a:rPr lang="en-US" sz="2000" b="0" i="0" u="none" dirty="0">
                <a:solidFill>
                  <a:srgbClr val="00337F"/>
                </a:solidFill>
                <a:latin typeface="Garamond"/>
                <a:ea typeface="Garamond"/>
                <a:cs typeface="Garamond"/>
                <a:sym typeface="Garamond"/>
              </a:rPr>
              <a:t>Random variables that can assume a countable number of values. If a random variable can only take a finite</a:t>
            </a:r>
            <a:r>
              <a:rPr lang="en-US" sz="2000" dirty="0">
                <a:ea typeface="Garamond"/>
              </a:rPr>
              <a:t> </a:t>
            </a:r>
            <a:r>
              <a:rPr lang="en-US" sz="2000" b="0" i="0" u="none" dirty="0">
                <a:solidFill>
                  <a:srgbClr val="00337F"/>
                </a:solidFill>
                <a:latin typeface="Garamond"/>
                <a:ea typeface="Garamond"/>
                <a:cs typeface="Garamond"/>
                <a:sym typeface="Garamond"/>
              </a:rPr>
              <a:t>number of distinct values, it must be discrete</a:t>
            </a:r>
            <a:endParaRPr sz="2000" dirty="0"/>
          </a:p>
          <a:p>
            <a:pPr marL="0" marR="0" lvl="0" indent="0" algn="just" rtl="0">
              <a:lnSpc>
                <a:spcPct val="100000"/>
              </a:lnSpc>
              <a:spcBef>
                <a:spcPts val="0"/>
              </a:spcBef>
              <a:spcAft>
                <a:spcPts val="0"/>
              </a:spcAft>
              <a:buClr>
                <a:schemeClr val="dk1"/>
              </a:buClr>
              <a:buSzPts val="1500"/>
              <a:buFont typeface="Arial"/>
              <a:buNone/>
            </a:pPr>
            <a:endParaRPr sz="2000" b="0" i="0" u="none" dirty="0">
              <a:solidFill>
                <a:srgbClr val="00337F"/>
              </a:solidFill>
              <a:latin typeface="Garamond"/>
              <a:ea typeface="Garamond"/>
              <a:cs typeface="Garamond"/>
              <a:sym typeface="Garamond"/>
            </a:endParaRPr>
          </a:p>
          <a:p>
            <a:pPr marL="0" marR="0" lvl="0" indent="0" algn="just" rtl="0">
              <a:lnSpc>
                <a:spcPct val="100000"/>
              </a:lnSpc>
              <a:spcBef>
                <a:spcPts val="0"/>
              </a:spcBef>
              <a:spcAft>
                <a:spcPts val="0"/>
              </a:spcAft>
              <a:buClr>
                <a:srgbClr val="00337F"/>
              </a:buClr>
              <a:buSzPts val="1500"/>
              <a:buFont typeface="Garamond"/>
              <a:buNone/>
            </a:pPr>
            <a:r>
              <a:rPr lang="en-US" sz="2000" b="0" i="0" u="none" dirty="0">
                <a:solidFill>
                  <a:srgbClr val="00337F"/>
                </a:solidFill>
                <a:latin typeface="Garamond"/>
                <a:ea typeface="Garamond"/>
                <a:cs typeface="Garamond"/>
                <a:sym typeface="Garamond"/>
              </a:rPr>
              <a:t>Ex : number of defective light bulbs in a box, the number of children in a family</a:t>
            </a:r>
            <a:endParaRPr sz="2000" dirty="0"/>
          </a:p>
        </p:txBody>
      </p:sp>
      <p:sp>
        <p:nvSpPr>
          <p:cNvPr id="225" name="Google Shape;225;p3"/>
          <p:cNvSpPr txBox="1"/>
          <p:nvPr/>
        </p:nvSpPr>
        <p:spPr>
          <a:xfrm>
            <a:off x="250825" y="2350832"/>
            <a:ext cx="8640762" cy="2431394"/>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Clr>
                <a:srgbClr val="00337F"/>
              </a:buClr>
              <a:buSzPts val="1500"/>
              <a:buFont typeface="Garamond"/>
              <a:buNone/>
            </a:pPr>
            <a:r>
              <a:rPr lang="en-US" sz="2000" b="1" i="0" u="none" dirty="0">
                <a:solidFill>
                  <a:srgbClr val="00337F"/>
                </a:solidFill>
                <a:latin typeface="Garamond"/>
                <a:ea typeface="Garamond"/>
                <a:cs typeface="Garamond"/>
                <a:sym typeface="Garamond"/>
              </a:rPr>
              <a:t>Continuous Random Variables: </a:t>
            </a:r>
            <a:r>
              <a:rPr lang="en-US" sz="2000" b="0" i="0" u="none" dirty="0">
                <a:solidFill>
                  <a:srgbClr val="00337F"/>
                </a:solidFill>
                <a:latin typeface="Garamond"/>
                <a:ea typeface="Garamond"/>
                <a:cs typeface="Garamond"/>
                <a:sym typeface="Garamond"/>
              </a:rPr>
              <a:t>Random variables that can assume any value corresponding to any of the points contained in one or more intervals They are usually measurements. Things like heights, weights, and time are continuous random variables</a:t>
            </a:r>
            <a:endParaRPr sz="2000" dirty="0"/>
          </a:p>
          <a:p>
            <a:pPr marL="0" marR="0" lvl="0" indent="0" algn="just" rtl="0">
              <a:lnSpc>
                <a:spcPct val="100000"/>
              </a:lnSpc>
              <a:spcBef>
                <a:spcPts val="0"/>
              </a:spcBef>
              <a:spcAft>
                <a:spcPts val="0"/>
              </a:spcAft>
              <a:buClr>
                <a:schemeClr val="dk1"/>
              </a:buClr>
              <a:buSzPts val="2000"/>
              <a:buFont typeface="Arial"/>
              <a:buNone/>
            </a:pPr>
            <a:endParaRPr sz="3200" b="0" i="0" u="none" dirty="0">
              <a:solidFill>
                <a:schemeClr val="dk1"/>
              </a:solidFill>
              <a:latin typeface="Arial"/>
              <a:ea typeface="Arial"/>
              <a:cs typeface="Arial"/>
              <a:sym typeface="Arial"/>
            </a:endParaRPr>
          </a:p>
          <a:p>
            <a:pPr marL="0" marR="0" lvl="0" indent="0" algn="just" rtl="0">
              <a:lnSpc>
                <a:spcPct val="100000"/>
              </a:lnSpc>
              <a:spcBef>
                <a:spcPts val="0"/>
              </a:spcBef>
              <a:spcAft>
                <a:spcPts val="0"/>
              </a:spcAft>
              <a:buClr>
                <a:srgbClr val="00337F"/>
              </a:buClr>
              <a:buSzPts val="1500"/>
              <a:buFont typeface="Garamond"/>
              <a:buNone/>
            </a:pPr>
            <a:r>
              <a:rPr lang="en-US" sz="2000" b="0" i="0" u="none" dirty="0">
                <a:solidFill>
                  <a:srgbClr val="00337F"/>
                </a:solidFill>
                <a:latin typeface="Garamond"/>
                <a:ea typeface="Garamond"/>
                <a:cs typeface="Garamond"/>
                <a:sym typeface="Garamond"/>
              </a:rPr>
              <a:t>Ex: time it takes to complete a race or the length of time between arrivals at a hospital clinic.</a:t>
            </a:r>
            <a:endParaRPr sz="2000" dirty="0"/>
          </a:p>
        </p:txBody>
      </p:sp>
    </p:spTree>
  </p:cSld>
  <p:clrMapOvr>
    <a:masterClrMapping/>
  </p:clrMapOvr>
  <p:transition spd="slow">
    <p:push dir="r"/>
  </p:transition>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Shape 414"/>
        <p:cNvGrpSpPr/>
        <p:nvPr/>
      </p:nvGrpSpPr>
      <p:grpSpPr>
        <a:xfrm>
          <a:off x="0" y="0"/>
          <a:ext cx="0" cy="0"/>
          <a:chOff x="0" y="0"/>
          <a:chExt cx="0" cy="0"/>
        </a:xfrm>
      </p:grpSpPr>
      <p:pic>
        <p:nvPicPr>
          <p:cNvPr id="415" name="Google Shape;415;p30"/>
          <p:cNvPicPr preferRelativeResize="0"/>
          <p:nvPr/>
        </p:nvPicPr>
        <p:blipFill rotWithShape="1">
          <a:blip r:embed="rId3">
            <a:alphaModFix/>
          </a:blip>
          <a:srcRect/>
          <a:stretch/>
        </p:blipFill>
        <p:spPr>
          <a:xfrm>
            <a:off x="0" y="1090612"/>
            <a:ext cx="4356100" cy="2987675"/>
          </a:xfrm>
          <a:prstGeom prst="rect">
            <a:avLst/>
          </a:prstGeom>
          <a:noFill/>
          <a:ln>
            <a:noFill/>
          </a:ln>
        </p:spPr>
      </p:pic>
      <p:sp>
        <p:nvSpPr>
          <p:cNvPr id="416" name="Google Shape;416;p30"/>
          <p:cNvSpPr txBox="1"/>
          <p:nvPr/>
        </p:nvSpPr>
        <p:spPr>
          <a:xfrm>
            <a:off x="109537" y="4078287"/>
            <a:ext cx="84232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Gain seems to be normally distributed for both the stocks with a mean around 0.00.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BEML seems to have a higher variance than Glaxo</a:t>
            </a:r>
            <a:endParaRPr/>
          </a:p>
        </p:txBody>
      </p:sp>
      <p:sp>
        <p:nvSpPr>
          <p:cNvPr id="417" name="Google Shape;417;p30"/>
          <p:cNvSpPr txBox="1"/>
          <p:nvPr/>
        </p:nvSpPr>
        <p:spPr>
          <a:xfrm>
            <a:off x="0" y="4876800"/>
            <a:ext cx="7524750" cy="2619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100"/>
              <a:buFont typeface="Garamond"/>
              <a:buNone/>
            </a:pPr>
            <a:r>
              <a:rPr lang="en-US" sz="1100" b="0" i="0" u="none">
                <a:solidFill>
                  <a:srgbClr val="00337F"/>
                </a:solidFill>
                <a:latin typeface="Garamond"/>
                <a:ea typeface="Garamond"/>
                <a:cs typeface="Garamond"/>
                <a:sym typeface="Garamond"/>
              </a:rPr>
              <a:t>Note: This distribution has a long tail, but we will assume normal distribution for simplicity and discuss the example</a:t>
            </a:r>
            <a:endParaRPr/>
          </a:p>
        </p:txBody>
      </p:sp>
      <p:sp>
        <p:nvSpPr>
          <p:cNvPr id="418" name="Google Shape;418;p30"/>
          <p:cNvSpPr txBox="1"/>
          <p:nvPr/>
        </p:nvSpPr>
        <p:spPr>
          <a:xfrm>
            <a:off x="5078412" y="890587"/>
            <a:ext cx="2493962" cy="4000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000"/>
              <a:buFont typeface="Helvetica Neue"/>
              <a:buNone/>
            </a:pPr>
            <a:r>
              <a:rPr lang="en-US" sz="2000" b="1" i="0" u="none">
                <a:solidFill>
                  <a:schemeClr val="dk1"/>
                </a:solidFill>
                <a:latin typeface="Helvetica Neue"/>
                <a:ea typeface="Helvetica Neue"/>
                <a:cs typeface="Helvetica Neue"/>
                <a:sym typeface="Helvetica Neue"/>
              </a:rPr>
              <a:t>Mean and Variance</a:t>
            </a:r>
            <a:endParaRPr/>
          </a:p>
        </p:txBody>
      </p:sp>
      <p:sp>
        <p:nvSpPr>
          <p:cNvPr id="419" name="Google Shape;419;p30"/>
          <p:cNvSpPr txBox="1"/>
          <p:nvPr/>
        </p:nvSpPr>
        <p:spPr>
          <a:xfrm>
            <a:off x="5078412" y="1890712"/>
            <a:ext cx="3006725" cy="17081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Glaxo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Mean: 0.0004</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Standard Deviation: 0.0134</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BEML:</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Mean: 0.0003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Standard Deviation: 0.0264</a:t>
            </a:r>
            <a:endParaRPr/>
          </a:p>
        </p:txBody>
      </p:sp>
    </p:spTree>
  </p:cSld>
  <p:clrMapOvr>
    <a:masterClrMapping/>
  </p:clrMapOvr>
  <p:transition spd="slow">
    <p:push dir="r"/>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Shape 423"/>
        <p:cNvGrpSpPr/>
        <p:nvPr/>
      </p:nvGrpSpPr>
      <p:grpSpPr>
        <a:xfrm>
          <a:off x="0" y="0"/>
          <a:ext cx="0" cy="0"/>
          <a:chOff x="0" y="0"/>
          <a:chExt cx="0" cy="0"/>
        </a:xfrm>
      </p:grpSpPr>
      <p:sp>
        <p:nvSpPr>
          <p:cNvPr id="424" name="Google Shape;424;p31"/>
          <p:cNvSpPr txBox="1"/>
          <p:nvPr/>
        </p:nvSpPr>
        <p:spPr>
          <a:xfrm>
            <a:off x="234950" y="1708150"/>
            <a:ext cx="4256087" cy="19383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The</a:t>
            </a:r>
            <a:r>
              <a:rPr lang="en-US" sz="1400" b="0" i="0" u="none">
                <a:solidFill>
                  <a:schemeClr val="dk1"/>
                </a:solidFill>
                <a:latin typeface="Garamond"/>
                <a:ea typeface="Garamond"/>
                <a:cs typeface="Garamond"/>
                <a:sym typeface="Garamond"/>
              </a:rPr>
              <a:t> </a:t>
            </a:r>
            <a:r>
              <a:rPr lang="en-US" sz="1500" b="0" i="0" u="none">
                <a:solidFill>
                  <a:srgbClr val="00337F"/>
                </a:solidFill>
                <a:latin typeface="Garamond"/>
                <a:ea typeface="Garamond"/>
                <a:cs typeface="Garamond"/>
                <a:sym typeface="Garamond"/>
              </a:rPr>
              <a:t>expected daily rate of return (gain) is around 0% for both stocks. </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Here variance or standard deviation of gain indicates risk.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So, BEML stock has a higher risk as standard deviation of BEML is 2.64% whereas the standard deviation for Glaxo is 1.33%.</a:t>
            </a:r>
            <a:endParaRPr/>
          </a:p>
        </p:txBody>
      </p:sp>
      <p:pic>
        <p:nvPicPr>
          <p:cNvPr id="425" name="Google Shape;425;p31"/>
          <p:cNvPicPr preferRelativeResize="0"/>
          <p:nvPr/>
        </p:nvPicPr>
        <p:blipFill rotWithShape="1">
          <a:blip r:embed="rId3">
            <a:alphaModFix/>
          </a:blip>
          <a:srcRect/>
          <a:stretch/>
        </p:blipFill>
        <p:spPr>
          <a:xfrm>
            <a:off x="4579937" y="987425"/>
            <a:ext cx="4356100" cy="2987675"/>
          </a:xfrm>
          <a:prstGeom prst="rect">
            <a:avLst/>
          </a:prstGeom>
          <a:noFill/>
          <a:ln>
            <a:noFill/>
          </a:ln>
        </p:spPr>
      </p:pic>
    </p:spTree>
  </p:cSld>
  <p:clrMapOvr>
    <a:masterClrMapping/>
  </p:clrMapOvr>
  <p:transition spd="slow">
    <p:push dir="r"/>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Shape 429"/>
        <p:cNvGrpSpPr/>
        <p:nvPr/>
      </p:nvGrpSpPr>
      <p:grpSpPr>
        <a:xfrm>
          <a:off x="0" y="0"/>
          <a:ext cx="0" cy="0"/>
          <a:chOff x="0" y="0"/>
          <a:chExt cx="0" cy="0"/>
        </a:xfrm>
      </p:grpSpPr>
      <p:sp>
        <p:nvSpPr>
          <p:cNvPr id="430" name="Google Shape;430;p32"/>
          <p:cNvSpPr txBox="1"/>
          <p:nvPr/>
        </p:nvSpPr>
        <p:spPr>
          <a:xfrm>
            <a:off x="250825" y="939800"/>
            <a:ext cx="813752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To calculate the probability of gain higher than 2% or more, we need to find out what is the sum of all probabilities that gain can take values more than 0.02 (i.e., 2%).</a:t>
            </a:r>
            <a:endParaRPr/>
          </a:p>
        </p:txBody>
      </p:sp>
      <p:sp>
        <p:nvSpPr>
          <p:cNvPr id="431" name="Google Shape;431;p32"/>
          <p:cNvSpPr txBox="1"/>
          <p:nvPr/>
        </p:nvSpPr>
        <p:spPr>
          <a:xfrm>
            <a:off x="250825" y="2139950"/>
            <a:ext cx="3744912" cy="14922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Probability of making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2% loss or higher in Glaxo: 0.063 or 6.3%</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Probability of making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2% loss or higher in BEML: 0.2215 or 22.3%</a:t>
            </a:r>
            <a:endParaRPr/>
          </a:p>
          <a:p>
            <a:pPr marL="0" marR="0" lvl="0" indent="0" algn="l" rtl="0">
              <a:lnSpc>
                <a:spcPct val="100000"/>
              </a:lnSpc>
              <a:spcBef>
                <a:spcPts val="0"/>
              </a:spcBef>
              <a:spcAft>
                <a:spcPts val="0"/>
              </a:spcAft>
              <a:buNone/>
            </a:pPr>
            <a:endParaRPr sz="1500" b="0" i="0" u="none">
              <a:solidFill>
                <a:srgbClr val="00337F"/>
              </a:solidFill>
              <a:latin typeface="Garamond"/>
              <a:ea typeface="Garamond"/>
              <a:cs typeface="Garamond"/>
              <a:sym typeface="Garamond"/>
            </a:endParaRPr>
          </a:p>
        </p:txBody>
      </p:sp>
      <p:pic>
        <p:nvPicPr>
          <p:cNvPr id="432" name="Google Shape;432;p32"/>
          <p:cNvPicPr preferRelativeResize="0"/>
          <p:nvPr/>
        </p:nvPicPr>
        <p:blipFill rotWithShape="1">
          <a:blip r:embed="rId3">
            <a:alphaModFix/>
          </a:blip>
          <a:srcRect/>
          <a:stretch/>
        </p:blipFill>
        <p:spPr>
          <a:xfrm>
            <a:off x="4679950" y="1955800"/>
            <a:ext cx="4356100" cy="2987675"/>
          </a:xfrm>
          <a:prstGeom prst="rect">
            <a:avLst/>
          </a:prstGeom>
          <a:noFill/>
          <a:ln>
            <a:noFill/>
          </a:ln>
        </p:spPr>
      </p:pic>
      <p:sp>
        <p:nvSpPr>
          <p:cNvPr id="433" name="Google Shape;433;p32"/>
          <p:cNvSpPr txBox="1"/>
          <p:nvPr/>
        </p:nvSpPr>
        <p:spPr>
          <a:xfrm>
            <a:off x="228600" y="3632200"/>
            <a:ext cx="4572000" cy="124618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Probability of making</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2% gain or higher in Glaxo: 0.0710 or 7.1%</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Probability of making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2% gain or higher in BEML: 0.2276 or 22.76%</a:t>
            </a:r>
            <a:endParaRPr/>
          </a:p>
        </p:txBody>
      </p:sp>
    </p:spTree>
  </p:cSld>
  <p:clrMapOvr>
    <a:masterClrMapping/>
  </p:clrMapOvr>
  <p:transition spd="slow">
    <p:push dir="r"/>
  </p:transition>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TextBox 1">
            <a:extLst>
              <a:ext uri="{FF2B5EF4-FFF2-40B4-BE49-F238E27FC236}">
                <a16:creationId xmlns:a16="http://schemas.microsoft.com/office/drawing/2014/main" id="{C9D66F50-AFE7-FD46-BDE1-A6F4E98C7917}"/>
              </a:ext>
            </a:extLst>
          </p:cNvPr>
          <p:cNvSpPr txBox="1">
            <a:spLocks noChangeArrowheads="1"/>
          </p:cNvSpPr>
          <p:nvPr/>
        </p:nvSpPr>
        <p:spPr bwMode="auto">
          <a:xfrm>
            <a:off x="273050" y="153988"/>
            <a:ext cx="33893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t>Normal Distribution codes</a:t>
            </a:r>
          </a:p>
        </p:txBody>
      </p:sp>
      <p:pic>
        <p:nvPicPr>
          <p:cNvPr id="46082" name="Picture 2">
            <a:extLst>
              <a:ext uri="{FF2B5EF4-FFF2-40B4-BE49-F238E27FC236}">
                <a16:creationId xmlns:a16="http://schemas.microsoft.com/office/drawing/2014/main" id="{88C8DCA8-6986-8643-B2CB-930AE567C3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8488" y="771525"/>
            <a:ext cx="2459037"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3" name="Picture 3">
            <a:extLst>
              <a:ext uri="{FF2B5EF4-FFF2-40B4-BE49-F238E27FC236}">
                <a16:creationId xmlns:a16="http://schemas.microsoft.com/office/drawing/2014/main" id="{B93B8511-0747-2D46-B93A-D9BCB589111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1175" y="523875"/>
            <a:ext cx="3529013" cy="210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4" name="Picture 4">
            <a:extLst>
              <a:ext uri="{FF2B5EF4-FFF2-40B4-BE49-F238E27FC236}">
                <a16:creationId xmlns:a16="http://schemas.microsoft.com/office/drawing/2014/main" id="{42FF5F1A-CF18-434F-A501-9D93B914D6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57650" y="2767013"/>
            <a:ext cx="4114800"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5">
            <a:extLst>
              <a:ext uri="{FF2B5EF4-FFF2-40B4-BE49-F238E27FC236}">
                <a16:creationId xmlns:a16="http://schemas.microsoft.com/office/drawing/2014/main" id="{B1B4C9D7-C296-804D-9678-4614D93D2EB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325" y="2671763"/>
            <a:ext cx="2771775"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900133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extBox 1">
            <a:extLst>
              <a:ext uri="{FF2B5EF4-FFF2-40B4-BE49-F238E27FC236}">
                <a16:creationId xmlns:a16="http://schemas.microsoft.com/office/drawing/2014/main" id="{C6A08608-9864-934D-A024-54F92EE52759}"/>
              </a:ext>
            </a:extLst>
          </p:cNvPr>
          <p:cNvSpPr txBox="1">
            <a:spLocks noChangeArrowheads="1"/>
          </p:cNvSpPr>
          <p:nvPr/>
        </p:nvSpPr>
        <p:spPr bwMode="auto">
          <a:xfrm>
            <a:off x="273050" y="153988"/>
            <a:ext cx="3759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t>Student’ t- Distribution codes</a:t>
            </a:r>
          </a:p>
        </p:txBody>
      </p:sp>
      <p:pic>
        <p:nvPicPr>
          <p:cNvPr id="47106" name="Picture 6">
            <a:extLst>
              <a:ext uri="{FF2B5EF4-FFF2-40B4-BE49-F238E27FC236}">
                <a16:creationId xmlns:a16="http://schemas.microsoft.com/office/drawing/2014/main" id="{99702829-3384-F841-9D0D-4D1C70296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8313" y="842963"/>
            <a:ext cx="2276475" cy="199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7" name="Picture 7">
            <a:extLst>
              <a:ext uri="{FF2B5EF4-FFF2-40B4-BE49-F238E27FC236}">
                <a16:creationId xmlns:a16="http://schemas.microsoft.com/office/drawing/2014/main" id="{CAA410B8-55AD-D24D-B16F-2A9322B5CF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2250" y="996950"/>
            <a:ext cx="2573338"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8" name="Picture 8">
            <a:extLst>
              <a:ext uri="{FF2B5EF4-FFF2-40B4-BE49-F238E27FC236}">
                <a16:creationId xmlns:a16="http://schemas.microsoft.com/office/drawing/2014/main" id="{14506E35-E4EA-0F4F-BF4E-399F7AF5751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2425" y="2841625"/>
            <a:ext cx="2508250" cy="204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109" name="Picture 9">
            <a:extLst>
              <a:ext uri="{FF2B5EF4-FFF2-40B4-BE49-F238E27FC236}">
                <a16:creationId xmlns:a16="http://schemas.microsoft.com/office/drawing/2014/main" id="{83E62F73-60CA-E147-96F9-613D70DEE5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16375" y="2876550"/>
            <a:ext cx="2757488" cy="1979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471868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Shape 441"/>
        <p:cNvGrpSpPr/>
        <p:nvPr/>
      </p:nvGrpSpPr>
      <p:grpSpPr>
        <a:xfrm>
          <a:off x="0" y="0"/>
          <a:ext cx="0" cy="0"/>
          <a:chOff x="0" y="0"/>
          <a:chExt cx="0" cy="0"/>
        </a:xfrm>
      </p:grpSpPr>
      <p:sp>
        <p:nvSpPr>
          <p:cNvPr id="442" name="Google Shape;442;p33"/>
          <p:cNvSpPr txBox="1"/>
          <p:nvPr/>
        </p:nvSpPr>
        <p:spPr>
          <a:xfrm>
            <a:off x="3779837" y="2371725"/>
            <a:ext cx="1582737" cy="4000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2000"/>
              <a:buFont typeface="Arial"/>
              <a:buNone/>
            </a:pPr>
            <a:r>
              <a:rPr lang="en-US" sz="2000" b="1" i="0" u="none">
                <a:solidFill>
                  <a:schemeClr val="dk1"/>
                </a:solidFill>
                <a:latin typeface="Arial"/>
                <a:ea typeface="Arial"/>
                <a:cs typeface="Arial"/>
                <a:sym typeface="Arial"/>
              </a:rPr>
              <a:t>Thank you</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Shape 229"/>
        <p:cNvGrpSpPr/>
        <p:nvPr/>
      </p:nvGrpSpPr>
      <p:grpSpPr>
        <a:xfrm>
          <a:off x="0" y="0"/>
          <a:ext cx="0" cy="0"/>
          <a:chOff x="0" y="0"/>
          <a:chExt cx="0" cy="0"/>
        </a:xfrm>
      </p:grpSpPr>
      <p:sp>
        <p:nvSpPr>
          <p:cNvPr id="230" name="Google Shape;230;p4"/>
          <p:cNvSpPr txBox="1"/>
          <p:nvPr/>
        </p:nvSpPr>
        <p:spPr>
          <a:xfrm>
            <a:off x="395287" y="1006475"/>
            <a:ext cx="770572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z-score makes use of the mean and the standard deviation of the data set in order to specify the relative location of a measurement.</a:t>
            </a:r>
            <a:endParaRPr/>
          </a:p>
        </p:txBody>
      </p:sp>
      <p:sp>
        <p:nvSpPr>
          <p:cNvPr id="231" name="Google Shape;231;p4"/>
          <p:cNvSpPr txBox="1"/>
          <p:nvPr/>
        </p:nvSpPr>
        <p:spPr>
          <a:xfrm>
            <a:off x="0" y="88900"/>
            <a:ext cx="2447925" cy="554037"/>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Z- Scores</a:t>
            </a:r>
            <a:endParaRPr/>
          </a:p>
        </p:txBody>
      </p:sp>
      <p:sp>
        <p:nvSpPr>
          <p:cNvPr id="232" name="Google Shape;232;p4"/>
          <p:cNvSpPr txBox="1"/>
          <p:nvPr/>
        </p:nvSpPr>
        <p:spPr>
          <a:xfrm>
            <a:off x="539750" y="1924050"/>
            <a:ext cx="7704137"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It represents the distance between a given data point and the mean, expressed in standard deviations. The score is also known as “standardizing” the data point</a:t>
            </a:r>
            <a:endParaRPr/>
          </a:p>
        </p:txBody>
      </p:sp>
      <p:sp>
        <p:nvSpPr>
          <p:cNvPr id="233" name="Google Shape;233;p4"/>
          <p:cNvSpPr txBox="1"/>
          <p:nvPr/>
        </p:nvSpPr>
        <p:spPr>
          <a:xfrm>
            <a:off x="468312" y="2895600"/>
            <a:ext cx="8388350" cy="784225"/>
          </a:xfrm>
          <a:prstGeom prst="rect">
            <a:avLst/>
          </a:prstGeom>
          <a:noFill/>
          <a:ln>
            <a:noFill/>
          </a:ln>
        </p:spPr>
        <p:txBody>
          <a:bodyPr spcFirstLastPara="1" wrap="square" lIns="91425" tIns="45700" rIns="91425" bIns="45700" anchor="t" anchorCtr="0">
            <a:spAutoFit/>
          </a:bodyPr>
          <a:lstStyle/>
          <a:p>
            <a:pPr marL="0" marR="0" lvl="0" indent="-95250" algn="l" rtl="0">
              <a:lnSpc>
                <a:spcPct val="100000"/>
              </a:lnSpc>
              <a:spcBef>
                <a:spcPts val="0"/>
              </a:spcBef>
              <a:spcAft>
                <a:spcPts val="0"/>
              </a:spcAft>
              <a:buClr>
                <a:srgbClr val="00337F"/>
              </a:buClr>
              <a:buSzPts val="1500"/>
              <a:buFont typeface="Arial"/>
              <a:buChar char="•"/>
            </a:pPr>
            <a:r>
              <a:rPr lang="en-US" sz="1500" b="0" i="0" u="none">
                <a:solidFill>
                  <a:srgbClr val="00337F"/>
                </a:solidFill>
                <a:latin typeface="Garamond"/>
                <a:ea typeface="Garamond"/>
                <a:cs typeface="Garamond"/>
                <a:sym typeface="Garamond"/>
              </a:rPr>
              <a:t>Large z-scores tell us that the measurement is larger than almost all other measurements in the data set. </a:t>
            </a:r>
            <a:endParaRPr/>
          </a:p>
          <a:p>
            <a:pPr marL="0" marR="0" lvl="0" indent="-95250" algn="l" rtl="0">
              <a:lnSpc>
                <a:spcPct val="100000"/>
              </a:lnSpc>
              <a:spcBef>
                <a:spcPts val="0"/>
              </a:spcBef>
              <a:spcAft>
                <a:spcPts val="0"/>
              </a:spcAft>
              <a:buClr>
                <a:srgbClr val="00337F"/>
              </a:buClr>
              <a:buSzPts val="1500"/>
              <a:buFont typeface="Arial"/>
              <a:buChar char="•"/>
            </a:pPr>
            <a:r>
              <a:rPr lang="en-US" sz="1500" b="0" i="0" u="none">
                <a:solidFill>
                  <a:srgbClr val="00337F"/>
                </a:solidFill>
                <a:latin typeface="Garamond"/>
                <a:ea typeface="Garamond"/>
                <a:cs typeface="Garamond"/>
                <a:sym typeface="Garamond"/>
              </a:rPr>
              <a:t>Similarly, a small z-score tells us that the measurement is small than all other measurements.</a:t>
            </a:r>
            <a:endParaRPr/>
          </a:p>
          <a:p>
            <a:pPr marL="0" marR="0" lvl="0" indent="-95250" algn="l" rtl="0">
              <a:lnSpc>
                <a:spcPct val="100000"/>
              </a:lnSpc>
              <a:spcBef>
                <a:spcPts val="0"/>
              </a:spcBef>
              <a:spcAft>
                <a:spcPts val="0"/>
              </a:spcAft>
              <a:buClr>
                <a:srgbClr val="00337F"/>
              </a:buClr>
              <a:buSzPts val="1500"/>
              <a:buFont typeface="Arial"/>
              <a:buChar char="•"/>
            </a:pPr>
            <a:r>
              <a:rPr lang="en-US" sz="1500" b="0" i="0" u="none">
                <a:solidFill>
                  <a:srgbClr val="00337F"/>
                </a:solidFill>
                <a:latin typeface="Garamond"/>
                <a:ea typeface="Garamond"/>
                <a:cs typeface="Garamond"/>
                <a:sym typeface="Garamond"/>
              </a:rPr>
              <a:t> If a score is 0, then the observation lies on the mean.</a:t>
            </a:r>
            <a:endParaRPr/>
          </a:p>
        </p:txBody>
      </p:sp>
    </p:spTree>
  </p:cSld>
  <p:clrMapOvr>
    <a:masterClrMapping/>
  </p:clrMapOvr>
  <p:transition spd="slow">
    <p:push dir="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Shape 237"/>
        <p:cNvGrpSpPr/>
        <p:nvPr/>
      </p:nvGrpSpPr>
      <p:grpSpPr>
        <a:xfrm>
          <a:off x="0" y="0"/>
          <a:ext cx="0" cy="0"/>
          <a:chOff x="0" y="0"/>
          <a:chExt cx="0" cy="0"/>
        </a:xfrm>
      </p:grpSpPr>
      <p:pic>
        <p:nvPicPr>
          <p:cNvPr id="238" name="Google Shape;238;p5"/>
          <p:cNvPicPr preferRelativeResize="0"/>
          <p:nvPr/>
        </p:nvPicPr>
        <p:blipFill rotWithShape="1">
          <a:blip r:embed="rId3">
            <a:alphaModFix/>
          </a:blip>
          <a:srcRect/>
          <a:stretch/>
        </p:blipFill>
        <p:spPr>
          <a:xfrm>
            <a:off x="648929" y="154858"/>
            <a:ext cx="7875639" cy="3282797"/>
          </a:xfrm>
          <a:prstGeom prst="rect">
            <a:avLst/>
          </a:prstGeom>
          <a:noFill/>
          <a:ln w="12700" cap="flat" cmpd="sng">
            <a:solidFill>
              <a:srgbClr val="FC0128"/>
            </a:solidFill>
            <a:prstDash val="solid"/>
            <a:miter lim="800000"/>
            <a:headEnd type="none" w="sm" len="sm"/>
            <a:tailEnd type="none" w="sm" len="sm"/>
          </a:ln>
        </p:spPr>
      </p:pic>
      <p:pic>
        <p:nvPicPr>
          <p:cNvPr id="239" name="Google Shape;239;p5"/>
          <p:cNvPicPr preferRelativeResize="0"/>
          <p:nvPr/>
        </p:nvPicPr>
        <p:blipFill rotWithShape="1">
          <a:blip r:embed="rId4">
            <a:alphaModFix/>
          </a:blip>
          <a:srcRect/>
          <a:stretch/>
        </p:blipFill>
        <p:spPr>
          <a:xfrm>
            <a:off x="1513246" y="3437655"/>
            <a:ext cx="5991225" cy="1550987"/>
          </a:xfrm>
          <a:prstGeom prst="rect">
            <a:avLst/>
          </a:prstGeom>
          <a:noFill/>
          <a:ln>
            <a:noFill/>
          </a:ln>
        </p:spPr>
      </p:pic>
    </p:spTree>
  </p:cSld>
  <p:clrMapOvr>
    <a:masterClrMapping/>
  </p:clrMapOvr>
  <p:transition spd="slow">
    <p:push dir="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Shape 243"/>
        <p:cNvGrpSpPr/>
        <p:nvPr/>
      </p:nvGrpSpPr>
      <p:grpSpPr>
        <a:xfrm>
          <a:off x="0" y="0"/>
          <a:ext cx="0" cy="0"/>
          <a:chOff x="0" y="0"/>
          <a:chExt cx="0" cy="0"/>
        </a:xfrm>
      </p:grpSpPr>
      <p:sp>
        <p:nvSpPr>
          <p:cNvPr id="244" name="Google Shape;244;p6"/>
          <p:cNvSpPr txBox="1"/>
          <p:nvPr/>
        </p:nvSpPr>
        <p:spPr>
          <a:xfrm>
            <a:off x="0" y="0"/>
            <a:ext cx="54006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Probability Distributions</a:t>
            </a:r>
            <a:endParaRPr/>
          </a:p>
        </p:txBody>
      </p:sp>
      <p:sp>
        <p:nvSpPr>
          <p:cNvPr id="245" name="Google Shape;245;p6"/>
          <p:cNvSpPr txBox="1"/>
          <p:nvPr/>
        </p:nvSpPr>
        <p:spPr>
          <a:xfrm>
            <a:off x="611187" y="1060450"/>
            <a:ext cx="6337300" cy="752475"/>
          </a:xfrm>
          <a:prstGeom prst="rect">
            <a:avLst/>
          </a:prstGeom>
          <a:noFill/>
          <a:ln>
            <a:noFill/>
          </a:ln>
        </p:spPr>
        <p:txBody>
          <a:bodyPr spcFirstLastPara="1" wrap="square" lIns="91425" tIns="45700" rIns="91425" bIns="45700" anchor="t" anchorCtr="0">
            <a:spAutoFit/>
          </a:bodyPr>
          <a:lstStyle/>
          <a:p>
            <a:pPr marL="0" marR="0" lvl="0" indent="-95250" algn="l" rtl="0">
              <a:lnSpc>
                <a:spcPct val="150000"/>
              </a:lnSpc>
              <a:spcBef>
                <a:spcPts val="0"/>
              </a:spcBef>
              <a:spcAft>
                <a:spcPts val="0"/>
              </a:spcAft>
              <a:buClr>
                <a:srgbClr val="00337F"/>
              </a:buClr>
              <a:buSzPts val="1500"/>
              <a:buFont typeface="Arial"/>
              <a:buChar char="•"/>
            </a:pPr>
            <a:r>
              <a:rPr lang="en-US" sz="1500" b="0" i="0" u="none">
                <a:solidFill>
                  <a:srgbClr val="00337F"/>
                </a:solidFill>
                <a:latin typeface="Garamond"/>
                <a:ea typeface="Garamond"/>
                <a:cs typeface="Garamond"/>
                <a:sym typeface="Garamond"/>
              </a:rPr>
              <a:t>Continuous Probability Distributions</a:t>
            </a:r>
            <a:endParaRPr/>
          </a:p>
          <a:p>
            <a:pPr marL="0" marR="0" lvl="0" indent="-95250" algn="l" rtl="0">
              <a:lnSpc>
                <a:spcPct val="150000"/>
              </a:lnSpc>
              <a:spcBef>
                <a:spcPts val="0"/>
              </a:spcBef>
              <a:spcAft>
                <a:spcPts val="0"/>
              </a:spcAft>
              <a:buClr>
                <a:srgbClr val="00337F"/>
              </a:buClr>
              <a:buSzPts val="1500"/>
              <a:buFont typeface="Arial"/>
              <a:buChar char="•"/>
            </a:pPr>
            <a:r>
              <a:rPr lang="en-US" sz="1500" b="0" i="0" u="none">
                <a:solidFill>
                  <a:srgbClr val="00337F"/>
                </a:solidFill>
                <a:latin typeface="Garamond"/>
                <a:ea typeface="Garamond"/>
                <a:cs typeface="Garamond"/>
                <a:sym typeface="Garamond"/>
              </a:rPr>
              <a:t>Discrete Probability Distribution</a:t>
            </a:r>
            <a:endParaRPr/>
          </a:p>
        </p:txBody>
      </p:sp>
    </p:spTree>
  </p:cSld>
  <p:clrMapOvr>
    <a:masterClrMapping/>
  </p:clrMapOvr>
  <p:transition spd="slow">
    <p:push dir="r"/>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Shape 249"/>
        <p:cNvGrpSpPr/>
        <p:nvPr/>
      </p:nvGrpSpPr>
      <p:grpSpPr>
        <a:xfrm>
          <a:off x="0" y="0"/>
          <a:ext cx="0" cy="0"/>
          <a:chOff x="0" y="0"/>
          <a:chExt cx="0" cy="0"/>
        </a:xfrm>
      </p:grpSpPr>
      <p:sp>
        <p:nvSpPr>
          <p:cNvPr id="250" name="Google Shape;250;p7"/>
          <p:cNvSpPr txBox="1"/>
          <p:nvPr/>
        </p:nvSpPr>
        <p:spPr>
          <a:xfrm>
            <a:off x="0" y="50800"/>
            <a:ext cx="5435600"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Probability Distributions</a:t>
            </a:r>
            <a:endParaRPr/>
          </a:p>
        </p:txBody>
      </p:sp>
      <p:sp>
        <p:nvSpPr>
          <p:cNvPr id="251" name="Google Shape;251;p7"/>
          <p:cNvSpPr txBox="1"/>
          <p:nvPr/>
        </p:nvSpPr>
        <p:spPr>
          <a:xfrm>
            <a:off x="323850" y="788987"/>
            <a:ext cx="8496300"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Discrete Probability Distribution: The probability distribution of a discrete random variable is a graph, table or formula that specifies the probability associated with each possible value the random variable can assume.</a:t>
            </a:r>
            <a:endParaRPr/>
          </a:p>
        </p:txBody>
      </p:sp>
      <p:sp>
        <p:nvSpPr>
          <p:cNvPr id="252" name="Google Shape;252;p7"/>
          <p:cNvSpPr txBox="1"/>
          <p:nvPr/>
        </p:nvSpPr>
        <p:spPr>
          <a:xfrm>
            <a:off x="179387" y="2139950"/>
            <a:ext cx="6607175"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The sum of all probabilities in a distribution sum to 1.</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Each value has a probability between 0 and 1.</a:t>
            </a:r>
            <a:endParaRPr/>
          </a:p>
        </p:txBody>
      </p:sp>
      <p:sp>
        <p:nvSpPr>
          <p:cNvPr id="253" name="Google Shape;253;p7"/>
          <p:cNvSpPr txBox="1"/>
          <p:nvPr/>
        </p:nvSpPr>
        <p:spPr>
          <a:xfrm>
            <a:off x="250825" y="1706562"/>
            <a:ext cx="8388350" cy="3238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Discrete Probability distribution  properties:</a:t>
            </a:r>
            <a:endParaRPr/>
          </a:p>
        </p:txBody>
      </p:sp>
    </p:spTree>
  </p:cSld>
  <p:clrMapOvr>
    <a:masterClrMapping/>
  </p:clrMapOvr>
  <p:transition spd="slow">
    <p:push dir="r"/>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Shape 257"/>
        <p:cNvGrpSpPr/>
        <p:nvPr/>
      </p:nvGrpSpPr>
      <p:grpSpPr>
        <a:xfrm>
          <a:off x="0" y="0"/>
          <a:ext cx="0" cy="0"/>
          <a:chOff x="0" y="0"/>
          <a:chExt cx="0" cy="0"/>
        </a:xfrm>
      </p:grpSpPr>
      <p:sp>
        <p:nvSpPr>
          <p:cNvPr id="258" name="Google Shape;258;p8"/>
          <p:cNvSpPr txBox="1"/>
          <p:nvPr/>
        </p:nvSpPr>
        <p:spPr>
          <a:xfrm>
            <a:off x="0" y="-9525"/>
            <a:ext cx="8964612" cy="10160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Discrete probability Distribution: </a:t>
            </a:r>
            <a:endParaRPr/>
          </a:p>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Binomial Distribution </a:t>
            </a:r>
            <a:endParaRPr/>
          </a:p>
        </p:txBody>
      </p:sp>
      <p:sp>
        <p:nvSpPr>
          <p:cNvPr id="259" name="Google Shape;259;p8"/>
          <p:cNvSpPr txBox="1"/>
          <p:nvPr/>
        </p:nvSpPr>
        <p:spPr>
          <a:xfrm>
            <a:off x="233362" y="1419225"/>
            <a:ext cx="8713787" cy="29083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A binomial experiment is a statistical experiment that has the following properties:</a:t>
            </a:r>
            <a:endParaRPr/>
          </a:p>
          <a:p>
            <a:pPr marL="0" marR="0" lvl="0" indent="0" algn="ctr"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95250" algn="l" rtl="0">
              <a:lnSpc>
                <a:spcPct val="150000"/>
              </a:lnSpc>
              <a:spcBef>
                <a:spcPts val="0"/>
              </a:spcBef>
              <a:spcAft>
                <a:spcPts val="0"/>
              </a:spcAft>
              <a:buClr>
                <a:srgbClr val="00337F"/>
              </a:buClr>
              <a:buSzPts val="1500"/>
              <a:buFont typeface="Noto Sans Symbols"/>
              <a:buChar char="⮚"/>
            </a:pPr>
            <a:r>
              <a:rPr lang="en-US" sz="1500" b="0" i="0" u="none">
                <a:solidFill>
                  <a:srgbClr val="00337F"/>
                </a:solidFill>
                <a:latin typeface="Garamond"/>
                <a:ea typeface="Garamond"/>
                <a:cs typeface="Garamond"/>
                <a:sym typeface="Garamond"/>
              </a:rPr>
              <a:t>The experiment consists of n repeated trials.</a:t>
            </a:r>
            <a:endParaRPr/>
          </a:p>
          <a:p>
            <a:pPr marL="0" marR="0" lvl="0" indent="-95250" algn="l" rtl="0">
              <a:lnSpc>
                <a:spcPct val="150000"/>
              </a:lnSpc>
              <a:spcBef>
                <a:spcPts val="0"/>
              </a:spcBef>
              <a:spcAft>
                <a:spcPts val="0"/>
              </a:spcAft>
              <a:buClr>
                <a:srgbClr val="00337F"/>
              </a:buClr>
              <a:buSzPts val="1500"/>
              <a:buFont typeface="Noto Sans Symbols"/>
              <a:buChar char="⮚"/>
            </a:pPr>
            <a:r>
              <a:rPr lang="en-US" sz="1500" b="0" i="0" u="none">
                <a:solidFill>
                  <a:srgbClr val="00337F"/>
                </a:solidFill>
                <a:latin typeface="Garamond"/>
                <a:ea typeface="Garamond"/>
                <a:cs typeface="Garamond"/>
                <a:sym typeface="Garamond"/>
              </a:rPr>
              <a:t>Each trial can result in just two possible outcomes. We call one of these outcomes  </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a success and the other, a failure ; Yes or No</a:t>
            </a:r>
            <a:endParaRPr/>
          </a:p>
          <a:p>
            <a:pPr marL="0" marR="0" lvl="0" indent="-95250" algn="l" rtl="0">
              <a:lnSpc>
                <a:spcPct val="150000"/>
              </a:lnSpc>
              <a:spcBef>
                <a:spcPts val="0"/>
              </a:spcBef>
              <a:spcAft>
                <a:spcPts val="0"/>
              </a:spcAft>
              <a:buClr>
                <a:srgbClr val="00337F"/>
              </a:buClr>
              <a:buSzPts val="1500"/>
              <a:buFont typeface="Noto Sans Symbols"/>
              <a:buChar char="⮚"/>
            </a:pPr>
            <a:r>
              <a:rPr lang="en-US" sz="1500" b="0" i="0" u="none">
                <a:solidFill>
                  <a:srgbClr val="00337F"/>
                </a:solidFill>
                <a:latin typeface="Garamond"/>
                <a:ea typeface="Garamond"/>
                <a:cs typeface="Garamond"/>
                <a:sym typeface="Garamond"/>
              </a:rPr>
              <a:t>The probability of success, denoted by P, is the same on every trial.</a:t>
            </a:r>
            <a:endParaRPr/>
          </a:p>
          <a:p>
            <a:pPr marL="0" marR="0" lvl="0" indent="-95250" algn="l" rtl="0">
              <a:lnSpc>
                <a:spcPct val="150000"/>
              </a:lnSpc>
              <a:spcBef>
                <a:spcPts val="0"/>
              </a:spcBef>
              <a:spcAft>
                <a:spcPts val="0"/>
              </a:spcAft>
              <a:buClr>
                <a:srgbClr val="00337F"/>
              </a:buClr>
              <a:buSzPts val="1500"/>
              <a:buFont typeface="Noto Sans Symbols"/>
              <a:buChar char="⮚"/>
            </a:pPr>
            <a:r>
              <a:rPr lang="en-US" sz="1500" b="0" i="0" u="none">
                <a:solidFill>
                  <a:srgbClr val="00337F"/>
                </a:solidFill>
                <a:latin typeface="Garamond"/>
                <a:ea typeface="Garamond"/>
                <a:cs typeface="Garamond"/>
                <a:sym typeface="Garamond"/>
              </a:rPr>
              <a:t>The trials are independent; that is, the outcome on one trial does not affect the </a:t>
            </a:r>
            <a:endParaRPr/>
          </a:p>
          <a:p>
            <a:pPr marL="0" marR="0" lvl="0" indent="0" algn="l" rtl="0">
              <a:lnSpc>
                <a:spcPct val="15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   outcome on other trials.</a:t>
            </a:r>
            <a:endParaRPr/>
          </a:p>
          <a:p>
            <a:pPr marL="0" marR="0" lvl="0" indent="0" algn="l" rtl="0">
              <a:lnSpc>
                <a:spcPct val="100000"/>
              </a:lnSpc>
              <a:spcBef>
                <a:spcPts val="0"/>
              </a:spcBef>
              <a:spcAft>
                <a:spcPts val="0"/>
              </a:spcAft>
              <a:buNone/>
            </a:pPr>
            <a:endParaRPr sz="1500" b="0" i="0" u="none">
              <a:solidFill>
                <a:srgbClr val="00337F"/>
              </a:solidFill>
              <a:latin typeface="Garamond"/>
              <a:ea typeface="Garamond"/>
              <a:cs typeface="Garamond"/>
              <a:sym typeface="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Shape 263"/>
        <p:cNvGrpSpPr/>
        <p:nvPr/>
      </p:nvGrpSpPr>
      <p:grpSpPr>
        <a:xfrm>
          <a:off x="0" y="0"/>
          <a:ext cx="0" cy="0"/>
          <a:chOff x="0" y="0"/>
          <a:chExt cx="0" cy="0"/>
        </a:xfrm>
      </p:grpSpPr>
      <p:sp>
        <p:nvSpPr>
          <p:cNvPr id="264" name="Google Shape;264;p9"/>
          <p:cNvSpPr txBox="1"/>
          <p:nvPr/>
        </p:nvSpPr>
        <p:spPr>
          <a:xfrm>
            <a:off x="250825" y="1330325"/>
            <a:ext cx="8461375" cy="149225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Consider the following statistical experiment. </a:t>
            </a:r>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You flip a coin 2 times and count the number of times the coin lands on heads. </a:t>
            </a:r>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chemeClr val="dk1"/>
              </a:buClr>
              <a:buSzPts val="1500"/>
              <a:buFont typeface="Arial"/>
              <a:buNone/>
            </a:pPr>
            <a:endParaRPr sz="1500" b="0" i="0" u="none">
              <a:solidFill>
                <a:srgbClr val="00337F"/>
              </a:solidFill>
              <a:latin typeface="Garamond"/>
              <a:ea typeface="Garamond"/>
              <a:cs typeface="Garamond"/>
              <a:sym typeface="Garamond"/>
            </a:endParaRPr>
          </a:p>
          <a:p>
            <a:pPr marL="0" marR="0" lvl="0" indent="0" algn="l" rtl="0">
              <a:lnSpc>
                <a:spcPct val="100000"/>
              </a:lnSpc>
              <a:spcBef>
                <a:spcPts val="0"/>
              </a:spcBef>
              <a:spcAft>
                <a:spcPts val="0"/>
              </a:spcAft>
              <a:buClr>
                <a:srgbClr val="00337F"/>
              </a:buClr>
              <a:buSzPts val="1500"/>
              <a:buFont typeface="Garamond"/>
              <a:buNone/>
            </a:pPr>
            <a:r>
              <a:rPr lang="en-US" sz="1500" b="0" i="0" u="none">
                <a:solidFill>
                  <a:srgbClr val="00337F"/>
                </a:solidFill>
                <a:latin typeface="Garamond"/>
                <a:ea typeface="Garamond"/>
                <a:cs typeface="Garamond"/>
                <a:sym typeface="Garamond"/>
              </a:rPr>
              <a:t>This is a binomial experiment because:</a:t>
            </a:r>
            <a:endParaRPr/>
          </a:p>
          <a:p>
            <a:pPr marL="0" marR="0" lvl="0" indent="0" algn="l" rtl="0">
              <a:lnSpc>
                <a:spcPct val="100000"/>
              </a:lnSpc>
              <a:spcBef>
                <a:spcPts val="0"/>
              </a:spcBef>
              <a:spcAft>
                <a:spcPts val="0"/>
              </a:spcAft>
              <a:buNone/>
            </a:pPr>
            <a:endParaRPr sz="1500" b="0" i="0" u="none">
              <a:solidFill>
                <a:srgbClr val="00337F"/>
              </a:solidFill>
              <a:latin typeface="Garamond"/>
              <a:ea typeface="Garamond"/>
              <a:cs typeface="Garamond"/>
              <a:sym typeface="Garamond"/>
            </a:endParaRPr>
          </a:p>
        </p:txBody>
      </p:sp>
      <p:sp>
        <p:nvSpPr>
          <p:cNvPr id="265" name="Google Shape;265;p9"/>
          <p:cNvSpPr txBox="1"/>
          <p:nvPr/>
        </p:nvSpPr>
        <p:spPr>
          <a:xfrm>
            <a:off x="1587" y="0"/>
            <a:ext cx="6840537" cy="55403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FF9300"/>
              </a:buClr>
              <a:buSzPts val="3000"/>
              <a:buFont typeface="Garamond"/>
              <a:buNone/>
            </a:pPr>
            <a:r>
              <a:rPr lang="en-US" sz="3000" b="1" i="0" u="none">
                <a:solidFill>
                  <a:srgbClr val="FF9300"/>
                </a:solidFill>
                <a:latin typeface="Garamond"/>
                <a:ea typeface="Garamond"/>
                <a:cs typeface="Garamond"/>
                <a:sym typeface="Garamond"/>
              </a:rPr>
              <a:t>Example : Binomial Distribution</a:t>
            </a:r>
            <a:endParaRPr/>
          </a:p>
        </p:txBody>
      </p:sp>
    </p:spTree>
  </p:cSld>
  <p:clrMapOvr>
    <a:masterClrMapping/>
  </p:clrMapOvr>
</p:sld>
</file>

<file path=ppt/theme/theme1.xml><?xml version="1.0" encoding="utf-8"?>
<a:theme xmlns:a="http://schemas.openxmlformats.org/drawingml/2006/main" name="1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19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20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2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3.xml><?xml version="1.0" encoding="utf-8"?>
<a:theme xmlns:a="http://schemas.openxmlformats.org/drawingml/2006/main" name="22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bllineb">
  <a:themeElements>
    <a:clrScheme name="">
      <a:dk1>
        <a:srgbClr val="000000"/>
      </a:dk1>
      <a:lt1>
        <a:srgbClr val="0066FF"/>
      </a:lt1>
      <a:dk2>
        <a:srgbClr val="000000"/>
      </a:dk2>
      <a:lt2>
        <a:srgbClr val="CECECE"/>
      </a:lt2>
      <a:accent1>
        <a:srgbClr val="EBEBEB"/>
      </a:accent1>
      <a:accent2>
        <a:srgbClr val="232323"/>
      </a:accent2>
      <a:accent3>
        <a:srgbClr val="AAB8FF"/>
      </a:accent3>
      <a:accent4>
        <a:srgbClr val="000000"/>
      </a:accent4>
      <a:accent5>
        <a:srgbClr val="F3F3F3"/>
      </a:accent5>
      <a:accent6>
        <a:srgbClr val="1F1F1F"/>
      </a:accent6>
      <a:hlink>
        <a:srgbClr val="9C9C9C"/>
      </a:hlink>
      <a:folHlink>
        <a:srgbClr val="67676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1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3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4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5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16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17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18_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1815</Words>
  <Application>Microsoft Office PowerPoint</Application>
  <PresentationFormat>On-screen Show (16:9)</PresentationFormat>
  <Paragraphs>156</Paragraphs>
  <Slides>35</Slides>
  <Notes>33</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35</vt:i4>
      </vt:variant>
    </vt:vector>
  </HeadingPairs>
  <TitlesOfParts>
    <vt:vector size="55" baseType="lpstr">
      <vt:lpstr>Helvetica Neue</vt:lpstr>
      <vt:lpstr>Garamond</vt:lpstr>
      <vt:lpstr>Noto Sans Symbols</vt:lpstr>
      <vt:lpstr>Arial</vt:lpstr>
      <vt:lpstr>Calibri</vt:lpstr>
      <vt:lpstr>Times New Roman</vt:lpstr>
      <vt:lpstr>Times</vt:lpstr>
      <vt:lpstr>12_Office Theme</vt:lpstr>
      <vt:lpstr>dbllineb</vt:lpstr>
      <vt:lpstr>11_Office Theme</vt:lpstr>
      <vt:lpstr>13_Office Theme</vt:lpstr>
      <vt:lpstr>14_Office Theme</vt:lpstr>
      <vt:lpstr>15_Office Theme</vt:lpstr>
      <vt:lpstr>16_Office Theme</vt:lpstr>
      <vt:lpstr>17_Office Theme</vt:lpstr>
      <vt:lpstr>18_Office Theme</vt:lpstr>
      <vt:lpstr>19_Office Theme</vt:lpstr>
      <vt:lpstr>20_Office Theme</vt:lpstr>
      <vt:lpstr>21_Office Theme</vt:lpstr>
      <vt:lpstr>22_Office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 class exercise</vt:lpstr>
      <vt:lpstr>Exercise</vt:lpstr>
      <vt:lpstr>Exercise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D. Wemple</dc:creator>
  <cp:lastModifiedBy>hp</cp:lastModifiedBy>
  <cp:revision>14</cp:revision>
  <dcterms:created xsi:type="dcterms:W3CDTF">1998-12-30T17:17:51Z</dcterms:created>
  <dcterms:modified xsi:type="dcterms:W3CDTF">2022-09-25T05:33:20Z</dcterms:modified>
</cp:coreProperties>
</file>