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 id="2147485253" r:id="rId2"/>
    <p:sldMasterId id="2147485292" r:id="rId3"/>
  </p:sldMasterIdLst>
  <p:notesMasterIdLst>
    <p:notesMasterId r:id="rId25"/>
  </p:notesMasterIdLst>
  <p:handoutMasterIdLst>
    <p:handoutMasterId r:id="rId26"/>
  </p:handoutMasterIdLst>
  <p:sldIdLst>
    <p:sldId id="712" r:id="rId4"/>
    <p:sldId id="601" r:id="rId5"/>
    <p:sldId id="603" r:id="rId6"/>
    <p:sldId id="702" r:id="rId7"/>
    <p:sldId id="604" r:id="rId8"/>
    <p:sldId id="440" r:id="rId9"/>
    <p:sldId id="690" r:id="rId10"/>
    <p:sldId id="525" r:id="rId11"/>
    <p:sldId id="441" r:id="rId12"/>
    <p:sldId id="701" r:id="rId13"/>
    <p:sldId id="446" r:id="rId14"/>
    <p:sldId id="447" r:id="rId15"/>
    <p:sldId id="448" r:id="rId16"/>
    <p:sldId id="710" r:id="rId17"/>
    <p:sldId id="449" r:id="rId18"/>
    <p:sldId id="450" r:id="rId19"/>
    <p:sldId id="451" r:id="rId20"/>
    <p:sldId id="452" r:id="rId21"/>
    <p:sldId id="453" r:id="rId22"/>
    <p:sldId id="713" r:id="rId23"/>
    <p:sldId id="703" r:id="rId24"/>
  </p:sldIdLst>
  <p:sldSz cx="9144000" cy="5143500" type="screen16x9"/>
  <p:notesSz cx="6858000" cy="9190038"/>
  <p:defaultTextStyle>
    <a:defPPr>
      <a:defRPr lang="en-US"/>
    </a:defPPr>
    <a:lvl1pPr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1pPr>
    <a:lvl2pPr marL="4572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2pPr>
    <a:lvl3pPr marL="9144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3pPr>
    <a:lvl4pPr marL="13716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4pPr>
    <a:lvl5pPr marL="1828800" algn="l" rtl="0" eaLnBrk="0" fontAlgn="base" hangingPunct="0">
      <a:spcBef>
        <a:spcPct val="0"/>
      </a:spcBef>
      <a:spcAft>
        <a:spcPct val="0"/>
      </a:spcAft>
      <a:defRPr sz="2000" b="1" kern="1200">
        <a:solidFill>
          <a:schemeClr val="tx1"/>
        </a:solidFill>
        <a:latin typeface="Arial" panose="020B0604020202020204" pitchFamily="34" charset="0"/>
        <a:ea typeface="+mn-ea"/>
        <a:cs typeface="+mn-cs"/>
      </a:defRPr>
    </a:lvl5pPr>
    <a:lvl6pPr marL="2286000" algn="l" defTabSz="914400" rtl="0" eaLnBrk="1" latinLnBrk="0" hangingPunct="1">
      <a:defRPr sz="2000" b="1" kern="1200">
        <a:solidFill>
          <a:schemeClr val="tx1"/>
        </a:solidFill>
        <a:latin typeface="Arial" panose="020B0604020202020204" pitchFamily="34" charset="0"/>
        <a:ea typeface="+mn-ea"/>
        <a:cs typeface="+mn-cs"/>
      </a:defRPr>
    </a:lvl6pPr>
    <a:lvl7pPr marL="2743200" algn="l" defTabSz="914400" rtl="0" eaLnBrk="1" latinLnBrk="0" hangingPunct="1">
      <a:defRPr sz="2000" b="1" kern="1200">
        <a:solidFill>
          <a:schemeClr val="tx1"/>
        </a:solidFill>
        <a:latin typeface="Arial" panose="020B0604020202020204" pitchFamily="34" charset="0"/>
        <a:ea typeface="+mn-ea"/>
        <a:cs typeface="+mn-cs"/>
      </a:defRPr>
    </a:lvl7pPr>
    <a:lvl8pPr marL="3200400" algn="l" defTabSz="914400" rtl="0" eaLnBrk="1" latinLnBrk="0" hangingPunct="1">
      <a:defRPr sz="2000" b="1" kern="1200">
        <a:solidFill>
          <a:schemeClr val="tx1"/>
        </a:solidFill>
        <a:latin typeface="Arial" panose="020B0604020202020204" pitchFamily="34" charset="0"/>
        <a:ea typeface="+mn-ea"/>
        <a:cs typeface="+mn-cs"/>
      </a:defRPr>
    </a:lvl8pPr>
    <a:lvl9pPr marL="3657600" algn="l" defTabSz="914400" rtl="0" eaLnBrk="1" latinLnBrk="0" hangingPunct="1">
      <a:defRPr sz="2000" b="1"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24">
          <p15:clr>
            <a:srgbClr val="A4A3A4"/>
          </p15:clr>
        </p15:guide>
        <p15:guide id="2" pos="2928">
          <p15:clr>
            <a:srgbClr val="A4A3A4"/>
          </p15:clr>
        </p15:guide>
      </p15:sldGuideLst>
    </p:ext>
    <p:ext uri="{2D200454-40CA-4A62-9FC3-DE9A4176ACB9}">
      <p15:notesGuideLst xmlns:p15="http://schemas.microsoft.com/office/powerpoint/2012/main">
        <p15:guide id="1" orient="horz" pos="2174">
          <p15:clr>
            <a:srgbClr val="A4A3A4"/>
          </p15:clr>
        </p15:guide>
        <p15:guide id="2" pos="288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93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9965" autoAdjust="0"/>
    <p:restoredTop sz="95291" autoAdjust="0"/>
  </p:normalViewPr>
  <p:slideViewPr>
    <p:cSldViewPr>
      <p:cViewPr varScale="1">
        <p:scale>
          <a:sx n="110" d="100"/>
          <a:sy n="110" d="100"/>
        </p:scale>
        <p:origin x="384" y="67"/>
      </p:cViewPr>
      <p:guideLst>
        <p:guide orient="horz" pos="2124"/>
        <p:guide pos="2928"/>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notesViewPr>
    <p:cSldViewPr>
      <p:cViewPr>
        <p:scale>
          <a:sx n="75" d="100"/>
          <a:sy n="75" d="100"/>
        </p:scale>
        <p:origin x="4144" y="432"/>
      </p:cViewPr>
      <p:guideLst>
        <p:guide orient="horz" pos="2174"/>
        <p:guide pos="288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handoutMaster" Target="handoutMasters/handoutMaster1.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viewProps" Target="viewProp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presProps" Target="presProps.xml"/><Relationship Id="rId30"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a:extLst>
              <a:ext uri="{FF2B5EF4-FFF2-40B4-BE49-F238E27FC236}">
                <a16:creationId xmlns:a16="http://schemas.microsoft.com/office/drawing/2014/main" id="{B4BF7FA0-7C97-1D4C-9F86-1E1DF881635C}"/>
              </a:ext>
            </a:extLst>
          </p:cNvPr>
          <p:cNvSpPr>
            <a:spLocks noChangeArrowheads="1"/>
          </p:cNvSpPr>
          <p:nvPr/>
        </p:nvSpPr>
        <p:spPr bwMode="auto">
          <a:xfrm>
            <a:off x="6389688" y="8791575"/>
            <a:ext cx="398462" cy="303213"/>
          </a:xfrm>
          <a:prstGeom prst="rect">
            <a:avLst/>
          </a:prstGeom>
          <a:noFill/>
          <a:ln w="9525">
            <a:noFill/>
            <a:miter lim="800000"/>
            <a:headEnd/>
            <a:tailEnd/>
          </a:ln>
          <a:effectLst/>
        </p:spPr>
        <p:txBody>
          <a:bodyPr wrap="none" lIns="90488" tIns="44450" rIns="90488" bIns="44450" anchor="ctr">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algn="r">
              <a:defRPr/>
            </a:pPr>
            <a:fld id="{D3D2D5DB-89AF-2C4C-9A7A-52B3E8B60BC9}" type="slidenum">
              <a:rPr lang="en-US" altLang="en-US" sz="1400" b="0" smtClean="0"/>
              <a:pPr algn="r">
                <a:defRPr/>
              </a:pPr>
              <a:t>‹#›</a:t>
            </a:fld>
            <a:endParaRPr lang="en-US" altLang="en-US" sz="1400" b="0"/>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Rectangle 2">
            <a:extLst>
              <a:ext uri="{FF2B5EF4-FFF2-40B4-BE49-F238E27FC236}">
                <a16:creationId xmlns:a16="http://schemas.microsoft.com/office/drawing/2014/main" id="{5BA4A445-F4CB-9C4F-839A-0839CB783D04}"/>
              </a:ext>
            </a:extLst>
          </p:cNvPr>
          <p:cNvSpPr>
            <a:spLocks noGrp="1" noChangeArrowheads="1"/>
          </p:cNvSpPr>
          <p:nvPr>
            <p:ph type="body" sz="quarter" idx="3"/>
          </p:nvPr>
        </p:nvSpPr>
        <p:spPr bwMode="auto">
          <a:xfrm>
            <a:off x="914400" y="4365625"/>
            <a:ext cx="5029200" cy="3871913"/>
          </a:xfrm>
          <a:prstGeom prst="rect">
            <a:avLst/>
          </a:prstGeom>
          <a:noFill/>
          <a:ln w="9525">
            <a:noFill/>
            <a:miter lim="800000"/>
            <a:headEnd/>
            <a:tailEnd/>
          </a:ln>
          <a:effectLst/>
        </p:spPr>
        <p:txBody>
          <a:bodyPr vert="horz" wrap="square" lIns="90488" tIns="44450" rIns="90488" bIns="44450" numCol="1" anchor="t" anchorCtr="0" compatLnSpc="1">
            <a:prstTxWarp prst="textNoShape">
              <a:avLst/>
            </a:prstTxWarp>
          </a:bodyPr>
          <a:lstStyle/>
          <a:p>
            <a:pPr lvl="0"/>
            <a:r>
              <a:rPr lang="en-US" noProof="0"/>
              <a:t>Click to edit Master notes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26627" name="Rectangle 3">
            <a:extLst>
              <a:ext uri="{FF2B5EF4-FFF2-40B4-BE49-F238E27FC236}">
                <a16:creationId xmlns:a16="http://schemas.microsoft.com/office/drawing/2014/main" id="{C631C5F4-5654-984D-88D2-1E35697BDDEA}"/>
              </a:ext>
            </a:extLst>
          </p:cNvPr>
          <p:cNvSpPr>
            <a:spLocks noGrp="1" noRot="1" noChangeAspect="1" noChangeArrowheads="1" noTextEdit="1"/>
          </p:cNvSpPr>
          <p:nvPr>
            <p:ph type="sldImg" idx="2"/>
          </p:nvPr>
        </p:nvSpPr>
        <p:spPr bwMode="auto">
          <a:xfrm>
            <a:off x="369888" y="690563"/>
            <a:ext cx="6121400" cy="3443287"/>
          </a:xfrm>
          <a:prstGeom prst="rect">
            <a:avLst/>
          </a:prstGeom>
          <a:noFill/>
          <a:ln w="12700">
            <a:solidFill>
              <a:schemeClr val="tx1"/>
            </a:solidFill>
            <a:miter lim="800000"/>
            <a:headEnd/>
            <a:tailEnd/>
          </a:ln>
          <a:extLst>
            <a:ext uri="{909E8E84-426E-40DD-AFC4-6F175D3DCCD1}">
              <a14:hiddenFill xmlns:a14="http://schemas.microsoft.com/office/drawing/2010/main">
                <a:solidFill>
                  <a:srgbClr val="FFFFFF"/>
                </a:solidFill>
              </a14:hiddenFill>
            </a:ext>
          </a:extLst>
        </p:spPr>
      </p:sp>
      <p:sp>
        <p:nvSpPr>
          <p:cNvPr id="2052" name="Rectangle 4">
            <a:extLst>
              <a:ext uri="{FF2B5EF4-FFF2-40B4-BE49-F238E27FC236}">
                <a16:creationId xmlns:a16="http://schemas.microsoft.com/office/drawing/2014/main" id="{8B054CCF-2882-364A-BAA7-247EDB92BD89}"/>
              </a:ext>
            </a:extLst>
          </p:cNvPr>
          <p:cNvSpPr>
            <a:spLocks noChangeArrowheads="1"/>
          </p:cNvSpPr>
          <p:nvPr/>
        </p:nvSpPr>
        <p:spPr bwMode="auto">
          <a:xfrm>
            <a:off x="6389688" y="8791575"/>
            <a:ext cx="398462" cy="303213"/>
          </a:xfrm>
          <a:prstGeom prst="rect">
            <a:avLst/>
          </a:prstGeom>
          <a:noFill/>
          <a:ln w="9525">
            <a:noFill/>
            <a:miter lim="800000"/>
            <a:headEnd/>
            <a:tailEnd/>
          </a:ln>
          <a:effectLst/>
        </p:spPr>
        <p:txBody>
          <a:bodyPr wrap="none" lIns="90488" tIns="44450" rIns="90488" bIns="44450" anchor="ctr">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algn="r">
              <a:defRPr/>
            </a:pPr>
            <a:fld id="{AF42F878-BA99-3444-B82B-13A59696AA5C}" type="slidenum">
              <a:rPr lang="en-US" altLang="en-US" sz="1400" b="0" smtClean="0"/>
              <a:pPr algn="r">
                <a:defRPr/>
              </a:pPr>
              <a:t>‹#›</a:t>
            </a:fld>
            <a:endParaRPr lang="en-US" altLang="en-US" sz="1400" b="0"/>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5" name="Notes Placeholder">
            <a:extLst>
              <a:ext uri="{FF2B5EF4-FFF2-40B4-BE49-F238E27FC236}">
                <a16:creationId xmlns:a16="http://schemas.microsoft.com/office/drawing/2014/main" id="{214C21DD-C1C8-C949-9ABB-582B22444F3F}"/>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31746" name="Slide Number Placeholder 2">
            <a:extLst>
              <a:ext uri="{FF2B5EF4-FFF2-40B4-BE49-F238E27FC236}">
                <a16:creationId xmlns:a16="http://schemas.microsoft.com/office/drawing/2014/main" id="{C23082B1-316B-7A4E-9CEC-6972FE9D6044}"/>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83899C56-E326-5947-8F83-32B4945CA28E}" type="slidenum">
              <a:rPr lang="en-US" altLang="en-US" sz="2000">
                <a:solidFill>
                  <a:srgbClr val="000000"/>
                </a:solidFill>
              </a:rPr>
              <a:pPr algn="ctr" eaLnBrk="1" hangingPunct="1">
                <a:spcBef>
                  <a:spcPct val="0"/>
                </a:spcBef>
              </a:pPr>
              <a:t>2</a:t>
            </a:fld>
            <a:endParaRPr lang="en-US" altLang="en-US" sz="2000">
              <a:solidFill>
                <a:srgbClr val="000000"/>
              </a:solidFill>
            </a:endParaRPr>
          </a:p>
        </p:txBody>
      </p:sp>
      <p:sp>
        <p:nvSpPr>
          <p:cNvPr id="31747" name="Footer Placeholder 3">
            <a:extLst>
              <a:ext uri="{FF2B5EF4-FFF2-40B4-BE49-F238E27FC236}">
                <a16:creationId xmlns:a16="http://schemas.microsoft.com/office/drawing/2014/main" id="{475F7EB1-D054-3745-BE01-C2185FB39133}"/>
              </a:ext>
            </a:extLst>
          </p:cNvPr>
          <p:cNvSpPr>
            <a:spLocks noGrp="1"/>
          </p:cNvSpPr>
          <p:nvPr>
            <p:ph type="ftr" sz="quarter" idx="4294967295"/>
          </p:nvPr>
        </p:nvSpPr>
        <p:spPr bwMode="auto">
          <a:xfrm>
            <a:off x="0"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r>
              <a:rPr lang="en-US" altLang="en-US" sz="2000">
                <a:solidFill>
                  <a:srgbClr val="000000"/>
                </a:solidFill>
              </a:rPr>
              <a:t>2013 ExcelR Solutions. All Rights Reserved</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3" name="Notes Placeholder">
            <a:extLst>
              <a:ext uri="{FF2B5EF4-FFF2-40B4-BE49-F238E27FC236}">
                <a16:creationId xmlns:a16="http://schemas.microsoft.com/office/drawing/2014/main" id="{A8C69995-0007-864F-98AA-30A11995A934}"/>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33794" name="Slide Number Placeholder 2">
            <a:extLst>
              <a:ext uri="{FF2B5EF4-FFF2-40B4-BE49-F238E27FC236}">
                <a16:creationId xmlns:a16="http://schemas.microsoft.com/office/drawing/2014/main" id="{B50D2182-2B44-C34A-8219-547B717DF675}"/>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52B9C3FD-2FBC-3D4E-B5CF-91A4C14831D1}" type="slidenum">
              <a:rPr lang="en-US" altLang="en-US" sz="2000">
                <a:solidFill>
                  <a:srgbClr val="000000"/>
                </a:solidFill>
              </a:rPr>
              <a:pPr algn="ctr" eaLnBrk="1" hangingPunct="1">
                <a:spcBef>
                  <a:spcPct val="0"/>
                </a:spcBef>
              </a:pPr>
              <a:t>3</a:t>
            </a:fld>
            <a:endParaRPr lang="en-US" altLang="en-US" sz="2000">
              <a:solidFill>
                <a:srgbClr val="000000"/>
              </a:solidFill>
            </a:endParaRPr>
          </a:p>
        </p:txBody>
      </p:sp>
      <p:sp>
        <p:nvSpPr>
          <p:cNvPr id="33795" name="Footer Placeholder 3">
            <a:extLst>
              <a:ext uri="{FF2B5EF4-FFF2-40B4-BE49-F238E27FC236}">
                <a16:creationId xmlns:a16="http://schemas.microsoft.com/office/drawing/2014/main" id="{D02E0BF6-BC89-2F45-815F-EC33D090F3C0}"/>
              </a:ext>
            </a:extLst>
          </p:cNvPr>
          <p:cNvSpPr>
            <a:spLocks noGrp="1"/>
          </p:cNvSpPr>
          <p:nvPr>
            <p:ph type="ftr" sz="quarter" idx="4294967295"/>
          </p:nvPr>
        </p:nvSpPr>
        <p:spPr bwMode="auto">
          <a:xfrm>
            <a:off x="0"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r>
              <a:rPr lang="en-US" altLang="en-US" sz="2000">
                <a:solidFill>
                  <a:srgbClr val="000000"/>
                </a:solidFill>
              </a:rPr>
              <a:t>2013 ExcelR Solutions. All Rights Reserved</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Notes Placeholder">
            <a:extLst>
              <a:ext uri="{FF2B5EF4-FFF2-40B4-BE49-F238E27FC236}">
                <a16:creationId xmlns:a16="http://schemas.microsoft.com/office/drawing/2014/main" id="{FA8181B0-674D-B840-8C12-D930DBEB7BBC}"/>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36866" name="Slide Number Placeholder 2">
            <a:extLst>
              <a:ext uri="{FF2B5EF4-FFF2-40B4-BE49-F238E27FC236}">
                <a16:creationId xmlns:a16="http://schemas.microsoft.com/office/drawing/2014/main" id="{E62BA886-AE52-6046-9AF8-FE2C289F5A84}"/>
              </a:ext>
            </a:extLst>
          </p:cNvPr>
          <p:cNvSpPr>
            <a:spLocks noGrp="1"/>
          </p:cNvSpPr>
          <p:nvPr>
            <p:ph type="sldNum" sz="quarter" idx="4294967295"/>
          </p:nvPr>
        </p:nvSpPr>
        <p:spPr bwMode="auto">
          <a:xfrm>
            <a:off x="3884613"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fld id="{2864B67F-8EAD-9D41-AE35-56483653745A}" type="slidenum">
              <a:rPr lang="en-US" altLang="en-US" sz="2000">
                <a:solidFill>
                  <a:srgbClr val="000000"/>
                </a:solidFill>
              </a:rPr>
              <a:pPr algn="ctr" eaLnBrk="1" hangingPunct="1">
                <a:spcBef>
                  <a:spcPct val="0"/>
                </a:spcBef>
              </a:pPr>
              <a:t>5</a:t>
            </a:fld>
            <a:endParaRPr lang="en-US" altLang="en-US" sz="2000">
              <a:solidFill>
                <a:srgbClr val="000000"/>
              </a:solidFill>
            </a:endParaRPr>
          </a:p>
        </p:txBody>
      </p:sp>
      <p:sp>
        <p:nvSpPr>
          <p:cNvPr id="36867" name="Footer Placeholder 3">
            <a:extLst>
              <a:ext uri="{FF2B5EF4-FFF2-40B4-BE49-F238E27FC236}">
                <a16:creationId xmlns:a16="http://schemas.microsoft.com/office/drawing/2014/main" id="{FF68F307-E716-8A4F-A7B6-D9711E248EE1}"/>
              </a:ext>
            </a:extLst>
          </p:cNvPr>
          <p:cNvSpPr>
            <a:spLocks noGrp="1"/>
          </p:cNvSpPr>
          <p:nvPr>
            <p:ph type="ftr" sz="quarter" idx="4294967295"/>
          </p:nvPr>
        </p:nvSpPr>
        <p:spPr bwMode="auto">
          <a:xfrm>
            <a:off x="0" y="8729663"/>
            <a:ext cx="2971800" cy="458787"/>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Arial" panose="020B0604020202020204" pitchFamily="34" charset="0"/>
              </a:defRPr>
            </a:lvl1pPr>
            <a:lvl2pPr marL="742950" indent="-285750">
              <a:spcBef>
                <a:spcPct val="30000"/>
              </a:spcBef>
              <a:defRPr sz="1200">
                <a:solidFill>
                  <a:schemeClr val="tx1"/>
                </a:solidFill>
                <a:latin typeface="Arial" panose="020B0604020202020204" pitchFamily="34" charset="0"/>
              </a:defRPr>
            </a:lvl2pPr>
            <a:lvl3pPr marL="1143000" indent="-228600">
              <a:spcBef>
                <a:spcPct val="30000"/>
              </a:spcBef>
              <a:defRPr sz="1200">
                <a:solidFill>
                  <a:schemeClr val="tx1"/>
                </a:solidFill>
                <a:latin typeface="Arial" panose="020B0604020202020204" pitchFamily="34" charset="0"/>
              </a:defRPr>
            </a:lvl3pPr>
            <a:lvl4pPr marL="1600200" indent="-228600">
              <a:spcBef>
                <a:spcPct val="30000"/>
              </a:spcBef>
              <a:defRPr sz="1200">
                <a:solidFill>
                  <a:schemeClr val="tx1"/>
                </a:solidFill>
                <a:latin typeface="Arial" panose="020B0604020202020204" pitchFamily="34" charset="0"/>
              </a:defRPr>
            </a:lvl4pPr>
            <a:lvl5pPr marL="2057400" indent="-228600">
              <a:spcBef>
                <a:spcPct val="30000"/>
              </a:spcBef>
              <a:defRPr sz="1200">
                <a:solidFill>
                  <a:schemeClr val="tx1"/>
                </a:solidFill>
                <a:latin typeface="Arial" panose="020B0604020202020204" pitchFamily="34" charset="0"/>
              </a:defRPr>
            </a:lvl5pPr>
            <a:lvl6pPr marL="2514600" indent="-228600" eaLnBrk="0" fontAlgn="base" hangingPunct="0">
              <a:spcBef>
                <a:spcPct val="30000"/>
              </a:spcBef>
              <a:spcAft>
                <a:spcPct val="0"/>
              </a:spcAft>
              <a:defRPr sz="1200">
                <a:solidFill>
                  <a:schemeClr val="tx1"/>
                </a:solidFill>
                <a:latin typeface="Arial" panose="020B0604020202020204" pitchFamily="34" charset="0"/>
              </a:defRPr>
            </a:lvl6pPr>
            <a:lvl7pPr marL="2971800" indent="-228600" eaLnBrk="0" fontAlgn="base" hangingPunct="0">
              <a:spcBef>
                <a:spcPct val="30000"/>
              </a:spcBef>
              <a:spcAft>
                <a:spcPct val="0"/>
              </a:spcAft>
              <a:defRPr sz="1200">
                <a:solidFill>
                  <a:schemeClr val="tx1"/>
                </a:solidFill>
                <a:latin typeface="Arial" panose="020B0604020202020204" pitchFamily="34" charset="0"/>
              </a:defRPr>
            </a:lvl7pPr>
            <a:lvl8pPr marL="3429000" indent="-228600" eaLnBrk="0" fontAlgn="base" hangingPunct="0">
              <a:spcBef>
                <a:spcPct val="30000"/>
              </a:spcBef>
              <a:spcAft>
                <a:spcPct val="0"/>
              </a:spcAft>
              <a:defRPr sz="1200">
                <a:solidFill>
                  <a:schemeClr val="tx1"/>
                </a:solidFill>
                <a:latin typeface="Arial" panose="020B0604020202020204" pitchFamily="34" charset="0"/>
              </a:defRPr>
            </a:lvl8pPr>
            <a:lvl9pPr marL="3886200" indent="-228600" eaLnBrk="0" fontAlgn="base" hangingPunct="0">
              <a:spcBef>
                <a:spcPct val="30000"/>
              </a:spcBef>
              <a:spcAft>
                <a:spcPct val="0"/>
              </a:spcAft>
              <a:defRPr sz="1200">
                <a:solidFill>
                  <a:schemeClr val="tx1"/>
                </a:solidFill>
                <a:latin typeface="Arial" panose="020B0604020202020204" pitchFamily="34" charset="0"/>
              </a:defRPr>
            </a:lvl9pPr>
          </a:lstStyle>
          <a:p>
            <a:pPr algn="ctr" eaLnBrk="1" hangingPunct="1">
              <a:spcBef>
                <a:spcPct val="0"/>
              </a:spcBef>
            </a:pPr>
            <a:r>
              <a:rPr lang="en-US" altLang="en-US" sz="2000">
                <a:solidFill>
                  <a:srgbClr val="000000"/>
                </a:solidFill>
              </a:rPr>
              <a:t>2013 ExcelR Solutions. All Rights Reserved</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Notes Placeholder">
            <a:extLst>
              <a:ext uri="{FF2B5EF4-FFF2-40B4-BE49-F238E27FC236}">
                <a16:creationId xmlns:a16="http://schemas.microsoft.com/office/drawing/2014/main" id="{C38E68DB-0066-5C43-925F-CCB93B6BDB3E}"/>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39938" name="Slide Number Placeholder 2">
            <a:extLst>
              <a:ext uri="{FF2B5EF4-FFF2-40B4-BE49-F238E27FC236}">
                <a16:creationId xmlns:a16="http://schemas.microsoft.com/office/drawing/2014/main" id="{74B7B502-E81D-CE47-88F0-5AC497215D74}"/>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01339125-BA72-1049-9166-9C35EE8080D7}" type="slidenum">
              <a:rPr lang="en-US" altLang="en-US">
                <a:solidFill>
                  <a:srgbClr val="000000"/>
                </a:solidFill>
              </a:rPr>
              <a:pPr/>
              <a:t>7</a:t>
            </a:fld>
            <a:endParaRPr lang="en-US" altLang="en-US">
              <a:solidFill>
                <a:srgbClr val="000000"/>
              </a:solidFill>
            </a:endParaRPr>
          </a:p>
        </p:txBody>
      </p:sp>
      <p:sp>
        <p:nvSpPr>
          <p:cNvPr id="39939" name="Footer Placeholder 3">
            <a:extLst>
              <a:ext uri="{FF2B5EF4-FFF2-40B4-BE49-F238E27FC236}">
                <a16:creationId xmlns:a16="http://schemas.microsoft.com/office/drawing/2014/main" id="{00FEE6E6-CD3E-484B-AD12-21E6D2A41C78}"/>
              </a:ext>
            </a:extLst>
          </p:cNvPr>
          <p:cNvSpPr>
            <a:spLocks noGrp="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solidFill>
                  <a:srgbClr val="000000"/>
                </a:solidFill>
              </a:rPr>
              <a:t>2013 ExcelR Solutions. All Rights Reserved</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3" name="Notes Placeholder">
            <a:extLst>
              <a:ext uri="{FF2B5EF4-FFF2-40B4-BE49-F238E27FC236}">
                <a16:creationId xmlns:a16="http://schemas.microsoft.com/office/drawing/2014/main" id="{0388D3E7-CEA0-EE4E-8E26-59989CB75DD2}"/>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spcBef>
                <a:spcPct val="0"/>
              </a:spcBef>
            </a:pPr>
            <a:r>
              <a:rPr lang="en-US" altLang="en-US">
                <a:latin typeface="Arial" panose="020B0604020202020204" pitchFamily="34" charset="0"/>
              </a:rPr>
              <a:t>A </a:t>
            </a:r>
            <a:r>
              <a:rPr lang="en-US" altLang="en-US" b="1">
                <a:latin typeface="Arial" panose="020B0604020202020204" pitchFamily="34" charset="0"/>
              </a:rPr>
              <a:t>Normal  distribution </a:t>
            </a:r>
            <a:r>
              <a:rPr lang="en-US" altLang="en-US">
                <a:latin typeface="Arial" panose="020B0604020202020204" pitchFamily="34" charset="0"/>
              </a:rPr>
              <a:t>is an important statistical data distribution pattern occurring in many  natural phenomena,  such as height,  blood pressure, lengths  of objects produced by machines, etc. Certain data, when graphed as a histogram(  data on the horizontal axis, amount  of data on the vertical axis), creates a bell shaped curve known as a normal curve, or normal distribution.</a:t>
            </a:r>
          </a:p>
          <a:p>
            <a:pPr eaLnBrk="1" hangingPunct="1">
              <a:spcBef>
                <a:spcPct val="0"/>
              </a:spcBef>
            </a:pPr>
            <a:endParaRPr lang="en-US" altLang="en-US">
              <a:latin typeface="Arial" panose="020B0604020202020204" pitchFamily="34" charset="0"/>
            </a:endParaRPr>
          </a:p>
          <a:p>
            <a:pPr eaLnBrk="1" hangingPunct="1">
              <a:spcBef>
                <a:spcPct val="0"/>
              </a:spcBef>
            </a:pPr>
            <a:r>
              <a:rPr lang="en-US" altLang="en-US" b="1">
                <a:latin typeface="Arial" panose="020B0604020202020204" pitchFamily="34" charset="0"/>
              </a:rPr>
              <a:t>Normal distribution </a:t>
            </a:r>
            <a:r>
              <a:rPr lang="en-US" altLang="en-US">
                <a:latin typeface="Arial" panose="020B0604020202020204" pitchFamily="34" charset="0"/>
              </a:rPr>
              <a:t>is symmetrical  with a single central peak at the mean (average) of the data. The shape of the curve is described as bell-shaped with the graph falling off evenly on either side of the mean. Fifty percent of the distribution lies to the left of the mean and fifty percent lies to the right of the mean.</a:t>
            </a:r>
          </a:p>
          <a:p>
            <a:pPr eaLnBrk="1" hangingPunct="1">
              <a:spcBef>
                <a:spcPct val="0"/>
              </a:spcBef>
            </a:pPr>
            <a:endParaRPr lang="en-US" altLang="en-US">
              <a:latin typeface="Arial" panose="020B0604020202020204" pitchFamily="34" charset="0"/>
            </a:endParaRPr>
          </a:p>
          <a:p>
            <a:endParaRPr lang="en-US" altLang="en-US">
              <a:latin typeface="Arial" panose="020B0604020202020204" pitchFamily="34" charset="0"/>
            </a:endParaRPr>
          </a:p>
        </p:txBody>
      </p:sp>
      <p:sp>
        <p:nvSpPr>
          <p:cNvPr id="44034" name="Slide Number Placeholder 2">
            <a:extLst>
              <a:ext uri="{FF2B5EF4-FFF2-40B4-BE49-F238E27FC236}">
                <a16:creationId xmlns:a16="http://schemas.microsoft.com/office/drawing/2014/main" id="{1DA96F9C-9CE8-4849-937F-E0E728E29BF8}"/>
              </a:ext>
            </a:extLst>
          </p:cNvPr>
          <p:cNvSpPr>
            <a:spLocks noGrp="1"/>
          </p:cNvSpPr>
          <p:nvPr>
            <p:ph type="sldNum" sz="quarter" idx="4294967295"/>
          </p:nvPr>
        </p:nvSpPr>
        <p:spPr bwMode="auto">
          <a:xfrm>
            <a:off x="3884613"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fld id="{2041D999-924D-9A40-B8F0-CA44C0D0130A}" type="slidenum">
              <a:rPr lang="en-US" altLang="en-US">
                <a:solidFill>
                  <a:srgbClr val="000000"/>
                </a:solidFill>
              </a:rPr>
              <a:pPr/>
              <a:t>10</a:t>
            </a:fld>
            <a:endParaRPr lang="en-US" altLang="en-US">
              <a:solidFill>
                <a:srgbClr val="000000"/>
              </a:solidFill>
            </a:endParaRPr>
          </a:p>
        </p:txBody>
      </p:sp>
      <p:sp>
        <p:nvSpPr>
          <p:cNvPr id="44035" name="Footer Placeholder 3">
            <a:extLst>
              <a:ext uri="{FF2B5EF4-FFF2-40B4-BE49-F238E27FC236}">
                <a16:creationId xmlns:a16="http://schemas.microsoft.com/office/drawing/2014/main" id="{48ACBCA0-0692-2743-B15B-0C9D1AFBB2EA}"/>
              </a:ext>
            </a:extLst>
          </p:cNvPr>
          <p:cNvSpPr>
            <a:spLocks noGrp="1"/>
          </p:cNvSpPr>
          <p:nvPr>
            <p:ph type="ftr" sz="quarter" idx="4294967295"/>
          </p:nvPr>
        </p:nvSpPr>
        <p:spPr bwMode="auto">
          <a:xfrm>
            <a:off x="0" y="8685213"/>
            <a:ext cx="2971800" cy="457200"/>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r>
              <a:rPr lang="en-US" altLang="en-US">
                <a:solidFill>
                  <a:srgbClr val="000000"/>
                </a:solidFill>
              </a:rPr>
              <a:t>2013 ExcelR Solutions. All Rights Reserved</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30"/>
            <a:ext cx="7772400" cy="1102519"/>
          </a:xfrm>
          <a:prstGeom prst="rect">
            <a:avLst/>
          </a:prstGeom>
        </p:spPr>
        <p:txBody>
          <a:bodyPr/>
          <a:lstStyle/>
          <a:p>
            <a:r>
              <a:rPr lang="en-US"/>
              <a:t>Click to edit Master title style</a:t>
            </a:r>
            <a:endParaRPr lang="en-IN"/>
          </a:p>
        </p:txBody>
      </p:sp>
      <p:sp>
        <p:nvSpPr>
          <p:cNvPr id="3" name="Subtitle 2"/>
          <p:cNvSpPr>
            <a:spLocks noGrp="1"/>
          </p:cNvSpPr>
          <p:nvPr>
            <p:ph type="subTitle" idx="1"/>
          </p:nvPr>
        </p:nvSpPr>
        <p:spPr>
          <a:xfrm>
            <a:off x="1371600" y="2914650"/>
            <a:ext cx="6400800" cy="131445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endParaRPr lang="en-IN"/>
          </a:p>
        </p:txBody>
      </p:sp>
    </p:spTree>
    <p:extLst>
      <p:ext uri="{BB962C8B-B14F-4D97-AF65-F5344CB8AC3E}">
        <p14:creationId xmlns:p14="http://schemas.microsoft.com/office/powerpoint/2010/main" val="2022302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8149326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1"/>
            <a:ext cx="2057400" cy="4251722"/>
          </a:xfrm>
          <a:prstGeom prst="rect">
            <a:avLst/>
          </a:prstGeom>
        </p:spPr>
        <p:txBody>
          <a:bodyPr vert="eaVert"/>
          <a:lstStyle/>
          <a:p>
            <a:r>
              <a:rPr lang="en-US"/>
              <a:t>Click to edit Master title style</a:t>
            </a:r>
            <a:endParaRPr lang="en-IN"/>
          </a:p>
        </p:txBody>
      </p:sp>
      <p:sp>
        <p:nvSpPr>
          <p:cNvPr id="3" name="Vertical Text Placeholder 2"/>
          <p:cNvSpPr>
            <a:spLocks noGrp="1"/>
          </p:cNvSpPr>
          <p:nvPr>
            <p:ph type="body" orient="vert" idx="1"/>
          </p:nvPr>
        </p:nvSpPr>
        <p:spPr>
          <a:xfrm>
            <a:off x="457200" y="205981"/>
            <a:ext cx="6019800" cy="425172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09206867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5"/>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11480" indent="0" algn="ctr">
              <a:buNone/>
              <a:defRPr>
                <a:solidFill>
                  <a:schemeClr val="tx1">
                    <a:tint val="75000"/>
                  </a:schemeClr>
                </a:solidFill>
              </a:defRPr>
            </a:lvl2pPr>
            <a:lvl3pPr marL="822960" indent="0" algn="ctr">
              <a:buNone/>
              <a:defRPr>
                <a:solidFill>
                  <a:schemeClr val="tx1">
                    <a:tint val="75000"/>
                  </a:schemeClr>
                </a:solidFill>
              </a:defRPr>
            </a:lvl3pPr>
            <a:lvl4pPr marL="1234440" indent="0" algn="ctr">
              <a:buNone/>
              <a:defRPr>
                <a:solidFill>
                  <a:schemeClr val="tx1">
                    <a:tint val="75000"/>
                  </a:schemeClr>
                </a:solidFill>
              </a:defRPr>
            </a:lvl4pPr>
            <a:lvl5pPr marL="1645920" indent="0" algn="ctr">
              <a:buNone/>
              <a:defRPr>
                <a:solidFill>
                  <a:schemeClr val="tx1">
                    <a:tint val="75000"/>
                  </a:schemeClr>
                </a:solidFill>
              </a:defRPr>
            </a:lvl5pPr>
            <a:lvl6pPr marL="2057400" indent="0" algn="ctr">
              <a:buNone/>
              <a:defRPr>
                <a:solidFill>
                  <a:schemeClr val="tx1">
                    <a:tint val="75000"/>
                  </a:schemeClr>
                </a:solidFill>
              </a:defRPr>
            </a:lvl6pPr>
            <a:lvl7pPr marL="2468880" indent="0" algn="ctr">
              <a:buNone/>
              <a:defRPr>
                <a:solidFill>
                  <a:schemeClr val="tx1">
                    <a:tint val="75000"/>
                  </a:schemeClr>
                </a:solidFill>
              </a:defRPr>
            </a:lvl7pPr>
            <a:lvl8pPr marL="2880360" indent="0" algn="ctr">
              <a:buNone/>
              <a:defRPr>
                <a:solidFill>
                  <a:schemeClr val="tx1">
                    <a:tint val="75000"/>
                  </a:schemeClr>
                </a:solidFill>
              </a:defRPr>
            </a:lvl8pPr>
            <a:lvl9pPr marL="329184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648CCAF8-56DE-BA4F-BC12-E222418531D3}"/>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4A6DFAE1-0DE2-6443-9B7C-F5E7FFB88677}" type="datetimeFigureOut">
              <a:rPr lang="en-US"/>
              <a:pPr>
                <a:defRPr/>
              </a:pPr>
              <a:t>9/25/2022</a:t>
            </a:fld>
            <a:endParaRPr lang="en-US"/>
          </a:p>
        </p:txBody>
      </p:sp>
      <p:sp>
        <p:nvSpPr>
          <p:cNvPr id="5" name="Footer Placeholder 4">
            <a:extLst>
              <a:ext uri="{FF2B5EF4-FFF2-40B4-BE49-F238E27FC236}">
                <a16:creationId xmlns:a16="http://schemas.microsoft.com/office/drawing/2014/main" id="{DC345BC7-1265-7C44-B2A8-0510D8E1B16E}"/>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EA6AAF1B-4A62-804D-9B5D-431AAE55F240}"/>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B8DA1EF2-2FE9-2847-99D2-F0AEDD10DF00}" type="slidenum">
              <a:rPr lang="en-US" altLang="en-US"/>
              <a:pPr>
                <a:defRPr/>
              </a:pPr>
              <a:t>‹#›</a:t>
            </a:fld>
            <a:endParaRPr lang="en-US" altLang="en-US"/>
          </a:p>
        </p:txBody>
      </p:sp>
    </p:spTree>
    <p:extLst>
      <p:ext uri="{BB962C8B-B14F-4D97-AF65-F5344CB8AC3E}">
        <p14:creationId xmlns:p14="http://schemas.microsoft.com/office/powerpoint/2010/main" val="32429829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40">
                <a:latin typeface="Times New Roman" pitchFamily="18" charset="0"/>
                <a:cs typeface="Times New Roman" pitchFamily="18" charset="0"/>
              </a:defRPr>
            </a:lvl1pPr>
          </a:lstStyle>
          <a:p>
            <a:r>
              <a:rPr lang="en-US"/>
              <a:t>Click to edit Master title style</a:t>
            </a:r>
          </a:p>
        </p:txBody>
      </p:sp>
      <p:sp>
        <p:nvSpPr>
          <p:cNvPr id="3" name="Content Placeholder 2"/>
          <p:cNvSpPr>
            <a:spLocks noGrp="1"/>
          </p:cNvSpPr>
          <p:nvPr>
            <p:ph idx="1"/>
          </p:nvPr>
        </p:nvSpPr>
        <p:spPr/>
        <p:txBody>
          <a:bodyPr/>
          <a:lstStyle>
            <a:lvl1pPr>
              <a:defRPr sz="2520">
                <a:latin typeface="Times New Roman" pitchFamily="18" charset="0"/>
                <a:cs typeface="Times New Roman" pitchFamily="18" charset="0"/>
              </a:defRPr>
            </a:lvl1pPr>
            <a:lvl2pPr>
              <a:defRPr sz="2160">
                <a:latin typeface="Times New Roman" pitchFamily="18" charset="0"/>
                <a:cs typeface="Times New Roman" pitchFamily="18" charset="0"/>
              </a:defRPr>
            </a:lvl2pPr>
            <a:lvl3pPr>
              <a:defRPr sz="1800">
                <a:latin typeface="Times New Roman" pitchFamily="18" charset="0"/>
                <a:cs typeface="Times New Roman" pitchFamily="18" charset="0"/>
              </a:defRPr>
            </a:lvl3pPr>
            <a:lvl4pPr>
              <a:defRPr sz="1620">
                <a:latin typeface="Times New Roman" pitchFamily="18" charset="0"/>
                <a:cs typeface="Times New Roman" pitchFamily="18" charset="0"/>
              </a:defRPr>
            </a:lvl4pPr>
            <a:lvl5pPr>
              <a:defRPr sz="1620">
                <a:latin typeface="Times New Roman" pitchFamily="18" charset="0"/>
                <a:cs typeface="Times New Roman"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106E1FB-ABB6-5D4C-A216-F7D67DC677E8}"/>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DFA3F3E3-C809-4B4B-A9FF-FE1C03A33EEE}" type="datetimeFigureOut">
              <a:rPr lang="en-US"/>
              <a:pPr>
                <a:defRPr/>
              </a:pPr>
              <a:t>9/25/2022</a:t>
            </a:fld>
            <a:endParaRPr lang="en-US"/>
          </a:p>
        </p:txBody>
      </p:sp>
      <p:sp>
        <p:nvSpPr>
          <p:cNvPr id="5" name="Footer Placeholder 4">
            <a:extLst>
              <a:ext uri="{FF2B5EF4-FFF2-40B4-BE49-F238E27FC236}">
                <a16:creationId xmlns:a16="http://schemas.microsoft.com/office/drawing/2014/main" id="{E85EC299-22CB-6444-8C3D-034469B31B4C}"/>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EAF4BCA6-20EA-0143-9EDF-8EA44AFA6D90}"/>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CD535DC9-5717-8A43-84E7-7B4558476457}" type="slidenum">
              <a:rPr lang="en-US" altLang="en-US"/>
              <a:pPr>
                <a:defRPr/>
              </a:pPr>
              <a:t>‹#›</a:t>
            </a:fld>
            <a:endParaRPr lang="en-US" altLang="en-US"/>
          </a:p>
        </p:txBody>
      </p:sp>
    </p:spTree>
    <p:extLst>
      <p:ext uri="{BB962C8B-B14F-4D97-AF65-F5344CB8AC3E}">
        <p14:creationId xmlns:p14="http://schemas.microsoft.com/office/powerpoint/2010/main" val="39809266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6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800">
                <a:solidFill>
                  <a:schemeClr val="tx1">
                    <a:tint val="7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073943-B12B-F944-8C45-898A33935BF8}"/>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0AAB24DF-11F6-FB4B-91AD-11712A000DF0}" type="datetimeFigureOut">
              <a:rPr lang="en-US"/>
              <a:pPr>
                <a:defRPr/>
              </a:pPr>
              <a:t>9/25/2022</a:t>
            </a:fld>
            <a:endParaRPr lang="en-US"/>
          </a:p>
        </p:txBody>
      </p:sp>
      <p:sp>
        <p:nvSpPr>
          <p:cNvPr id="5" name="Footer Placeholder 4">
            <a:extLst>
              <a:ext uri="{FF2B5EF4-FFF2-40B4-BE49-F238E27FC236}">
                <a16:creationId xmlns:a16="http://schemas.microsoft.com/office/drawing/2014/main" id="{99C6D879-F2D1-DB40-B0E2-02512400AD80}"/>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B47BA3FD-2700-4545-AD9A-69A44C4F8569}"/>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F3A27FF1-BAD3-0E4A-B1D9-120353ED0E44}" type="slidenum">
              <a:rPr lang="en-US" altLang="en-US"/>
              <a:pPr>
                <a:defRPr/>
              </a:pPr>
              <a:t>‹#›</a:t>
            </a:fld>
            <a:endParaRPr lang="en-US" altLang="en-US"/>
          </a:p>
        </p:txBody>
      </p:sp>
    </p:spTree>
    <p:extLst>
      <p:ext uri="{BB962C8B-B14F-4D97-AF65-F5344CB8AC3E}">
        <p14:creationId xmlns:p14="http://schemas.microsoft.com/office/powerpoint/2010/main" val="384763742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C78CA2CF-1E74-F440-8173-ADA95E40A31F}"/>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F40B43D3-78DE-F940-8949-032235D34C9E}" type="datetimeFigureOut">
              <a:rPr lang="en-US"/>
              <a:pPr>
                <a:defRPr/>
              </a:pPr>
              <a:t>9/25/2022</a:t>
            </a:fld>
            <a:endParaRPr lang="en-US"/>
          </a:p>
        </p:txBody>
      </p:sp>
      <p:sp>
        <p:nvSpPr>
          <p:cNvPr id="6" name="Footer Placeholder 5">
            <a:extLst>
              <a:ext uri="{FF2B5EF4-FFF2-40B4-BE49-F238E27FC236}">
                <a16:creationId xmlns:a16="http://schemas.microsoft.com/office/drawing/2014/main" id="{B5722A69-5F31-5D4C-BF6B-A7CEF78B5AA2}"/>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FEC50A1F-8775-0D4B-B316-359E9BB29207}"/>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B13287C8-9218-1848-BB3A-C629E0D48B7C}" type="slidenum">
              <a:rPr lang="en-US" altLang="en-US"/>
              <a:pPr>
                <a:defRPr/>
              </a:pPr>
              <a:t>‹#›</a:t>
            </a:fld>
            <a:endParaRPr lang="en-US" altLang="en-US"/>
          </a:p>
        </p:txBody>
      </p:sp>
    </p:spTree>
    <p:extLst>
      <p:ext uri="{BB962C8B-B14F-4D97-AF65-F5344CB8AC3E}">
        <p14:creationId xmlns:p14="http://schemas.microsoft.com/office/powerpoint/2010/main" val="365828321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0E590B0-ED0A-B240-B6C6-A2A3699C4CE7}"/>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725A408B-9C7D-4048-B46C-4385758B7A97}" type="datetimeFigureOut">
              <a:rPr lang="en-US"/>
              <a:pPr>
                <a:defRPr/>
              </a:pPr>
              <a:t>9/25/2022</a:t>
            </a:fld>
            <a:endParaRPr lang="en-US"/>
          </a:p>
        </p:txBody>
      </p:sp>
      <p:sp>
        <p:nvSpPr>
          <p:cNvPr id="8" name="Footer Placeholder 7">
            <a:extLst>
              <a:ext uri="{FF2B5EF4-FFF2-40B4-BE49-F238E27FC236}">
                <a16:creationId xmlns:a16="http://schemas.microsoft.com/office/drawing/2014/main" id="{822D6A55-4395-B041-BEBE-E09E9854F844}"/>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9" name="Slide Number Placeholder 8">
            <a:extLst>
              <a:ext uri="{FF2B5EF4-FFF2-40B4-BE49-F238E27FC236}">
                <a16:creationId xmlns:a16="http://schemas.microsoft.com/office/drawing/2014/main" id="{82B9210E-AD89-1D46-8616-EF3EA892AAAA}"/>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80BB5CA8-96B5-AB42-91A9-E0DC433E34D3}" type="slidenum">
              <a:rPr lang="en-US" altLang="en-US"/>
              <a:pPr>
                <a:defRPr/>
              </a:pPr>
              <a:t>‹#›</a:t>
            </a:fld>
            <a:endParaRPr lang="en-US" altLang="en-US"/>
          </a:p>
        </p:txBody>
      </p:sp>
    </p:spTree>
    <p:extLst>
      <p:ext uri="{BB962C8B-B14F-4D97-AF65-F5344CB8AC3E}">
        <p14:creationId xmlns:p14="http://schemas.microsoft.com/office/powerpoint/2010/main" val="2262225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45503B0-B2D6-BD49-9232-C782C2418AD4}"/>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8A7F7C0F-6018-094D-BD38-40BE0268C4BC}" type="datetimeFigureOut">
              <a:rPr lang="en-US"/>
              <a:pPr>
                <a:defRPr/>
              </a:pPr>
              <a:t>9/25/2022</a:t>
            </a:fld>
            <a:endParaRPr lang="en-US"/>
          </a:p>
        </p:txBody>
      </p:sp>
      <p:sp>
        <p:nvSpPr>
          <p:cNvPr id="4" name="Footer Placeholder 3">
            <a:extLst>
              <a:ext uri="{FF2B5EF4-FFF2-40B4-BE49-F238E27FC236}">
                <a16:creationId xmlns:a16="http://schemas.microsoft.com/office/drawing/2014/main" id="{79C44D78-3C3E-FC47-A2D7-A466352111B2}"/>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79F43589-421F-524F-B03F-F487B0E6E917}"/>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0A3F9A81-C798-FB46-88C0-CB3B8C63FC86}" type="slidenum">
              <a:rPr lang="en-US" altLang="en-US"/>
              <a:pPr>
                <a:defRPr/>
              </a:pPr>
              <a:t>‹#›</a:t>
            </a:fld>
            <a:endParaRPr lang="en-US" altLang="en-US"/>
          </a:p>
        </p:txBody>
      </p:sp>
    </p:spTree>
    <p:extLst>
      <p:ext uri="{BB962C8B-B14F-4D97-AF65-F5344CB8AC3E}">
        <p14:creationId xmlns:p14="http://schemas.microsoft.com/office/powerpoint/2010/main" val="175486224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4A55093-1C02-5B47-B9BB-A9C68CA830FA}"/>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7EFFF6AB-BDF2-4947-925B-9C44C57F20DA}" type="datetimeFigureOut">
              <a:rPr lang="en-US"/>
              <a:pPr>
                <a:defRPr/>
              </a:pPr>
              <a:t>9/25/2022</a:t>
            </a:fld>
            <a:endParaRPr lang="en-US"/>
          </a:p>
        </p:txBody>
      </p:sp>
      <p:sp>
        <p:nvSpPr>
          <p:cNvPr id="3" name="Footer Placeholder 2">
            <a:extLst>
              <a:ext uri="{FF2B5EF4-FFF2-40B4-BE49-F238E27FC236}">
                <a16:creationId xmlns:a16="http://schemas.microsoft.com/office/drawing/2014/main" id="{A0835B09-EAC3-A242-A49F-C9C39FD2D2E0}"/>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4" name="Slide Number Placeholder 3">
            <a:extLst>
              <a:ext uri="{FF2B5EF4-FFF2-40B4-BE49-F238E27FC236}">
                <a16:creationId xmlns:a16="http://schemas.microsoft.com/office/drawing/2014/main" id="{1048E45D-091C-3C4F-AC88-6FC61BF15C41}"/>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8A7E92A6-7C66-9D45-9718-0704CB140665}" type="slidenum">
              <a:rPr lang="en-US" altLang="en-US"/>
              <a:pPr>
                <a:defRPr/>
              </a:pPr>
              <a:t>‹#›</a:t>
            </a:fld>
            <a:endParaRPr lang="en-US" altLang="en-US"/>
          </a:p>
        </p:txBody>
      </p:sp>
    </p:spTree>
    <p:extLst>
      <p:ext uri="{BB962C8B-B14F-4D97-AF65-F5344CB8AC3E}">
        <p14:creationId xmlns:p14="http://schemas.microsoft.com/office/powerpoint/2010/main" val="32744633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91"/>
            <a:ext cx="5111750" cy="4389835"/>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a:t>Click to edit Master text styles</a:t>
            </a:r>
          </a:p>
        </p:txBody>
      </p:sp>
      <p:sp>
        <p:nvSpPr>
          <p:cNvPr id="5" name="Date Placeholder 4">
            <a:extLst>
              <a:ext uri="{FF2B5EF4-FFF2-40B4-BE49-F238E27FC236}">
                <a16:creationId xmlns:a16="http://schemas.microsoft.com/office/drawing/2014/main" id="{DCCCF172-33FE-674A-B48F-28FB54A83CC2}"/>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3E3ACDE2-4075-9C4D-90D0-15CFB9195F5E}" type="datetimeFigureOut">
              <a:rPr lang="en-US"/>
              <a:pPr>
                <a:defRPr/>
              </a:pPr>
              <a:t>9/25/2022</a:t>
            </a:fld>
            <a:endParaRPr lang="en-US"/>
          </a:p>
        </p:txBody>
      </p:sp>
      <p:sp>
        <p:nvSpPr>
          <p:cNvPr id="6" name="Footer Placeholder 5">
            <a:extLst>
              <a:ext uri="{FF2B5EF4-FFF2-40B4-BE49-F238E27FC236}">
                <a16:creationId xmlns:a16="http://schemas.microsoft.com/office/drawing/2014/main" id="{AAEA296D-DAFB-2B47-BA2D-BE6FE9AFE49D}"/>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1919308B-C185-644B-A724-4E680F9C9AF1}"/>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D1FF018C-F719-7348-8894-2D1116E91293}" type="slidenum">
              <a:rPr lang="en-US" altLang="en-US"/>
              <a:pPr>
                <a:defRPr/>
              </a:pPr>
              <a:t>‹#›</a:t>
            </a:fld>
            <a:endParaRPr lang="en-US" altLang="en-US"/>
          </a:p>
        </p:txBody>
      </p:sp>
    </p:spTree>
    <p:extLst>
      <p:ext uri="{BB962C8B-B14F-4D97-AF65-F5344CB8AC3E}">
        <p14:creationId xmlns:p14="http://schemas.microsoft.com/office/powerpoint/2010/main" val="17689706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95536" y="1347614"/>
            <a:ext cx="8229600" cy="857250"/>
          </a:xfrm>
          <a:prstGeom prst="rect">
            <a:avLst/>
          </a:prstGeom>
        </p:spPr>
        <p:txBody>
          <a:bodyPr/>
          <a:lstStyle/>
          <a:p>
            <a:r>
              <a:rPr lang="en-US"/>
              <a:t>Click to edit Master title style</a:t>
            </a:r>
            <a:endParaRPr lang="en-IN"/>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3290580481"/>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a:endParaRPr lang="en-US" noProof="0"/>
          </a:p>
        </p:txBody>
      </p:sp>
      <p:sp>
        <p:nvSpPr>
          <p:cNvPr id="4" name="Text Placeholder 3"/>
          <p:cNvSpPr>
            <a:spLocks noGrp="1"/>
          </p:cNvSpPr>
          <p:nvPr>
            <p:ph type="body" sz="half" idx="2"/>
          </p:nvPr>
        </p:nvSpPr>
        <p:spPr>
          <a:xfrm>
            <a:off x="1792288" y="4025510"/>
            <a:ext cx="5486400" cy="603647"/>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a:t>Click to edit Master text styles</a:t>
            </a:r>
          </a:p>
        </p:txBody>
      </p:sp>
      <p:sp>
        <p:nvSpPr>
          <p:cNvPr id="5" name="Date Placeholder 4">
            <a:extLst>
              <a:ext uri="{FF2B5EF4-FFF2-40B4-BE49-F238E27FC236}">
                <a16:creationId xmlns:a16="http://schemas.microsoft.com/office/drawing/2014/main" id="{9B0D0DFC-E6F7-6248-9786-09C581109B4E}"/>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8DBD5943-2FE6-8147-9977-64D505F4D710}" type="datetimeFigureOut">
              <a:rPr lang="en-US"/>
              <a:pPr>
                <a:defRPr/>
              </a:pPr>
              <a:t>9/25/2022</a:t>
            </a:fld>
            <a:endParaRPr lang="en-US"/>
          </a:p>
        </p:txBody>
      </p:sp>
      <p:sp>
        <p:nvSpPr>
          <p:cNvPr id="6" name="Footer Placeholder 5">
            <a:extLst>
              <a:ext uri="{FF2B5EF4-FFF2-40B4-BE49-F238E27FC236}">
                <a16:creationId xmlns:a16="http://schemas.microsoft.com/office/drawing/2014/main" id="{5A97CFAA-09A5-EE4C-9AFE-CDB5BE150B3C}"/>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18D50457-EFD8-6B4F-8ED4-900992C44738}"/>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A0E9F2F3-6DD1-8F4E-B9CB-F4E0842D120E}" type="slidenum">
              <a:rPr lang="en-US" altLang="en-US"/>
              <a:pPr>
                <a:defRPr/>
              </a:pPr>
              <a:t>‹#›</a:t>
            </a:fld>
            <a:endParaRPr lang="en-US" altLang="en-US"/>
          </a:p>
        </p:txBody>
      </p:sp>
    </p:spTree>
    <p:extLst>
      <p:ext uri="{BB962C8B-B14F-4D97-AF65-F5344CB8AC3E}">
        <p14:creationId xmlns:p14="http://schemas.microsoft.com/office/powerpoint/2010/main" val="3903333293"/>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AECA728-CF91-C548-9ED3-D45D7A9B4F23}"/>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823D9533-5768-4D45-B0E6-5FAFF1C3941B}" type="datetimeFigureOut">
              <a:rPr lang="en-US"/>
              <a:pPr>
                <a:defRPr/>
              </a:pPr>
              <a:t>9/25/2022</a:t>
            </a:fld>
            <a:endParaRPr lang="en-US"/>
          </a:p>
        </p:txBody>
      </p:sp>
      <p:sp>
        <p:nvSpPr>
          <p:cNvPr id="5" name="Footer Placeholder 4">
            <a:extLst>
              <a:ext uri="{FF2B5EF4-FFF2-40B4-BE49-F238E27FC236}">
                <a16:creationId xmlns:a16="http://schemas.microsoft.com/office/drawing/2014/main" id="{A1105AE1-1DD9-7449-822B-80D55F558368}"/>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FE35A0F7-077D-8A4E-A176-179494525C05}"/>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4EA713BE-A6B5-2343-898F-8B128B3FD634}" type="slidenum">
              <a:rPr lang="en-US" altLang="en-US"/>
              <a:pPr>
                <a:defRPr/>
              </a:pPr>
              <a:t>‹#›</a:t>
            </a:fld>
            <a:endParaRPr lang="en-US" altLang="en-US"/>
          </a:p>
        </p:txBody>
      </p:sp>
    </p:spTree>
    <p:extLst>
      <p:ext uri="{BB962C8B-B14F-4D97-AF65-F5344CB8AC3E}">
        <p14:creationId xmlns:p14="http://schemas.microsoft.com/office/powerpoint/2010/main" val="157819911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5"/>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5"/>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A79BF1-A150-3D42-8179-E38D37D24AD2}"/>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15AB7FBD-F363-5C46-9078-DAEB1F870B15}" type="datetimeFigureOut">
              <a:rPr lang="en-US"/>
              <a:pPr>
                <a:defRPr/>
              </a:pPr>
              <a:t>9/25/2022</a:t>
            </a:fld>
            <a:endParaRPr lang="en-US"/>
          </a:p>
        </p:txBody>
      </p:sp>
      <p:sp>
        <p:nvSpPr>
          <p:cNvPr id="5" name="Footer Placeholder 4">
            <a:extLst>
              <a:ext uri="{FF2B5EF4-FFF2-40B4-BE49-F238E27FC236}">
                <a16:creationId xmlns:a16="http://schemas.microsoft.com/office/drawing/2014/main" id="{F5EE118E-FAA5-E142-AA41-692C532FD0AC}"/>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C4F5BACF-7CF1-E247-9203-451F52BB09FD}"/>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049AEA2B-8CA5-C24F-A816-E39C32539985}" type="slidenum">
              <a:rPr lang="en-US" altLang="en-US"/>
              <a:pPr>
                <a:defRPr/>
              </a:pPr>
              <a:t>‹#›</a:t>
            </a:fld>
            <a:endParaRPr lang="en-US" altLang="en-US"/>
          </a:p>
        </p:txBody>
      </p:sp>
    </p:spTree>
    <p:extLst>
      <p:ext uri="{BB962C8B-B14F-4D97-AF65-F5344CB8AC3E}">
        <p14:creationId xmlns:p14="http://schemas.microsoft.com/office/powerpoint/2010/main" val="1296983370"/>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userDrawn="1">
  <p:cSld name="Title, subtitle &amp; 2 columns of tex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65760" y="221764"/>
            <a:ext cx="8412480" cy="352119"/>
          </a:xfrm>
          <a:prstGeom prst="rect">
            <a:avLst/>
          </a:prstGeom>
        </p:spPr>
        <p:txBody>
          <a:bodyPr lIns="0" tIns="0" rIns="0" bIns="0" anchor="t">
            <a:noAutofit/>
          </a:bodyPr>
          <a:lstStyle>
            <a:lvl1pPr>
              <a:defRPr/>
            </a:lvl1pPr>
          </a:lstStyle>
          <a:p>
            <a:r>
              <a:rPr lang="en-US"/>
              <a:t>Click to edit Master title style</a:t>
            </a:r>
            <a:endParaRPr lang="en-US" dirty="0"/>
          </a:p>
        </p:txBody>
      </p:sp>
      <p:sp>
        <p:nvSpPr>
          <p:cNvPr id="9" name="Text Placeholder 8"/>
          <p:cNvSpPr>
            <a:spLocks noGrp="1"/>
          </p:cNvSpPr>
          <p:nvPr>
            <p:ph type="body" sz="quarter" idx="13"/>
          </p:nvPr>
        </p:nvSpPr>
        <p:spPr>
          <a:xfrm>
            <a:off x="365760" y="586967"/>
            <a:ext cx="8412480" cy="567941"/>
          </a:xfrm>
        </p:spPr>
        <p:txBody>
          <a:bodyPr>
            <a:noAutofit/>
          </a:bodyPr>
          <a:lstStyle>
            <a:lvl1pPr marL="0" indent="0">
              <a:buNone/>
              <a:defRPr sz="1440" b="0">
                <a:solidFill>
                  <a:srgbClr val="575757"/>
                </a:solidFill>
              </a:defRPr>
            </a:lvl1pPr>
          </a:lstStyle>
          <a:p>
            <a:pPr lvl="0"/>
            <a:r>
              <a:rPr lang="en-US"/>
              <a:t>Click to edit Master text styles</a:t>
            </a:r>
          </a:p>
        </p:txBody>
      </p:sp>
      <p:sp>
        <p:nvSpPr>
          <p:cNvPr id="3" name="Content Placeholder 2"/>
          <p:cNvSpPr>
            <a:spLocks noGrp="1"/>
          </p:cNvSpPr>
          <p:nvPr>
            <p:ph sz="quarter" idx="16"/>
          </p:nvPr>
        </p:nvSpPr>
        <p:spPr>
          <a:xfrm>
            <a:off x="365760" y="1208489"/>
            <a:ext cx="4114800" cy="3551615"/>
          </a:xfrm>
        </p:spPr>
        <p:txBody>
          <a:bodyPr/>
          <a:lstStyle>
            <a:lvl4pPr>
              <a:defRPr/>
            </a:lvl4pPr>
            <a:lvl5pPr>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7"/>
          </p:nvPr>
        </p:nvSpPr>
        <p:spPr>
          <a:xfrm>
            <a:off x="4663440" y="1208489"/>
            <a:ext cx="4114800" cy="3551615"/>
          </a:xfrm>
        </p:spPr>
        <p:txBody>
          <a:bodyPr/>
          <a:lstStyle>
            <a:lvl4pPr>
              <a:defRPr/>
            </a:lvl4pPr>
            <a:lvl5pPr>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129182022"/>
      </p:ext>
    </p:extLst>
  </p:cSld>
  <p:clrMapOvr>
    <a:masterClrMapping/>
  </p:clrMapOvr>
  <p:transition>
    <p:fade/>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5"/>
            <a:ext cx="7772400" cy="1102519"/>
          </a:xfrm>
        </p:spPr>
        <p:txBody>
          <a:bodyPr/>
          <a:lstStyle/>
          <a:p>
            <a:r>
              <a:rPr lang="en-US"/>
              <a:t>Click to edit Master title style</a:t>
            </a:r>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11480" indent="0" algn="ctr">
              <a:buNone/>
              <a:defRPr>
                <a:solidFill>
                  <a:schemeClr val="tx1">
                    <a:tint val="75000"/>
                  </a:schemeClr>
                </a:solidFill>
              </a:defRPr>
            </a:lvl2pPr>
            <a:lvl3pPr marL="822960" indent="0" algn="ctr">
              <a:buNone/>
              <a:defRPr>
                <a:solidFill>
                  <a:schemeClr val="tx1">
                    <a:tint val="75000"/>
                  </a:schemeClr>
                </a:solidFill>
              </a:defRPr>
            </a:lvl3pPr>
            <a:lvl4pPr marL="1234440" indent="0" algn="ctr">
              <a:buNone/>
              <a:defRPr>
                <a:solidFill>
                  <a:schemeClr val="tx1">
                    <a:tint val="75000"/>
                  </a:schemeClr>
                </a:solidFill>
              </a:defRPr>
            </a:lvl4pPr>
            <a:lvl5pPr marL="1645920" indent="0" algn="ctr">
              <a:buNone/>
              <a:defRPr>
                <a:solidFill>
                  <a:schemeClr val="tx1">
                    <a:tint val="75000"/>
                  </a:schemeClr>
                </a:solidFill>
              </a:defRPr>
            </a:lvl5pPr>
            <a:lvl6pPr marL="2057400" indent="0" algn="ctr">
              <a:buNone/>
              <a:defRPr>
                <a:solidFill>
                  <a:schemeClr val="tx1">
                    <a:tint val="75000"/>
                  </a:schemeClr>
                </a:solidFill>
              </a:defRPr>
            </a:lvl6pPr>
            <a:lvl7pPr marL="2468880" indent="0" algn="ctr">
              <a:buNone/>
              <a:defRPr>
                <a:solidFill>
                  <a:schemeClr val="tx1">
                    <a:tint val="75000"/>
                  </a:schemeClr>
                </a:solidFill>
              </a:defRPr>
            </a:lvl7pPr>
            <a:lvl8pPr marL="2880360" indent="0" algn="ctr">
              <a:buNone/>
              <a:defRPr>
                <a:solidFill>
                  <a:schemeClr val="tx1">
                    <a:tint val="75000"/>
                  </a:schemeClr>
                </a:solidFill>
              </a:defRPr>
            </a:lvl8pPr>
            <a:lvl9pPr marL="329184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DCD0C2C9-7A40-F64E-BBE9-63D755F1A018}"/>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2C3ABD62-CC45-B046-8555-196E1BABDE0F}" type="datetimeFigureOut">
              <a:rPr lang="en-US"/>
              <a:pPr>
                <a:defRPr/>
              </a:pPr>
              <a:t>9/25/2022</a:t>
            </a:fld>
            <a:endParaRPr lang="en-US"/>
          </a:p>
        </p:txBody>
      </p:sp>
      <p:sp>
        <p:nvSpPr>
          <p:cNvPr id="5" name="Footer Placeholder 4">
            <a:extLst>
              <a:ext uri="{FF2B5EF4-FFF2-40B4-BE49-F238E27FC236}">
                <a16:creationId xmlns:a16="http://schemas.microsoft.com/office/drawing/2014/main" id="{78D7601B-096C-EE43-A606-32F76BCCF9D6}"/>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8A2450FE-956F-D143-8A70-6B66D6AEE924}"/>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F9908EE6-F8B7-0848-88A9-FF69D56154F0}" type="slidenum">
              <a:rPr lang="en-US" altLang="en-US"/>
              <a:pPr>
                <a:defRPr/>
              </a:pPr>
              <a:t>‹#›</a:t>
            </a:fld>
            <a:endParaRPr lang="en-US" altLang="en-US"/>
          </a:p>
        </p:txBody>
      </p:sp>
    </p:spTree>
    <p:extLst>
      <p:ext uri="{BB962C8B-B14F-4D97-AF65-F5344CB8AC3E}">
        <p14:creationId xmlns:p14="http://schemas.microsoft.com/office/powerpoint/2010/main" val="14670189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3240">
                <a:latin typeface="Times New Roman" pitchFamily="18" charset="0"/>
                <a:cs typeface="Times New Roman" pitchFamily="18" charset="0"/>
              </a:defRPr>
            </a:lvl1pPr>
          </a:lstStyle>
          <a:p>
            <a:r>
              <a:rPr lang="en-US"/>
              <a:t>Click to edit Master title style</a:t>
            </a:r>
          </a:p>
        </p:txBody>
      </p:sp>
      <p:sp>
        <p:nvSpPr>
          <p:cNvPr id="3" name="Content Placeholder 2"/>
          <p:cNvSpPr>
            <a:spLocks noGrp="1"/>
          </p:cNvSpPr>
          <p:nvPr>
            <p:ph idx="1"/>
          </p:nvPr>
        </p:nvSpPr>
        <p:spPr/>
        <p:txBody>
          <a:bodyPr/>
          <a:lstStyle>
            <a:lvl1pPr>
              <a:defRPr sz="2520">
                <a:latin typeface="Times New Roman" pitchFamily="18" charset="0"/>
                <a:cs typeface="Times New Roman" pitchFamily="18" charset="0"/>
              </a:defRPr>
            </a:lvl1pPr>
            <a:lvl2pPr>
              <a:defRPr sz="2160">
                <a:latin typeface="Times New Roman" pitchFamily="18" charset="0"/>
                <a:cs typeface="Times New Roman" pitchFamily="18" charset="0"/>
              </a:defRPr>
            </a:lvl2pPr>
            <a:lvl3pPr>
              <a:defRPr sz="1800">
                <a:latin typeface="Times New Roman" pitchFamily="18" charset="0"/>
                <a:cs typeface="Times New Roman" pitchFamily="18" charset="0"/>
              </a:defRPr>
            </a:lvl3pPr>
            <a:lvl4pPr>
              <a:defRPr sz="1620">
                <a:latin typeface="Times New Roman" pitchFamily="18" charset="0"/>
                <a:cs typeface="Times New Roman" pitchFamily="18" charset="0"/>
              </a:defRPr>
            </a:lvl4pPr>
            <a:lvl5pPr>
              <a:defRPr sz="1620">
                <a:latin typeface="Times New Roman" pitchFamily="18" charset="0"/>
                <a:cs typeface="Times New Roman" pitchFamily="18"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C7FA408-A2B3-214B-858E-C2887D06D20C}"/>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BD526AE1-520E-F143-B807-6FED39DBBF95}" type="datetimeFigureOut">
              <a:rPr lang="en-US"/>
              <a:pPr>
                <a:defRPr/>
              </a:pPr>
              <a:t>9/25/2022</a:t>
            </a:fld>
            <a:endParaRPr lang="en-US"/>
          </a:p>
        </p:txBody>
      </p:sp>
      <p:sp>
        <p:nvSpPr>
          <p:cNvPr id="5" name="Footer Placeholder 4">
            <a:extLst>
              <a:ext uri="{FF2B5EF4-FFF2-40B4-BE49-F238E27FC236}">
                <a16:creationId xmlns:a16="http://schemas.microsoft.com/office/drawing/2014/main" id="{84B06333-20B4-554E-9608-725982EEC342}"/>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139940D8-CDE5-C343-A054-172B84017D5B}"/>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C3304F6E-79E6-C844-B4A3-18F7364C08D5}" type="slidenum">
              <a:rPr lang="en-US" altLang="en-US"/>
              <a:pPr>
                <a:defRPr/>
              </a:pPr>
              <a:t>‹#›</a:t>
            </a:fld>
            <a:endParaRPr lang="en-US" altLang="en-US"/>
          </a:p>
        </p:txBody>
      </p:sp>
    </p:spTree>
    <p:extLst>
      <p:ext uri="{BB962C8B-B14F-4D97-AF65-F5344CB8AC3E}">
        <p14:creationId xmlns:p14="http://schemas.microsoft.com/office/powerpoint/2010/main" val="2063600054"/>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3600" b="1" cap="all"/>
            </a:lvl1pPr>
          </a:lstStyle>
          <a:p>
            <a:r>
              <a:rPr lang="en-US"/>
              <a:t>Click to edit Master title style</a:t>
            </a:r>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1800">
                <a:solidFill>
                  <a:schemeClr val="tx1">
                    <a:tint val="75000"/>
                  </a:schemeClr>
                </a:solidFill>
              </a:defRPr>
            </a:lvl1pPr>
            <a:lvl2pPr marL="411480" indent="0">
              <a:buNone/>
              <a:defRPr sz="1620">
                <a:solidFill>
                  <a:schemeClr val="tx1">
                    <a:tint val="75000"/>
                  </a:schemeClr>
                </a:solidFill>
              </a:defRPr>
            </a:lvl2pPr>
            <a:lvl3pPr marL="822960" indent="0">
              <a:buNone/>
              <a:defRPr sz="1440">
                <a:solidFill>
                  <a:schemeClr val="tx1">
                    <a:tint val="75000"/>
                  </a:schemeClr>
                </a:solidFill>
              </a:defRPr>
            </a:lvl3pPr>
            <a:lvl4pPr marL="1234440" indent="0">
              <a:buNone/>
              <a:defRPr sz="1260">
                <a:solidFill>
                  <a:schemeClr val="tx1">
                    <a:tint val="75000"/>
                  </a:schemeClr>
                </a:solidFill>
              </a:defRPr>
            </a:lvl4pPr>
            <a:lvl5pPr marL="1645920" indent="0">
              <a:buNone/>
              <a:defRPr sz="1260">
                <a:solidFill>
                  <a:schemeClr val="tx1">
                    <a:tint val="75000"/>
                  </a:schemeClr>
                </a:solidFill>
              </a:defRPr>
            </a:lvl5pPr>
            <a:lvl6pPr marL="2057400" indent="0">
              <a:buNone/>
              <a:defRPr sz="1260">
                <a:solidFill>
                  <a:schemeClr val="tx1">
                    <a:tint val="75000"/>
                  </a:schemeClr>
                </a:solidFill>
              </a:defRPr>
            </a:lvl6pPr>
            <a:lvl7pPr marL="2468880" indent="0">
              <a:buNone/>
              <a:defRPr sz="1260">
                <a:solidFill>
                  <a:schemeClr val="tx1">
                    <a:tint val="75000"/>
                  </a:schemeClr>
                </a:solidFill>
              </a:defRPr>
            </a:lvl7pPr>
            <a:lvl8pPr marL="2880360" indent="0">
              <a:buNone/>
              <a:defRPr sz="1260">
                <a:solidFill>
                  <a:schemeClr val="tx1">
                    <a:tint val="75000"/>
                  </a:schemeClr>
                </a:solidFill>
              </a:defRPr>
            </a:lvl8pPr>
            <a:lvl9pPr marL="3291840" indent="0">
              <a:buNone/>
              <a:defRPr sz="126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1D1174FD-A503-454D-A2E8-6846F1D39E55}"/>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D584A437-D594-7442-BB02-27D62EE720A8}" type="datetimeFigureOut">
              <a:rPr lang="en-US"/>
              <a:pPr>
                <a:defRPr/>
              </a:pPr>
              <a:t>9/25/2022</a:t>
            </a:fld>
            <a:endParaRPr lang="en-US"/>
          </a:p>
        </p:txBody>
      </p:sp>
      <p:sp>
        <p:nvSpPr>
          <p:cNvPr id="5" name="Footer Placeholder 4">
            <a:extLst>
              <a:ext uri="{FF2B5EF4-FFF2-40B4-BE49-F238E27FC236}">
                <a16:creationId xmlns:a16="http://schemas.microsoft.com/office/drawing/2014/main" id="{B98E1E38-CEC2-9F43-A163-0B03CB83253C}"/>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3542943B-5C2F-434F-83FD-7B7AD7FEFBF2}"/>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C55B0E2B-1900-8E44-B8AC-0BF4DB302ABC}" type="slidenum">
              <a:rPr lang="en-US" altLang="en-US"/>
              <a:pPr>
                <a:defRPr/>
              </a:pPr>
              <a:t>‹#›</a:t>
            </a:fld>
            <a:endParaRPr lang="en-US" altLang="en-US"/>
          </a:p>
        </p:txBody>
      </p:sp>
    </p:spTree>
    <p:extLst>
      <p:ext uri="{BB962C8B-B14F-4D97-AF65-F5344CB8AC3E}">
        <p14:creationId xmlns:p14="http://schemas.microsoft.com/office/powerpoint/2010/main" val="205942558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200151"/>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200151"/>
            <a:ext cx="4038600" cy="3394472"/>
          </a:xfrm>
        </p:spPr>
        <p:txBody>
          <a:bodyPr/>
          <a:lstStyle>
            <a:lvl1pPr>
              <a:defRPr sz="2520"/>
            </a:lvl1pPr>
            <a:lvl2pPr>
              <a:defRPr sz="2160"/>
            </a:lvl2pPr>
            <a:lvl3pPr>
              <a:defRPr sz="1800"/>
            </a:lvl3pPr>
            <a:lvl4pPr>
              <a:defRPr sz="1620"/>
            </a:lvl4pPr>
            <a:lvl5pPr>
              <a:defRPr sz="1620"/>
            </a:lvl5pPr>
            <a:lvl6pPr>
              <a:defRPr sz="1620"/>
            </a:lvl6pPr>
            <a:lvl7pPr>
              <a:defRPr sz="1620"/>
            </a:lvl7pPr>
            <a:lvl8pPr>
              <a:defRPr sz="1620"/>
            </a:lvl8pPr>
            <a:lvl9pPr>
              <a:defRPr sz="162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253452E-3E52-854C-B472-58E77D5D944B}"/>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14AE4D07-F303-4C4E-B7DF-14311F25C5D2}" type="datetimeFigureOut">
              <a:rPr lang="en-US"/>
              <a:pPr>
                <a:defRPr/>
              </a:pPr>
              <a:t>9/25/2022</a:t>
            </a:fld>
            <a:endParaRPr lang="en-US"/>
          </a:p>
        </p:txBody>
      </p:sp>
      <p:sp>
        <p:nvSpPr>
          <p:cNvPr id="6" name="Footer Placeholder 5">
            <a:extLst>
              <a:ext uri="{FF2B5EF4-FFF2-40B4-BE49-F238E27FC236}">
                <a16:creationId xmlns:a16="http://schemas.microsoft.com/office/drawing/2014/main" id="{1A3D5BF5-6FA1-914A-8E52-91DE802B4CFA}"/>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4AC0A8C2-A3A7-8E4B-B8DA-E1AEA6BB4FAE}"/>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D2C381B1-5A7E-2448-AC63-385CC224581C}" type="slidenum">
              <a:rPr lang="en-US" altLang="en-US"/>
              <a:pPr>
                <a:defRPr/>
              </a:pPr>
              <a:t>‹#›</a:t>
            </a:fld>
            <a:endParaRPr lang="en-US" altLang="en-US"/>
          </a:p>
        </p:txBody>
      </p:sp>
    </p:spTree>
    <p:extLst>
      <p:ext uri="{BB962C8B-B14F-4D97-AF65-F5344CB8AC3E}">
        <p14:creationId xmlns:p14="http://schemas.microsoft.com/office/powerpoint/2010/main" val="17481992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33" y="1151335"/>
            <a:ext cx="4041775" cy="479822"/>
          </a:xfrm>
        </p:spPr>
        <p:txBody>
          <a:bodyPr anchor="b"/>
          <a:lstStyle>
            <a:lvl1pPr marL="0" indent="0">
              <a:buNone/>
              <a:defRPr sz="2160" b="1"/>
            </a:lvl1pPr>
            <a:lvl2pPr marL="411480" indent="0">
              <a:buNone/>
              <a:defRPr sz="1800" b="1"/>
            </a:lvl2pPr>
            <a:lvl3pPr marL="822960" indent="0">
              <a:buNone/>
              <a:defRPr sz="1620" b="1"/>
            </a:lvl3pPr>
            <a:lvl4pPr marL="1234440" indent="0">
              <a:buNone/>
              <a:defRPr sz="1440" b="1"/>
            </a:lvl4pPr>
            <a:lvl5pPr marL="1645920" indent="0">
              <a:buNone/>
              <a:defRPr sz="1440" b="1"/>
            </a:lvl5pPr>
            <a:lvl6pPr marL="2057400" indent="0">
              <a:buNone/>
              <a:defRPr sz="1440" b="1"/>
            </a:lvl6pPr>
            <a:lvl7pPr marL="2468880" indent="0">
              <a:buNone/>
              <a:defRPr sz="1440" b="1"/>
            </a:lvl7pPr>
            <a:lvl8pPr marL="2880360" indent="0">
              <a:buNone/>
              <a:defRPr sz="1440" b="1"/>
            </a:lvl8pPr>
            <a:lvl9pPr marL="3291840" indent="0">
              <a:buNone/>
              <a:defRPr sz="144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160"/>
            </a:lvl1pPr>
            <a:lvl2pPr>
              <a:defRPr sz="1800"/>
            </a:lvl2pPr>
            <a:lvl3pPr>
              <a:defRPr sz="1620"/>
            </a:lvl3pPr>
            <a:lvl4pPr>
              <a:defRPr sz="1440"/>
            </a:lvl4pPr>
            <a:lvl5pPr>
              <a:defRPr sz="1440"/>
            </a:lvl5pPr>
            <a:lvl6pPr>
              <a:defRPr sz="1440"/>
            </a:lvl6pPr>
            <a:lvl7pPr>
              <a:defRPr sz="1440"/>
            </a:lvl7pPr>
            <a:lvl8pPr>
              <a:defRPr sz="1440"/>
            </a:lvl8pPr>
            <a:lvl9pPr>
              <a:defRPr sz="144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88A67E12-3697-E148-83C1-3F3D693742E9}"/>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9A9FB6FA-865E-CF46-9D54-7DD0B563DC79}" type="datetimeFigureOut">
              <a:rPr lang="en-US"/>
              <a:pPr>
                <a:defRPr/>
              </a:pPr>
              <a:t>9/25/2022</a:t>
            </a:fld>
            <a:endParaRPr lang="en-US"/>
          </a:p>
        </p:txBody>
      </p:sp>
      <p:sp>
        <p:nvSpPr>
          <p:cNvPr id="8" name="Footer Placeholder 7">
            <a:extLst>
              <a:ext uri="{FF2B5EF4-FFF2-40B4-BE49-F238E27FC236}">
                <a16:creationId xmlns:a16="http://schemas.microsoft.com/office/drawing/2014/main" id="{30312977-A47C-D440-9C28-404875694B76}"/>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9" name="Slide Number Placeholder 8">
            <a:extLst>
              <a:ext uri="{FF2B5EF4-FFF2-40B4-BE49-F238E27FC236}">
                <a16:creationId xmlns:a16="http://schemas.microsoft.com/office/drawing/2014/main" id="{9C4C59B2-F87A-D143-A144-BE4913E4721C}"/>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880F077B-B63A-5B40-ADDD-D62E4FC20F55}" type="slidenum">
              <a:rPr lang="en-US" altLang="en-US"/>
              <a:pPr>
                <a:defRPr/>
              </a:pPr>
              <a:t>‹#›</a:t>
            </a:fld>
            <a:endParaRPr lang="en-US" altLang="en-US"/>
          </a:p>
        </p:txBody>
      </p:sp>
    </p:spTree>
    <p:extLst>
      <p:ext uri="{BB962C8B-B14F-4D97-AF65-F5344CB8AC3E}">
        <p14:creationId xmlns:p14="http://schemas.microsoft.com/office/powerpoint/2010/main" val="187844148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60CA0AA-AE6A-B14D-9BA7-851CE54D7B45}"/>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74A9D2F5-37E1-7B46-B94A-2D7479B61C6F}" type="datetimeFigureOut">
              <a:rPr lang="en-US"/>
              <a:pPr>
                <a:defRPr/>
              </a:pPr>
              <a:t>9/25/2022</a:t>
            </a:fld>
            <a:endParaRPr lang="en-US"/>
          </a:p>
        </p:txBody>
      </p:sp>
      <p:sp>
        <p:nvSpPr>
          <p:cNvPr id="4" name="Footer Placeholder 3">
            <a:extLst>
              <a:ext uri="{FF2B5EF4-FFF2-40B4-BE49-F238E27FC236}">
                <a16:creationId xmlns:a16="http://schemas.microsoft.com/office/drawing/2014/main" id="{164EB471-2C8B-7A41-9060-42DF073DE306}"/>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5" name="Slide Number Placeholder 4">
            <a:extLst>
              <a:ext uri="{FF2B5EF4-FFF2-40B4-BE49-F238E27FC236}">
                <a16:creationId xmlns:a16="http://schemas.microsoft.com/office/drawing/2014/main" id="{191716D0-7582-AA4C-8B3D-22416F69CF78}"/>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60B5CFF2-C147-3A44-A64E-D9CFEFACE112}" type="slidenum">
              <a:rPr lang="en-US" altLang="en-US"/>
              <a:pPr>
                <a:defRPr/>
              </a:pPr>
              <a:t>‹#›</a:t>
            </a:fld>
            <a:endParaRPr lang="en-US" altLang="en-US"/>
          </a:p>
        </p:txBody>
      </p:sp>
    </p:spTree>
    <p:extLst>
      <p:ext uri="{BB962C8B-B14F-4D97-AF65-F5344CB8AC3E}">
        <p14:creationId xmlns:p14="http://schemas.microsoft.com/office/powerpoint/2010/main" val="291354899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7"/>
            <a:ext cx="7772400" cy="1021557"/>
          </a:xfrm>
          <a:prstGeom prst="rect">
            <a:avLst/>
          </a:prstGeom>
        </p:spPr>
        <p:txBody>
          <a:bodyPr anchor="t"/>
          <a:lstStyle>
            <a:lvl1pPr algn="l">
              <a:defRPr sz="4000" b="1" cap="all"/>
            </a:lvl1pPr>
          </a:lstStyle>
          <a:p>
            <a:r>
              <a:rPr lang="en-US"/>
              <a:t>Click to edit Master title style</a:t>
            </a:r>
            <a:endParaRPr lang="en-IN"/>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3829763962"/>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0FB73A1E-1DD8-2D44-856A-599852D3805F}"/>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37AB7142-5DC0-4A45-82D4-5D028393A663}" type="datetimeFigureOut">
              <a:rPr lang="en-US"/>
              <a:pPr>
                <a:defRPr/>
              </a:pPr>
              <a:t>9/25/2022</a:t>
            </a:fld>
            <a:endParaRPr lang="en-US"/>
          </a:p>
        </p:txBody>
      </p:sp>
      <p:sp>
        <p:nvSpPr>
          <p:cNvPr id="3" name="Footer Placeholder 2">
            <a:extLst>
              <a:ext uri="{FF2B5EF4-FFF2-40B4-BE49-F238E27FC236}">
                <a16:creationId xmlns:a16="http://schemas.microsoft.com/office/drawing/2014/main" id="{A0593104-824F-1F4A-A88D-55D028805127}"/>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4" name="Slide Number Placeholder 3">
            <a:extLst>
              <a:ext uri="{FF2B5EF4-FFF2-40B4-BE49-F238E27FC236}">
                <a16:creationId xmlns:a16="http://schemas.microsoft.com/office/drawing/2014/main" id="{98F81C34-E12C-D94C-BA09-1BBEC5C8486F}"/>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ACB1E688-C9F9-1D47-A0AF-BD717A010F8D}" type="slidenum">
              <a:rPr lang="en-US" altLang="en-US"/>
              <a:pPr>
                <a:defRPr/>
              </a:pPr>
              <a:t>‹#›</a:t>
            </a:fld>
            <a:endParaRPr lang="en-US" altLang="en-US"/>
          </a:p>
        </p:txBody>
      </p:sp>
    </p:spTree>
    <p:extLst>
      <p:ext uri="{BB962C8B-B14F-4D97-AF65-F5344CB8AC3E}">
        <p14:creationId xmlns:p14="http://schemas.microsoft.com/office/powerpoint/2010/main" val="3638987832"/>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5" y="204787"/>
            <a:ext cx="3008313" cy="871538"/>
          </a:xfrm>
        </p:spPr>
        <p:txBody>
          <a:bodyPr anchor="b"/>
          <a:lstStyle>
            <a:lvl1pPr algn="l">
              <a:defRPr sz="1800" b="1"/>
            </a:lvl1pPr>
          </a:lstStyle>
          <a:p>
            <a:r>
              <a:rPr lang="en-US"/>
              <a:t>Click to edit Master title style</a:t>
            </a:r>
          </a:p>
        </p:txBody>
      </p:sp>
      <p:sp>
        <p:nvSpPr>
          <p:cNvPr id="3" name="Content Placeholder 2"/>
          <p:cNvSpPr>
            <a:spLocks noGrp="1"/>
          </p:cNvSpPr>
          <p:nvPr>
            <p:ph idx="1"/>
          </p:nvPr>
        </p:nvSpPr>
        <p:spPr>
          <a:xfrm>
            <a:off x="3575050" y="204791"/>
            <a:ext cx="5111750" cy="4389835"/>
          </a:xfrm>
        </p:spPr>
        <p:txBody>
          <a:bodyPr/>
          <a:lstStyle>
            <a:lvl1pPr>
              <a:defRPr sz="2880"/>
            </a:lvl1pPr>
            <a:lvl2pPr>
              <a:defRPr sz="2520"/>
            </a:lvl2pPr>
            <a:lvl3pPr>
              <a:defRPr sz="216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15" y="1076328"/>
            <a:ext cx="3008313" cy="3518297"/>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a:t>Click to edit Master text styles</a:t>
            </a:r>
          </a:p>
        </p:txBody>
      </p:sp>
      <p:sp>
        <p:nvSpPr>
          <p:cNvPr id="5" name="Date Placeholder 4">
            <a:extLst>
              <a:ext uri="{FF2B5EF4-FFF2-40B4-BE49-F238E27FC236}">
                <a16:creationId xmlns:a16="http://schemas.microsoft.com/office/drawing/2014/main" id="{45AA3EB6-1E82-C444-BB74-F0DD21EE4DD7}"/>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83CEF900-6CC9-204E-ABBF-E1C218637A9C}" type="datetimeFigureOut">
              <a:rPr lang="en-US"/>
              <a:pPr>
                <a:defRPr/>
              </a:pPr>
              <a:t>9/25/2022</a:t>
            </a:fld>
            <a:endParaRPr lang="en-US"/>
          </a:p>
        </p:txBody>
      </p:sp>
      <p:sp>
        <p:nvSpPr>
          <p:cNvPr id="6" name="Footer Placeholder 5">
            <a:extLst>
              <a:ext uri="{FF2B5EF4-FFF2-40B4-BE49-F238E27FC236}">
                <a16:creationId xmlns:a16="http://schemas.microsoft.com/office/drawing/2014/main" id="{8BCBF035-DBF7-0D4A-9A8F-67707DE805F9}"/>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62C4E578-DC1E-AF48-BCA0-7A0A2BCEF9DE}"/>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92FADD7F-E62D-A547-83BB-7CB6A87D3297}" type="slidenum">
              <a:rPr lang="en-US" altLang="en-US"/>
              <a:pPr>
                <a:defRPr/>
              </a:pPr>
              <a:t>‹#›</a:t>
            </a:fld>
            <a:endParaRPr lang="en-US" altLang="en-US"/>
          </a:p>
        </p:txBody>
      </p:sp>
    </p:spTree>
    <p:extLst>
      <p:ext uri="{BB962C8B-B14F-4D97-AF65-F5344CB8AC3E}">
        <p14:creationId xmlns:p14="http://schemas.microsoft.com/office/powerpoint/2010/main" val="409882176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1800" b="1"/>
            </a:lvl1pPr>
          </a:lstStyle>
          <a:p>
            <a:r>
              <a:rPr lang="en-US"/>
              <a:t>Click to edit Master title style</a:t>
            </a:r>
          </a:p>
        </p:txBody>
      </p:sp>
      <p:sp>
        <p:nvSpPr>
          <p:cNvPr id="3" name="Picture Placeholder 2"/>
          <p:cNvSpPr>
            <a:spLocks noGrp="1"/>
          </p:cNvSpPr>
          <p:nvPr>
            <p:ph type="pic" idx="1"/>
          </p:nvPr>
        </p:nvSpPr>
        <p:spPr>
          <a:xfrm>
            <a:off x="1792288" y="459581"/>
            <a:ext cx="5486400" cy="3086100"/>
          </a:xfrm>
        </p:spPr>
        <p:txBody>
          <a:bodyPr rtlCol="0">
            <a:normAutofit/>
          </a:bodyPr>
          <a:lstStyle>
            <a:lvl1pPr marL="0" indent="0">
              <a:buNone/>
              <a:defRPr sz="2880"/>
            </a:lvl1pPr>
            <a:lvl2pPr marL="411480" indent="0">
              <a:buNone/>
              <a:defRPr sz="2520"/>
            </a:lvl2pPr>
            <a:lvl3pPr marL="822960" indent="0">
              <a:buNone/>
              <a:defRPr sz="2160"/>
            </a:lvl3pPr>
            <a:lvl4pPr marL="1234440" indent="0">
              <a:buNone/>
              <a:defRPr sz="1800"/>
            </a:lvl4pPr>
            <a:lvl5pPr marL="1645920" indent="0">
              <a:buNone/>
              <a:defRPr sz="1800"/>
            </a:lvl5pPr>
            <a:lvl6pPr marL="2057400" indent="0">
              <a:buNone/>
              <a:defRPr sz="1800"/>
            </a:lvl6pPr>
            <a:lvl7pPr marL="2468880" indent="0">
              <a:buNone/>
              <a:defRPr sz="1800"/>
            </a:lvl7pPr>
            <a:lvl8pPr marL="2880360" indent="0">
              <a:buNone/>
              <a:defRPr sz="1800"/>
            </a:lvl8pPr>
            <a:lvl9pPr marL="3291840" indent="0">
              <a:buNone/>
              <a:defRPr sz="1800"/>
            </a:lvl9pPr>
          </a:lstStyle>
          <a:p>
            <a:pPr lvl="0"/>
            <a:endParaRPr lang="en-US" noProof="0"/>
          </a:p>
        </p:txBody>
      </p:sp>
      <p:sp>
        <p:nvSpPr>
          <p:cNvPr id="4" name="Text Placeholder 3"/>
          <p:cNvSpPr>
            <a:spLocks noGrp="1"/>
          </p:cNvSpPr>
          <p:nvPr>
            <p:ph type="body" sz="half" idx="2"/>
          </p:nvPr>
        </p:nvSpPr>
        <p:spPr>
          <a:xfrm>
            <a:off x="1792288" y="4025510"/>
            <a:ext cx="5486400" cy="603647"/>
          </a:xfrm>
        </p:spPr>
        <p:txBody>
          <a:bodyPr/>
          <a:lstStyle>
            <a:lvl1pPr marL="0" indent="0">
              <a:buNone/>
              <a:defRPr sz="1260"/>
            </a:lvl1pPr>
            <a:lvl2pPr marL="411480" indent="0">
              <a:buNone/>
              <a:defRPr sz="1080"/>
            </a:lvl2pPr>
            <a:lvl3pPr marL="822960" indent="0">
              <a:buNone/>
              <a:defRPr sz="900"/>
            </a:lvl3pPr>
            <a:lvl4pPr marL="1234440" indent="0">
              <a:buNone/>
              <a:defRPr sz="810"/>
            </a:lvl4pPr>
            <a:lvl5pPr marL="1645920" indent="0">
              <a:buNone/>
              <a:defRPr sz="810"/>
            </a:lvl5pPr>
            <a:lvl6pPr marL="2057400" indent="0">
              <a:buNone/>
              <a:defRPr sz="810"/>
            </a:lvl6pPr>
            <a:lvl7pPr marL="2468880" indent="0">
              <a:buNone/>
              <a:defRPr sz="810"/>
            </a:lvl7pPr>
            <a:lvl8pPr marL="2880360" indent="0">
              <a:buNone/>
              <a:defRPr sz="810"/>
            </a:lvl8pPr>
            <a:lvl9pPr marL="3291840" indent="0">
              <a:buNone/>
              <a:defRPr sz="810"/>
            </a:lvl9pPr>
          </a:lstStyle>
          <a:p>
            <a:pPr lvl="0"/>
            <a:r>
              <a:rPr lang="en-US"/>
              <a:t>Click to edit Master text styles</a:t>
            </a:r>
          </a:p>
        </p:txBody>
      </p:sp>
      <p:sp>
        <p:nvSpPr>
          <p:cNvPr id="5" name="Date Placeholder 4">
            <a:extLst>
              <a:ext uri="{FF2B5EF4-FFF2-40B4-BE49-F238E27FC236}">
                <a16:creationId xmlns:a16="http://schemas.microsoft.com/office/drawing/2014/main" id="{64324AF2-5054-414F-B083-5C0542415D55}"/>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32B0046A-59DC-4C43-84BB-46B6085B25B4}" type="datetimeFigureOut">
              <a:rPr lang="en-US"/>
              <a:pPr>
                <a:defRPr/>
              </a:pPr>
              <a:t>9/25/2022</a:t>
            </a:fld>
            <a:endParaRPr lang="en-US"/>
          </a:p>
        </p:txBody>
      </p:sp>
      <p:sp>
        <p:nvSpPr>
          <p:cNvPr id="6" name="Footer Placeholder 5">
            <a:extLst>
              <a:ext uri="{FF2B5EF4-FFF2-40B4-BE49-F238E27FC236}">
                <a16:creationId xmlns:a16="http://schemas.microsoft.com/office/drawing/2014/main" id="{424A4BB6-52BF-F040-A437-C908245FD069}"/>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7" name="Slide Number Placeholder 6">
            <a:extLst>
              <a:ext uri="{FF2B5EF4-FFF2-40B4-BE49-F238E27FC236}">
                <a16:creationId xmlns:a16="http://schemas.microsoft.com/office/drawing/2014/main" id="{88BE3092-1087-AF44-B3A0-9FC1566D607A}"/>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4D75D0A3-A054-6442-9F5D-527B85B90519}" type="slidenum">
              <a:rPr lang="en-US" altLang="en-US"/>
              <a:pPr>
                <a:defRPr/>
              </a:pPr>
              <a:t>‹#›</a:t>
            </a:fld>
            <a:endParaRPr lang="en-US" altLang="en-US"/>
          </a:p>
        </p:txBody>
      </p:sp>
    </p:spTree>
    <p:extLst>
      <p:ext uri="{BB962C8B-B14F-4D97-AF65-F5344CB8AC3E}">
        <p14:creationId xmlns:p14="http://schemas.microsoft.com/office/powerpoint/2010/main" val="120263995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E914C9C-34A4-D04A-8E71-71D120E982E8}"/>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EE080431-4957-2D4A-A2A9-BBAA3BC577F0}" type="datetimeFigureOut">
              <a:rPr lang="en-US"/>
              <a:pPr>
                <a:defRPr/>
              </a:pPr>
              <a:t>9/25/2022</a:t>
            </a:fld>
            <a:endParaRPr lang="en-US"/>
          </a:p>
        </p:txBody>
      </p:sp>
      <p:sp>
        <p:nvSpPr>
          <p:cNvPr id="5" name="Footer Placeholder 4">
            <a:extLst>
              <a:ext uri="{FF2B5EF4-FFF2-40B4-BE49-F238E27FC236}">
                <a16:creationId xmlns:a16="http://schemas.microsoft.com/office/drawing/2014/main" id="{E9A3B2FE-BCF1-B446-AB91-1832C24BB9CA}"/>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16A76D0E-4FAD-6C45-9BD7-1F167FC11DC6}"/>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7A2B7F60-75C3-7049-9D41-EEE832BA91ED}" type="slidenum">
              <a:rPr lang="en-US" altLang="en-US"/>
              <a:pPr>
                <a:defRPr/>
              </a:pPr>
              <a:t>‹#›</a:t>
            </a:fld>
            <a:endParaRPr lang="en-US" altLang="en-US"/>
          </a:p>
        </p:txBody>
      </p:sp>
    </p:spTree>
    <p:extLst>
      <p:ext uri="{BB962C8B-B14F-4D97-AF65-F5344CB8AC3E}">
        <p14:creationId xmlns:p14="http://schemas.microsoft.com/office/powerpoint/2010/main" val="355218364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85"/>
            <a:ext cx="2057400" cy="4388644"/>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05985"/>
            <a:ext cx="6019800" cy="4388644"/>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98CFC73-D394-4E4F-8284-3D9BDCFD13F5}"/>
              </a:ext>
            </a:extLst>
          </p:cNvPr>
          <p:cNvSpPr>
            <a:spLocks noGrp="1"/>
          </p:cNvSpPr>
          <p:nvPr>
            <p:ph type="dt" sz="half" idx="10"/>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fld id="{3785590D-69BC-F443-AE83-1835A5906284}" type="datetimeFigureOut">
              <a:rPr lang="en-US"/>
              <a:pPr>
                <a:defRPr/>
              </a:pPr>
              <a:t>9/25/2022</a:t>
            </a:fld>
            <a:endParaRPr lang="en-US"/>
          </a:p>
        </p:txBody>
      </p:sp>
      <p:sp>
        <p:nvSpPr>
          <p:cNvPr id="5" name="Footer Placeholder 4">
            <a:extLst>
              <a:ext uri="{FF2B5EF4-FFF2-40B4-BE49-F238E27FC236}">
                <a16:creationId xmlns:a16="http://schemas.microsoft.com/office/drawing/2014/main" id="{AEFF780A-5B33-F14F-BB2E-944AE607D0CB}"/>
              </a:ext>
            </a:extLst>
          </p:cNvPr>
          <p:cNvSpPr>
            <a:spLocks noGrp="1"/>
          </p:cNvSpPr>
          <p:nvPr>
            <p:ph type="ftr" sz="quarter" idx="11"/>
          </p:nvPr>
        </p:nvSpPr>
        <p:spPr/>
        <p:txBody>
          <a:bodyPr/>
          <a:lstStyle>
            <a:lvl1pPr eaLnBrk="0" fontAlgn="base" hangingPunct="0">
              <a:spcBef>
                <a:spcPct val="0"/>
              </a:spcBef>
              <a:spcAft>
                <a:spcPct val="0"/>
              </a:spcAft>
              <a:defRPr b="1">
                <a:latin typeface="Arial" panose="020B0604020202020204" pitchFamily="34" charset="0"/>
              </a:defRPr>
            </a:lvl1pPr>
          </a:lstStyle>
          <a:p>
            <a:pPr>
              <a:defRPr/>
            </a:pPr>
            <a:endParaRPr lang="en-US"/>
          </a:p>
        </p:txBody>
      </p:sp>
      <p:sp>
        <p:nvSpPr>
          <p:cNvPr id="6" name="Slide Number Placeholder 5">
            <a:extLst>
              <a:ext uri="{FF2B5EF4-FFF2-40B4-BE49-F238E27FC236}">
                <a16:creationId xmlns:a16="http://schemas.microsoft.com/office/drawing/2014/main" id="{54EB0BD9-AD01-074A-821A-D4F2F6F82FD0}"/>
              </a:ext>
            </a:extLst>
          </p:cNvPr>
          <p:cNvSpPr>
            <a:spLocks noGrp="1"/>
          </p:cNvSpPr>
          <p:nvPr>
            <p:ph type="sldNum" sz="quarter" idx="12"/>
          </p:nvPr>
        </p:nvSpPr>
        <p:spPr/>
        <p:txBody>
          <a:bodyPr/>
          <a:lstStyle>
            <a:lvl1pPr eaLnBrk="0" hangingPunct="0">
              <a:defRPr b="1">
                <a:latin typeface="Arial" panose="020B0604020202020204" pitchFamily="34" charset="0"/>
              </a:defRPr>
            </a:lvl1pPr>
          </a:lstStyle>
          <a:p>
            <a:pPr>
              <a:defRPr/>
            </a:pPr>
            <a:fld id="{5B24EA9B-8E4A-DF4B-AEBE-644DC4710E58}" type="slidenum">
              <a:rPr lang="en-US" altLang="en-US"/>
              <a:pPr>
                <a:defRPr/>
              </a:pPr>
              <a:t>‹#›</a:t>
            </a:fld>
            <a:endParaRPr lang="en-US" altLang="en-US"/>
          </a:p>
        </p:txBody>
      </p:sp>
    </p:spTree>
    <p:extLst>
      <p:ext uri="{BB962C8B-B14F-4D97-AF65-F5344CB8AC3E}">
        <p14:creationId xmlns:p14="http://schemas.microsoft.com/office/powerpoint/2010/main" val="747003034"/>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showMasterSp="0" userDrawn="1">
  <p:cSld name="Title, subtitle &amp; 2 columns of text">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365760" y="221764"/>
            <a:ext cx="8412480" cy="352119"/>
          </a:xfrm>
          <a:prstGeom prst="rect">
            <a:avLst/>
          </a:prstGeom>
        </p:spPr>
        <p:txBody>
          <a:bodyPr lIns="0" tIns="0" rIns="0" bIns="0" anchor="t">
            <a:noAutofit/>
          </a:bodyPr>
          <a:lstStyle>
            <a:lvl1pPr>
              <a:defRPr/>
            </a:lvl1pPr>
          </a:lstStyle>
          <a:p>
            <a:r>
              <a:rPr lang="en-US"/>
              <a:t>Click to edit Master title style</a:t>
            </a:r>
            <a:endParaRPr lang="en-US" dirty="0"/>
          </a:p>
        </p:txBody>
      </p:sp>
      <p:sp>
        <p:nvSpPr>
          <p:cNvPr id="9" name="Text Placeholder 8"/>
          <p:cNvSpPr>
            <a:spLocks noGrp="1"/>
          </p:cNvSpPr>
          <p:nvPr>
            <p:ph type="body" sz="quarter" idx="13"/>
          </p:nvPr>
        </p:nvSpPr>
        <p:spPr>
          <a:xfrm>
            <a:off x="365760" y="586967"/>
            <a:ext cx="8412480" cy="567941"/>
          </a:xfrm>
        </p:spPr>
        <p:txBody>
          <a:bodyPr>
            <a:noAutofit/>
          </a:bodyPr>
          <a:lstStyle>
            <a:lvl1pPr marL="0" indent="0">
              <a:buNone/>
              <a:defRPr sz="1440" b="0">
                <a:solidFill>
                  <a:srgbClr val="575757"/>
                </a:solidFill>
              </a:defRPr>
            </a:lvl1pPr>
          </a:lstStyle>
          <a:p>
            <a:pPr lvl="0"/>
            <a:r>
              <a:rPr lang="en-US"/>
              <a:t>Click to edit Master text styles</a:t>
            </a:r>
          </a:p>
        </p:txBody>
      </p:sp>
      <p:sp>
        <p:nvSpPr>
          <p:cNvPr id="3" name="Content Placeholder 2"/>
          <p:cNvSpPr>
            <a:spLocks noGrp="1"/>
          </p:cNvSpPr>
          <p:nvPr>
            <p:ph sz="quarter" idx="16"/>
          </p:nvPr>
        </p:nvSpPr>
        <p:spPr>
          <a:xfrm>
            <a:off x="365760" y="1208489"/>
            <a:ext cx="4114800" cy="3551615"/>
          </a:xfrm>
        </p:spPr>
        <p:txBody>
          <a:bodyPr/>
          <a:lstStyle>
            <a:lvl4pPr>
              <a:defRPr/>
            </a:lvl4pPr>
            <a:lvl5pPr>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Content Placeholder 6"/>
          <p:cNvSpPr>
            <a:spLocks noGrp="1"/>
          </p:cNvSpPr>
          <p:nvPr>
            <p:ph sz="quarter" idx="17"/>
          </p:nvPr>
        </p:nvSpPr>
        <p:spPr>
          <a:xfrm>
            <a:off x="4663440" y="1208489"/>
            <a:ext cx="4114800" cy="3551615"/>
          </a:xfrm>
        </p:spPr>
        <p:txBody>
          <a:bodyPr/>
          <a:lstStyle>
            <a:lvl4pPr>
              <a:defRPr/>
            </a:lvl4pPr>
            <a:lvl5pPr>
              <a:defRPr baseline="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4014234334"/>
      </p:ext>
    </p:extLst>
  </p:cSld>
  <p:clrMapOvr>
    <a:masterClrMapping/>
  </p:clrMapOvr>
  <p:transition>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endParaRPr lang="en-IN"/>
          </a:p>
        </p:txBody>
      </p:sp>
      <p:sp>
        <p:nvSpPr>
          <p:cNvPr id="3" name="Content Placeholder 2"/>
          <p:cNvSpPr>
            <a:spLocks noGrp="1"/>
          </p:cNvSpPr>
          <p:nvPr>
            <p:ph sz="half" idx="1"/>
          </p:nvPr>
        </p:nvSpPr>
        <p:spPr>
          <a:xfrm>
            <a:off x="685800" y="914400"/>
            <a:ext cx="39243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Content Placeholder 3"/>
          <p:cNvSpPr>
            <a:spLocks noGrp="1"/>
          </p:cNvSpPr>
          <p:nvPr>
            <p:ph sz="half" idx="2"/>
          </p:nvPr>
        </p:nvSpPr>
        <p:spPr>
          <a:xfrm>
            <a:off x="4762500" y="914400"/>
            <a:ext cx="3924300" cy="35433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94102204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lvl1pPr>
              <a:defRPr/>
            </a:lvl1pPr>
          </a:lstStyle>
          <a:p>
            <a:r>
              <a:rPr lang="en-US"/>
              <a:t>Click to edit Master title style</a:t>
            </a:r>
            <a:endParaRPr lang="en-IN"/>
          </a:p>
        </p:txBody>
      </p:sp>
      <p:sp>
        <p:nvSpPr>
          <p:cNvPr id="3" name="Text Placeholder 2"/>
          <p:cNvSpPr>
            <a:spLocks noGrp="1"/>
          </p:cNvSpPr>
          <p:nvPr>
            <p:ph type="body" idx="1"/>
          </p:nvPr>
        </p:nvSpPr>
        <p:spPr>
          <a:xfrm>
            <a:off x="457200" y="1151338"/>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5" name="Text Placeholder 4"/>
          <p:cNvSpPr>
            <a:spLocks noGrp="1"/>
          </p:cNvSpPr>
          <p:nvPr>
            <p:ph type="body" sz="quarter" idx="3"/>
          </p:nvPr>
        </p:nvSpPr>
        <p:spPr>
          <a:xfrm>
            <a:off x="4645033" y="1151338"/>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33"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1333636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a:prstGeom prst="rect">
            <a:avLst/>
          </a:prstGeom>
        </p:spPr>
        <p:txBody>
          <a:bodyPr/>
          <a:lstStyle/>
          <a:p>
            <a:r>
              <a:rPr lang="en-US"/>
              <a:t>Click to edit Master title style</a:t>
            </a:r>
            <a:endParaRPr lang="en-IN"/>
          </a:p>
        </p:txBody>
      </p:sp>
    </p:spTree>
    <p:extLst>
      <p:ext uri="{BB962C8B-B14F-4D97-AF65-F5344CB8AC3E}">
        <p14:creationId xmlns:p14="http://schemas.microsoft.com/office/powerpoint/2010/main" val="166464968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63089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18" y="204790"/>
            <a:ext cx="3008313" cy="871538"/>
          </a:xfrm>
          <a:prstGeom prst="rect">
            <a:avLst/>
          </a:prstGeom>
        </p:spPr>
        <p:txBody>
          <a:bodyPr anchor="b"/>
          <a:lstStyle>
            <a:lvl1pPr algn="l">
              <a:defRPr sz="2000" b="1"/>
            </a:lvl1pPr>
          </a:lstStyle>
          <a:p>
            <a:r>
              <a:rPr lang="en-US"/>
              <a:t>Click to edit Master title style</a:t>
            </a:r>
            <a:endParaRPr lang="en-IN"/>
          </a:p>
        </p:txBody>
      </p:sp>
      <p:sp>
        <p:nvSpPr>
          <p:cNvPr id="3" name="Content Placeholder 2"/>
          <p:cNvSpPr>
            <a:spLocks noGrp="1"/>
          </p:cNvSpPr>
          <p:nvPr>
            <p:ph idx="1"/>
          </p:nvPr>
        </p:nvSpPr>
        <p:spPr>
          <a:xfrm>
            <a:off x="3575050" y="204789"/>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4" name="Text Placeholder 3"/>
          <p:cNvSpPr>
            <a:spLocks noGrp="1"/>
          </p:cNvSpPr>
          <p:nvPr>
            <p:ph type="body" sz="half" idx="2"/>
          </p:nvPr>
        </p:nvSpPr>
        <p:spPr>
          <a:xfrm>
            <a:off x="457218" y="1076328"/>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639689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1"/>
            <a:ext cx="5486400" cy="425054"/>
          </a:xfrm>
          <a:prstGeom prst="rect">
            <a:avLst/>
          </a:prstGeom>
        </p:spPr>
        <p:txBody>
          <a:bodyPr anchor="b"/>
          <a:lstStyle>
            <a:lvl1pPr algn="l">
              <a:defRPr sz="2000" b="1"/>
            </a:lvl1pPr>
          </a:lstStyle>
          <a:p>
            <a:r>
              <a:rPr lang="en-US"/>
              <a:t>Click to edit Master title style</a:t>
            </a:r>
            <a:endParaRPr lang="en-IN"/>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IN" noProof="0"/>
          </a:p>
        </p:txBody>
      </p:sp>
      <p:sp>
        <p:nvSpPr>
          <p:cNvPr id="4" name="Text Placeholder 3"/>
          <p:cNvSpPr>
            <a:spLocks noGrp="1"/>
          </p:cNvSpPr>
          <p:nvPr>
            <p:ph type="body" sz="half" idx="2"/>
          </p:nvPr>
        </p:nvSpPr>
        <p:spPr>
          <a:xfrm>
            <a:off x="1792288" y="4025504"/>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310808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theme" Target="../theme/theme2.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slideLayout" Target="../slideLayouts/slideLayout23.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1.png"/></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1.xml"/><Relationship Id="rId13" Type="http://schemas.openxmlformats.org/officeDocument/2006/relationships/theme" Target="../theme/theme3.xml"/><Relationship Id="rId3" Type="http://schemas.openxmlformats.org/officeDocument/2006/relationships/slideLayout" Target="../slideLayouts/slideLayout26.xml"/><Relationship Id="rId7" Type="http://schemas.openxmlformats.org/officeDocument/2006/relationships/slideLayout" Target="../slideLayouts/slideLayout30.xml"/><Relationship Id="rId12" Type="http://schemas.openxmlformats.org/officeDocument/2006/relationships/slideLayout" Target="../slideLayouts/slideLayout35.xml"/><Relationship Id="rId2" Type="http://schemas.openxmlformats.org/officeDocument/2006/relationships/slideLayout" Target="../slideLayouts/slideLayout25.xml"/><Relationship Id="rId1" Type="http://schemas.openxmlformats.org/officeDocument/2006/relationships/slideLayout" Target="../slideLayouts/slideLayout24.xml"/><Relationship Id="rId6" Type="http://schemas.openxmlformats.org/officeDocument/2006/relationships/slideLayout" Target="../slideLayouts/slideLayout29.xml"/><Relationship Id="rId11" Type="http://schemas.openxmlformats.org/officeDocument/2006/relationships/slideLayout" Target="../slideLayouts/slideLayout34.xml"/><Relationship Id="rId5" Type="http://schemas.openxmlformats.org/officeDocument/2006/relationships/slideLayout" Target="../slideLayouts/slideLayout28.xml"/><Relationship Id="rId10" Type="http://schemas.openxmlformats.org/officeDocument/2006/relationships/slideLayout" Target="../slideLayouts/slideLayout33.xml"/><Relationship Id="rId4" Type="http://schemas.openxmlformats.org/officeDocument/2006/relationships/slideLayout" Target="../slideLayouts/slideLayout27.xml"/><Relationship Id="rId9" Type="http://schemas.openxmlformats.org/officeDocument/2006/relationships/slideLayout" Target="../slideLayouts/slideLayout32.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0" name="Rectangle 6">
            <a:extLst>
              <a:ext uri="{FF2B5EF4-FFF2-40B4-BE49-F238E27FC236}">
                <a16:creationId xmlns:a16="http://schemas.microsoft.com/office/drawing/2014/main" id="{3E73CFE4-BDB7-EA47-AE30-A732E6D226CD}"/>
              </a:ext>
            </a:extLst>
          </p:cNvPr>
          <p:cNvSpPr>
            <a:spLocks noChangeArrowheads="1"/>
          </p:cNvSpPr>
          <p:nvPr/>
        </p:nvSpPr>
        <p:spPr bwMode="auto">
          <a:xfrm>
            <a:off x="4343400" y="4743450"/>
            <a:ext cx="533400" cy="274638"/>
          </a:xfrm>
          <a:prstGeom prst="rect">
            <a:avLst/>
          </a:prstGeom>
          <a:noFill/>
          <a:ln w="9525">
            <a:noFill/>
            <a:miter lim="800000"/>
            <a:headEnd/>
            <a:tailEnd/>
          </a:ln>
          <a:effectLst/>
        </p:spPr>
        <p:txBody>
          <a:bodyPr lIns="90488" tIns="44450" rIns="90488" bIns="44450">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a:spcBef>
                <a:spcPct val="50000"/>
              </a:spcBef>
              <a:defRPr/>
            </a:pPr>
            <a:fld id="{90493584-1BC6-F24C-8831-13F0D4A9BB69}" type="slidenum">
              <a:rPr lang="en-US" altLang="en-US" sz="1200" smtClean="0"/>
              <a:pPr>
                <a:spcBef>
                  <a:spcPct val="50000"/>
                </a:spcBef>
                <a:defRPr/>
              </a:pPr>
              <a:t>‹#›</a:t>
            </a:fld>
            <a:endParaRPr lang="en-US" altLang="en-US" sz="1200"/>
          </a:p>
        </p:txBody>
      </p:sp>
      <p:sp>
        <p:nvSpPr>
          <p:cNvPr id="1027" name="Rectangle 7">
            <a:extLst>
              <a:ext uri="{FF2B5EF4-FFF2-40B4-BE49-F238E27FC236}">
                <a16:creationId xmlns:a16="http://schemas.microsoft.com/office/drawing/2014/main" id="{C4C22812-D1B9-1641-9843-D96CE782E992}"/>
              </a:ext>
            </a:extLst>
          </p:cNvPr>
          <p:cNvSpPr>
            <a:spLocks noGrp="1" noChangeArrowheads="1"/>
          </p:cNvSpPr>
          <p:nvPr>
            <p:ph type="body" idx="1"/>
          </p:nvPr>
        </p:nvSpPr>
        <p:spPr bwMode="auto">
          <a:xfrm>
            <a:off x="685800" y="914400"/>
            <a:ext cx="8001000" cy="3543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488" tIns="44450" rIns="90488" bIns="4445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 Third level</a:t>
            </a:r>
          </a:p>
        </p:txBody>
      </p:sp>
    </p:spTree>
  </p:cSld>
  <p:clrMap bg1="lt1" tx1="dk1" bg2="lt2" tx2="dk2" accent1="accent1" accent2="accent2" accent3="accent3" accent4="accent4" accent5="accent5" accent6="accent6" hlink="hlink" folHlink="folHlink"/>
  <p:sldLayoutIdLst>
    <p:sldLayoutId id="2147491568" r:id="rId1"/>
    <p:sldLayoutId id="2147491569" r:id="rId2"/>
    <p:sldLayoutId id="2147491570" r:id="rId3"/>
    <p:sldLayoutId id="2147491571" r:id="rId4"/>
    <p:sldLayoutId id="2147491572" r:id="rId5"/>
    <p:sldLayoutId id="2147491573" r:id="rId6"/>
    <p:sldLayoutId id="2147491574" r:id="rId7"/>
    <p:sldLayoutId id="2147491575" r:id="rId8"/>
    <p:sldLayoutId id="2147491576" r:id="rId9"/>
    <p:sldLayoutId id="2147491577" r:id="rId10"/>
    <p:sldLayoutId id="2147491578" r:id="rId11"/>
  </p:sldLayoutIdLst>
  <p:txStyles>
    <p:titleStyle>
      <a:lvl1pPr algn="ctr" rtl="0" eaLnBrk="0" fontAlgn="base" hangingPunct="0">
        <a:spcBef>
          <a:spcPct val="0"/>
        </a:spcBef>
        <a:spcAft>
          <a:spcPct val="0"/>
        </a:spcAft>
        <a:defRPr sz="2400" b="1">
          <a:solidFill>
            <a:schemeClr val="tx2"/>
          </a:solidFill>
          <a:latin typeface="+mj-lt"/>
          <a:ea typeface="+mj-ea"/>
          <a:cs typeface="+mj-cs"/>
        </a:defRPr>
      </a:lvl1pPr>
      <a:lvl2pPr algn="ctr" rtl="0" eaLnBrk="0" fontAlgn="base" hangingPunct="0">
        <a:spcBef>
          <a:spcPct val="0"/>
        </a:spcBef>
        <a:spcAft>
          <a:spcPct val="0"/>
        </a:spcAft>
        <a:defRPr sz="2400" b="1">
          <a:solidFill>
            <a:schemeClr val="tx2"/>
          </a:solidFill>
          <a:latin typeface="Arial" charset="0"/>
        </a:defRPr>
      </a:lvl2pPr>
      <a:lvl3pPr algn="ctr" rtl="0" eaLnBrk="0" fontAlgn="base" hangingPunct="0">
        <a:spcBef>
          <a:spcPct val="0"/>
        </a:spcBef>
        <a:spcAft>
          <a:spcPct val="0"/>
        </a:spcAft>
        <a:defRPr sz="2400" b="1">
          <a:solidFill>
            <a:schemeClr val="tx2"/>
          </a:solidFill>
          <a:latin typeface="Arial" charset="0"/>
        </a:defRPr>
      </a:lvl3pPr>
      <a:lvl4pPr algn="ctr" rtl="0" eaLnBrk="0" fontAlgn="base" hangingPunct="0">
        <a:spcBef>
          <a:spcPct val="0"/>
        </a:spcBef>
        <a:spcAft>
          <a:spcPct val="0"/>
        </a:spcAft>
        <a:defRPr sz="2400" b="1">
          <a:solidFill>
            <a:schemeClr val="tx2"/>
          </a:solidFill>
          <a:latin typeface="Arial" charset="0"/>
        </a:defRPr>
      </a:lvl4pPr>
      <a:lvl5pPr algn="ctr" rtl="0" eaLnBrk="0" fontAlgn="base" hangingPunct="0">
        <a:spcBef>
          <a:spcPct val="0"/>
        </a:spcBef>
        <a:spcAft>
          <a:spcPct val="0"/>
        </a:spcAft>
        <a:defRPr sz="2400" b="1">
          <a:solidFill>
            <a:schemeClr val="tx2"/>
          </a:solidFill>
          <a:latin typeface="Arial" charset="0"/>
        </a:defRPr>
      </a:lvl5pPr>
      <a:lvl6pPr marL="457200" algn="ctr" rtl="0" fontAlgn="base">
        <a:spcBef>
          <a:spcPct val="0"/>
        </a:spcBef>
        <a:spcAft>
          <a:spcPct val="0"/>
        </a:spcAft>
        <a:defRPr sz="2400" b="1">
          <a:solidFill>
            <a:schemeClr val="tx2"/>
          </a:solidFill>
          <a:latin typeface="Arial" charset="0"/>
        </a:defRPr>
      </a:lvl6pPr>
      <a:lvl7pPr marL="914400" algn="ctr" rtl="0" fontAlgn="base">
        <a:spcBef>
          <a:spcPct val="0"/>
        </a:spcBef>
        <a:spcAft>
          <a:spcPct val="0"/>
        </a:spcAft>
        <a:defRPr sz="2400" b="1">
          <a:solidFill>
            <a:schemeClr val="tx2"/>
          </a:solidFill>
          <a:latin typeface="Arial" charset="0"/>
        </a:defRPr>
      </a:lvl7pPr>
      <a:lvl8pPr marL="1371600" algn="ctr" rtl="0" fontAlgn="base">
        <a:spcBef>
          <a:spcPct val="0"/>
        </a:spcBef>
        <a:spcAft>
          <a:spcPct val="0"/>
        </a:spcAft>
        <a:defRPr sz="2400" b="1">
          <a:solidFill>
            <a:schemeClr val="tx2"/>
          </a:solidFill>
          <a:latin typeface="Arial" charset="0"/>
        </a:defRPr>
      </a:lvl8pPr>
      <a:lvl9pPr marL="1828800" algn="ctr" rtl="0" fontAlgn="base">
        <a:spcBef>
          <a:spcPct val="0"/>
        </a:spcBef>
        <a:spcAft>
          <a:spcPct val="0"/>
        </a:spcAft>
        <a:defRPr sz="2400" b="1">
          <a:solidFill>
            <a:schemeClr val="tx2"/>
          </a:solidFill>
          <a:latin typeface="Arial" charset="0"/>
        </a:defRPr>
      </a:lvl9pPr>
    </p:titleStyle>
    <p:bodyStyle>
      <a:lvl1pPr marL="342900" indent="-342900" algn="l" rtl="0" eaLnBrk="0" fontAlgn="base" hangingPunct="0">
        <a:spcBef>
          <a:spcPct val="20000"/>
        </a:spcBef>
        <a:spcAft>
          <a:spcPct val="0"/>
        </a:spcAft>
        <a:buClr>
          <a:schemeClr val="tx1"/>
        </a:buClr>
        <a:buSzPct val="50000"/>
        <a:buFont typeface="Monotype Sorts" pitchFamily="2" charset="2"/>
        <a:buChar char="l"/>
        <a:defRPr>
          <a:solidFill>
            <a:schemeClr val="tx1"/>
          </a:solidFill>
          <a:latin typeface="+mn-lt"/>
          <a:ea typeface="+mn-ea"/>
          <a:cs typeface="+mn-cs"/>
        </a:defRPr>
      </a:lvl1pPr>
      <a:lvl2pPr marL="742950" indent="-285750" algn="l" rtl="0" eaLnBrk="0" fontAlgn="base" hangingPunct="0">
        <a:spcBef>
          <a:spcPct val="20000"/>
        </a:spcBef>
        <a:spcAft>
          <a:spcPct val="0"/>
        </a:spcAft>
        <a:buClr>
          <a:schemeClr val="tx1"/>
        </a:buClr>
        <a:buSzPct val="75000"/>
        <a:buFont typeface="Symbol" pitchFamily="2" charset="2"/>
        <a:buChar char="-"/>
        <a:defRPr>
          <a:solidFill>
            <a:schemeClr val="tx1"/>
          </a:solidFill>
          <a:latin typeface="+mn-lt"/>
        </a:defRPr>
      </a:lvl2pPr>
      <a:lvl3pPr marL="1143000" indent="-228600" algn="l" rtl="0" eaLnBrk="0" fontAlgn="base" hangingPunct="0">
        <a:spcBef>
          <a:spcPct val="20000"/>
        </a:spcBef>
        <a:spcAft>
          <a:spcPct val="0"/>
        </a:spcAft>
        <a:buClr>
          <a:schemeClr val="tx1"/>
        </a:buClr>
        <a:buSzPct val="63000"/>
        <a:buFont typeface="Symbol" pitchFamily="2" charset="2"/>
        <a:buChar char="&gt;"/>
        <a:defRPr>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C644FA7A-F524-2441-9B81-4C9D3D0FA482}"/>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0F22A74D-1B91-3245-825E-CB8FB77FD28E}"/>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61EF0FC5-D212-7444-9A81-E68D953561B7}"/>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080" b="0">
                <a:solidFill>
                  <a:prstClr val="black">
                    <a:tint val="75000"/>
                  </a:prstClr>
                </a:solidFill>
                <a:latin typeface="Calibri"/>
              </a:defRPr>
            </a:lvl1pPr>
          </a:lstStyle>
          <a:p>
            <a:pPr>
              <a:defRPr/>
            </a:pPr>
            <a:fld id="{C9552D00-E131-F044-B51A-E4813195BAB1}" type="datetimeFigureOut">
              <a:rPr lang="en-US"/>
              <a:pPr>
                <a:defRPr/>
              </a:pPr>
              <a:t>9/25/2022</a:t>
            </a:fld>
            <a:endParaRPr lang="en-US"/>
          </a:p>
        </p:txBody>
      </p:sp>
      <p:sp>
        <p:nvSpPr>
          <p:cNvPr id="5" name="Footer Placeholder 4">
            <a:extLst>
              <a:ext uri="{FF2B5EF4-FFF2-40B4-BE49-F238E27FC236}">
                <a16:creationId xmlns:a16="http://schemas.microsoft.com/office/drawing/2014/main" id="{749053F4-1725-4B48-A019-ED871005BC20}"/>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080" b="0">
                <a:solidFill>
                  <a:prstClr val="black">
                    <a:tint val="75000"/>
                  </a:prstClr>
                </a:solidFill>
                <a:latin typeface="Calibri"/>
              </a:defRPr>
            </a:lvl1pPr>
          </a:lstStyle>
          <a:p>
            <a:pPr>
              <a:defRPr/>
            </a:pPr>
            <a:endParaRPr lang="en-US"/>
          </a:p>
        </p:txBody>
      </p:sp>
      <p:sp>
        <p:nvSpPr>
          <p:cNvPr id="6" name="Slide Number Placeholder 5">
            <a:extLst>
              <a:ext uri="{FF2B5EF4-FFF2-40B4-BE49-F238E27FC236}">
                <a16:creationId xmlns:a16="http://schemas.microsoft.com/office/drawing/2014/main" id="{6EBA0B31-1A89-F046-9B10-E80B6332C461}"/>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b="0">
                <a:solidFill>
                  <a:srgbClr val="898989"/>
                </a:solidFill>
                <a:latin typeface="Calibri" panose="020F0502020204030204" pitchFamily="34" charset="0"/>
              </a:defRPr>
            </a:lvl1pPr>
          </a:lstStyle>
          <a:p>
            <a:pPr>
              <a:defRPr/>
            </a:pPr>
            <a:fld id="{8FAAE060-F96E-984F-BAD5-447C289CF51E}" type="slidenum">
              <a:rPr lang="en-US" altLang="en-US"/>
              <a:pPr>
                <a:defRPr/>
              </a:pPr>
              <a:t>‹#›</a:t>
            </a:fld>
            <a:endParaRPr lang="en-US" altLang="en-US"/>
          </a:p>
        </p:txBody>
      </p:sp>
      <p:pic>
        <p:nvPicPr>
          <p:cNvPr id="2055" name="Picture 6">
            <a:extLst>
              <a:ext uri="{FF2B5EF4-FFF2-40B4-BE49-F238E27FC236}">
                <a16:creationId xmlns:a16="http://schemas.microsoft.com/office/drawing/2014/main" id="{8331A37C-D7B7-E447-AD22-87E69C36CAEB}"/>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239000" y="4763"/>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4">
            <a:extLst>
              <a:ext uri="{FF2B5EF4-FFF2-40B4-BE49-F238E27FC236}">
                <a16:creationId xmlns:a16="http://schemas.microsoft.com/office/drawing/2014/main" id="{103BDD78-7760-684B-BF8F-341051AA9FDF}"/>
              </a:ext>
            </a:extLst>
          </p:cNvPr>
          <p:cNvSpPr txBox="1">
            <a:spLocks/>
          </p:cNvSpPr>
          <p:nvPr userDrawn="1"/>
        </p:nvSpPr>
        <p:spPr>
          <a:xfrm>
            <a:off x="2209800" y="4984750"/>
            <a:ext cx="4775200" cy="273050"/>
          </a:xfrm>
          <a:prstGeom prst="rect">
            <a:avLst/>
          </a:prstGeom>
        </p:spPr>
        <p:txBody>
          <a:bodyPr lIns="82296" tIns="41148" rIns="82296" bIns="41148" anchor="ctr"/>
          <a:lstStyle>
            <a:defPPr>
              <a:defRPr lang="en-US"/>
            </a:defPPr>
            <a:lvl1pPr marL="0" algn="ctr" defTabSz="914400" rtl="0" eaLnBrk="1" latinLnBrk="0" hangingPunct="1">
              <a:defRPr sz="1400" kern="1200">
                <a:solidFill>
                  <a:schemeClr val="tx1">
                    <a:lumMod val="75000"/>
                    <a:lumOff val="25000"/>
                  </a:schemeClr>
                </a:solidFill>
                <a:latin typeface="Times New Roman" pitchFamily="18" charset="0"/>
                <a:ea typeface="+mn-ea"/>
                <a:cs typeface="Times New Roman"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260" b="0" dirty="0">
                <a:solidFill>
                  <a:prstClr val="black">
                    <a:lumMod val="75000"/>
                    <a:lumOff val="25000"/>
                  </a:prstClr>
                </a:solidFill>
              </a:rPr>
              <a:t>© 2013 - 2017 ExcelR Solutions. All Rights Reserved</a:t>
            </a:r>
          </a:p>
          <a:p>
            <a:pPr fontAlgn="auto">
              <a:spcBef>
                <a:spcPts val="0"/>
              </a:spcBef>
              <a:spcAft>
                <a:spcPts val="0"/>
              </a:spcAft>
              <a:defRPr/>
            </a:pPr>
            <a:endParaRPr lang="en-US" sz="1440" b="0" dirty="0">
              <a:solidFill>
                <a:prstClr val="black">
                  <a:lumMod val="75000"/>
                  <a:lumOff val="25000"/>
                </a:prstClr>
              </a:solidFill>
            </a:endParaRPr>
          </a:p>
        </p:txBody>
      </p:sp>
    </p:spTree>
  </p:cSld>
  <p:clrMap bg1="lt1" tx1="dk1" bg2="lt2" tx2="dk2" accent1="accent1" accent2="accent2" accent3="accent3" accent4="accent4" accent5="accent5" accent6="accent6" hlink="hlink" folHlink="folHlink"/>
  <p:sldLayoutIdLst>
    <p:sldLayoutId id="2147491579" r:id="rId1"/>
    <p:sldLayoutId id="2147491580" r:id="rId2"/>
    <p:sldLayoutId id="2147491581" r:id="rId3"/>
    <p:sldLayoutId id="2147491582" r:id="rId4"/>
    <p:sldLayoutId id="2147491583" r:id="rId5"/>
    <p:sldLayoutId id="2147491584" r:id="rId6"/>
    <p:sldLayoutId id="2147491585" r:id="rId7"/>
    <p:sldLayoutId id="2147491586" r:id="rId8"/>
    <p:sldLayoutId id="2147491587" r:id="rId9"/>
    <p:sldLayoutId id="2147491588" r:id="rId10"/>
    <p:sldLayoutId id="2147491589" r:id="rId11"/>
    <p:sldLayoutId id="2147491590" r:id="rId12"/>
  </p:sldLayoutIdLst>
  <p:txStyles>
    <p:titleStyle>
      <a:lvl1pPr algn="ctr" defTabSz="822325" rtl="0" eaLnBrk="0" fontAlgn="base" hangingPunct="0">
        <a:spcBef>
          <a:spcPct val="0"/>
        </a:spcBef>
        <a:spcAft>
          <a:spcPct val="0"/>
        </a:spcAft>
        <a:defRPr sz="3900" kern="1200">
          <a:solidFill>
            <a:schemeClr val="tx1"/>
          </a:solidFill>
          <a:latin typeface="+mj-lt"/>
          <a:ea typeface="+mj-ea"/>
          <a:cs typeface="+mj-cs"/>
        </a:defRPr>
      </a:lvl1pPr>
      <a:lvl2pPr algn="ctr" defTabSz="822325" rtl="0" eaLnBrk="0" fontAlgn="base" hangingPunct="0">
        <a:spcBef>
          <a:spcPct val="0"/>
        </a:spcBef>
        <a:spcAft>
          <a:spcPct val="0"/>
        </a:spcAft>
        <a:defRPr sz="3900">
          <a:solidFill>
            <a:schemeClr val="tx1"/>
          </a:solidFill>
          <a:latin typeface="Calibri" panose="020F0502020204030204" pitchFamily="34" charset="0"/>
        </a:defRPr>
      </a:lvl2pPr>
      <a:lvl3pPr algn="ctr" defTabSz="822325" rtl="0" eaLnBrk="0" fontAlgn="base" hangingPunct="0">
        <a:spcBef>
          <a:spcPct val="0"/>
        </a:spcBef>
        <a:spcAft>
          <a:spcPct val="0"/>
        </a:spcAft>
        <a:defRPr sz="3900">
          <a:solidFill>
            <a:schemeClr val="tx1"/>
          </a:solidFill>
          <a:latin typeface="Calibri" panose="020F0502020204030204" pitchFamily="34" charset="0"/>
        </a:defRPr>
      </a:lvl3pPr>
      <a:lvl4pPr algn="ctr" defTabSz="822325" rtl="0" eaLnBrk="0" fontAlgn="base" hangingPunct="0">
        <a:spcBef>
          <a:spcPct val="0"/>
        </a:spcBef>
        <a:spcAft>
          <a:spcPct val="0"/>
        </a:spcAft>
        <a:defRPr sz="3900">
          <a:solidFill>
            <a:schemeClr val="tx1"/>
          </a:solidFill>
          <a:latin typeface="Calibri" panose="020F0502020204030204" pitchFamily="34" charset="0"/>
        </a:defRPr>
      </a:lvl4pPr>
      <a:lvl5pPr algn="ctr" defTabSz="822325" rtl="0" eaLnBrk="0" fontAlgn="base" hangingPunct="0">
        <a:spcBef>
          <a:spcPct val="0"/>
        </a:spcBef>
        <a:spcAft>
          <a:spcPct val="0"/>
        </a:spcAft>
        <a:defRPr sz="3900">
          <a:solidFill>
            <a:schemeClr val="tx1"/>
          </a:solidFill>
          <a:latin typeface="Calibri" panose="020F0502020204030204" pitchFamily="34" charset="0"/>
        </a:defRPr>
      </a:lvl5pPr>
      <a:lvl6pPr marL="457200" algn="ctr" defTabSz="822325" rtl="0" fontAlgn="base">
        <a:spcBef>
          <a:spcPct val="0"/>
        </a:spcBef>
        <a:spcAft>
          <a:spcPct val="0"/>
        </a:spcAft>
        <a:defRPr sz="3900">
          <a:solidFill>
            <a:schemeClr val="tx1"/>
          </a:solidFill>
          <a:latin typeface="Calibri" panose="020F0502020204030204" pitchFamily="34" charset="0"/>
        </a:defRPr>
      </a:lvl6pPr>
      <a:lvl7pPr marL="914400" algn="ctr" defTabSz="822325" rtl="0" fontAlgn="base">
        <a:spcBef>
          <a:spcPct val="0"/>
        </a:spcBef>
        <a:spcAft>
          <a:spcPct val="0"/>
        </a:spcAft>
        <a:defRPr sz="3900">
          <a:solidFill>
            <a:schemeClr val="tx1"/>
          </a:solidFill>
          <a:latin typeface="Calibri" panose="020F0502020204030204" pitchFamily="34" charset="0"/>
        </a:defRPr>
      </a:lvl7pPr>
      <a:lvl8pPr marL="1371600" algn="ctr" defTabSz="822325" rtl="0" fontAlgn="base">
        <a:spcBef>
          <a:spcPct val="0"/>
        </a:spcBef>
        <a:spcAft>
          <a:spcPct val="0"/>
        </a:spcAft>
        <a:defRPr sz="3900">
          <a:solidFill>
            <a:schemeClr val="tx1"/>
          </a:solidFill>
          <a:latin typeface="Calibri" panose="020F0502020204030204" pitchFamily="34" charset="0"/>
        </a:defRPr>
      </a:lvl8pPr>
      <a:lvl9pPr marL="1828800" algn="ctr" defTabSz="822325" rtl="0" fontAlgn="base">
        <a:spcBef>
          <a:spcPct val="0"/>
        </a:spcBef>
        <a:spcAft>
          <a:spcPct val="0"/>
        </a:spcAft>
        <a:defRPr sz="3900">
          <a:solidFill>
            <a:schemeClr val="tx1"/>
          </a:solidFill>
          <a:latin typeface="Calibri" panose="020F0502020204030204" pitchFamily="34" charset="0"/>
        </a:defRPr>
      </a:lvl9pPr>
    </p:titleStyle>
    <p:bodyStyle>
      <a:lvl1pPr marL="307975" indent="-307975" algn="l" defTabSz="82232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668338" indent="-257175" algn="l" defTabSz="822325"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2pPr>
      <a:lvl3pPr marL="1028700" indent="-204788" algn="l" defTabSz="82232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3pPr>
      <a:lvl4pPr marL="1439863" indent="-204788" algn="l" defTabSz="82232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4pPr>
      <a:lvl5pPr marL="1851025" indent="-204788" algn="l" defTabSz="82232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338" name="Title Placeholder 1">
            <a:extLst>
              <a:ext uri="{FF2B5EF4-FFF2-40B4-BE49-F238E27FC236}">
                <a16:creationId xmlns:a16="http://schemas.microsoft.com/office/drawing/2014/main" id="{55DB79D8-162E-CC41-BDE6-492C8B0CC5CB}"/>
              </a:ext>
            </a:extLst>
          </p:cNvPr>
          <p:cNvSpPr>
            <a:spLocks noGrp="1"/>
          </p:cNvSpPr>
          <p:nvPr>
            <p:ph type="title"/>
          </p:nvPr>
        </p:nvSpPr>
        <p:spPr bwMode="auto">
          <a:xfrm>
            <a:off x="457200" y="206375"/>
            <a:ext cx="8229600" cy="857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4339" name="Text Placeholder 2">
            <a:extLst>
              <a:ext uri="{FF2B5EF4-FFF2-40B4-BE49-F238E27FC236}">
                <a16:creationId xmlns:a16="http://schemas.microsoft.com/office/drawing/2014/main" id="{09B8E8BB-CE89-7540-BFB4-73FDECA0B3C4}"/>
              </a:ext>
            </a:extLst>
          </p:cNvPr>
          <p:cNvSpPr>
            <a:spLocks noGrp="1"/>
          </p:cNvSpPr>
          <p:nvPr>
            <p:ph type="body" idx="1"/>
          </p:nvPr>
        </p:nvSpPr>
        <p:spPr bwMode="auto">
          <a:xfrm>
            <a:off x="457200" y="1200150"/>
            <a:ext cx="8229600" cy="339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572934F4-CB5C-C746-B2AA-2495B3E36BA2}"/>
              </a:ext>
            </a:extLst>
          </p:cNvPr>
          <p:cNvSpPr>
            <a:spLocks noGrp="1"/>
          </p:cNvSpPr>
          <p:nvPr>
            <p:ph type="dt" sz="half" idx="2"/>
          </p:nvPr>
        </p:nvSpPr>
        <p:spPr>
          <a:xfrm>
            <a:off x="457200" y="4767263"/>
            <a:ext cx="2133600" cy="274637"/>
          </a:xfrm>
          <a:prstGeom prst="rect">
            <a:avLst/>
          </a:prstGeom>
        </p:spPr>
        <p:txBody>
          <a:bodyPr vert="horz" lIns="91440" tIns="45720" rIns="91440" bIns="45720" rtlCol="0" anchor="ctr"/>
          <a:lstStyle>
            <a:lvl1pPr algn="l" eaLnBrk="1" fontAlgn="auto" hangingPunct="1">
              <a:spcBef>
                <a:spcPts val="0"/>
              </a:spcBef>
              <a:spcAft>
                <a:spcPts val="0"/>
              </a:spcAft>
              <a:defRPr sz="1080" b="0">
                <a:solidFill>
                  <a:prstClr val="black">
                    <a:tint val="75000"/>
                  </a:prstClr>
                </a:solidFill>
                <a:latin typeface="Calibri"/>
              </a:defRPr>
            </a:lvl1pPr>
          </a:lstStyle>
          <a:p>
            <a:pPr>
              <a:defRPr/>
            </a:pPr>
            <a:fld id="{518E0A83-CEC9-874E-ADC2-CC005B1E0AA1}" type="datetimeFigureOut">
              <a:rPr lang="en-US"/>
              <a:pPr>
                <a:defRPr/>
              </a:pPr>
              <a:t>9/25/2022</a:t>
            </a:fld>
            <a:endParaRPr lang="en-US"/>
          </a:p>
        </p:txBody>
      </p:sp>
      <p:sp>
        <p:nvSpPr>
          <p:cNvPr id="5" name="Footer Placeholder 4">
            <a:extLst>
              <a:ext uri="{FF2B5EF4-FFF2-40B4-BE49-F238E27FC236}">
                <a16:creationId xmlns:a16="http://schemas.microsoft.com/office/drawing/2014/main" id="{706A8D4E-89D4-A74E-8CD4-9F58FBEA999C}"/>
              </a:ext>
            </a:extLst>
          </p:cNvPr>
          <p:cNvSpPr>
            <a:spLocks noGrp="1"/>
          </p:cNvSpPr>
          <p:nvPr>
            <p:ph type="ftr" sz="quarter" idx="3"/>
          </p:nvPr>
        </p:nvSpPr>
        <p:spPr>
          <a:xfrm>
            <a:off x="3124200" y="4767263"/>
            <a:ext cx="2895600" cy="274637"/>
          </a:xfrm>
          <a:prstGeom prst="rect">
            <a:avLst/>
          </a:prstGeom>
        </p:spPr>
        <p:txBody>
          <a:bodyPr vert="horz" lIns="91440" tIns="45720" rIns="91440" bIns="45720" rtlCol="0" anchor="ctr"/>
          <a:lstStyle>
            <a:lvl1pPr algn="ctr" eaLnBrk="1" fontAlgn="auto" hangingPunct="1">
              <a:spcBef>
                <a:spcPts val="0"/>
              </a:spcBef>
              <a:spcAft>
                <a:spcPts val="0"/>
              </a:spcAft>
              <a:defRPr sz="1080" b="0">
                <a:solidFill>
                  <a:prstClr val="black">
                    <a:tint val="75000"/>
                  </a:prstClr>
                </a:solidFill>
                <a:latin typeface="Calibri"/>
              </a:defRPr>
            </a:lvl1pPr>
          </a:lstStyle>
          <a:p>
            <a:pPr>
              <a:defRPr/>
            </a:pPr>
            <a:endParaRPr lang="en-US"/>
          </a:p>
        </p:txBody>
      </p:sp>
      <p:sp>
        <p:nvSpPr>
          <p:cNvPr id="6" name="Slide Number Placeholder 5">
            <a:extLst>
              <a:ext uri="{FF2B5EF4-FFF2-40B4-BE49-F238E27FC236}">
                <a16:creationId xmlns:a16="http://schemas.microsoft.com/office/drawing/2014/main" id="{BD310AFB-F9F8-F840-A76C-3D30CC6CCC79}"/>
              </a:ext>
            </a:extLst>
          </p:cNvPr>
          <p:cNvSpPr>
            <a:spLocks noGrp="1"/>
          </p:cNvSpPr>
          <p:nvPr>
            <p:ph type="sldNum" sz="quarter" idx="4"/>
          </p:nvPr>
        </p:nvSpPr>
        <p:spPr>
          <a:xfrm>
            <a:off x="6553200" y="4767263"/>
            <a:ext cx="2133600" cy="274637"/>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000" b="0">
                <a:solidFill>
                  <a:srgbClr val="898989"/>
                </a:solidFill>
                <a:latin typeface="Calibri" panose="020F0502020204030204" pitchFamily="34" charset="0"/>
              </a:defRPr>
            </a:lvl1pPr>
          </a:lstStyle>
          <a:p>
            <a:pPr>
              <a:defRPr/>
            </a:pPr>
            <a:fld id="{54972F8B-E7AF-454A-AFBE-5AE2EA80A243}" type="slidenum">
              <a:rPr lang="en-US" altLang="en-US"/>
              <a:pPr>
                <a:defRPr/>
              </a:pPr>
              <a:t>‹#›</a:t>
            </a:fld>
            <a:endParaRPr lang="en-US" altLang="en-US"/>
          </a:p>
        </p:txBody>
      </p:sp>
      <p:pic>
        <p:nvPicPr>
          <p:cNvPr id="14343" name="Picture 6">
            <a:extLst>
              <a:ext uri="{FF2B5EF4-FFF2-40B4-BE49-F238E27FC236}">
                <a16:creationId xmlns:a16="http://schemas.microsoft.com/office/drawing/2014/main" id="{949913C5-0A39-D645-B43E-39C43CA24C35}"/>
              </a:ext>
            </a:extLst>
          </p:cNvPr>
          <p:cNvPicPr>
            <a:picLocks noChangeAspect="1"/>
          </p:cNvPicPr>
          <p:nvPr userDrawn="1"/>
        </p:nvPicPr>
        <p:blipFill>
          <a:blip r:embed="rId14">
            <a:extLst>
              <a:ext uri="{28A0092B-C50C-407E-A947-70E740481C1C}">
                <a14:useLocalDpi xmlns:a14="http://schemas.microsoft.com/office/drawing/2010/main" val="0"/>
              </a:ext>
            </a:extLst>
          </a:blip>
          <a:srcRect/>
          <a:stretch>
            <a:fillRect/>
          </a:stretch>
        </p:blipFill>
        <p:spPr bwMode="auto">
          <a:xfrm>
            <a:off x="7239000" y="4763"/>
            <a:ext cx="1905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Footer Placeholder 4">
            <a:extLst>
              <a:ext uri="{FF2B5EF4-FFF2-40B4-BE49-F238E27FC236}">
                <a16:creationId xmlns:a16="http://schemas.microsoft.com/office/drawing/2014/main" id="{844F9A95-8D6C-5948-B832-E6ADF2A28ED6}"/>
              </a:ext>
            </a:extLst>
          </p:cNvPr>
          <p:cNvSpPr txBox="1">
            <a:spLocks/>
          </p:cNvSpPr>
          <p:nvPr userDrawn="1"/>
        </p:nvSpPr>
        <p:spPr>
          <a:xfrm>
            <a:off x="2209800" y="4984750"/>
            <a:ext cx="4775200" cy="273050"/>
          </a:xfrm>
          <a:prstGeom prst="rect">
            <a:avLst/>
          </a:prstGeom>
        </p:spPr>
        <p:txBody>
          <a:bodyPr lIns="82296" tIns="41148" rIns="82296" bIns="41148" anchor="ctr"/>
          <a:lstStyle>
            <a:defPPr>
              <a:defRPr lang="en-US"/>
            </a:defPPr>
            <a:lvl1pPr marL="0" algn="ctr" defTabSz="914400" rtl="0" eaLnBrk="1" latinLnBrk="0" hangingPunct="1">
              <a:defRPr sz="1400" kern="1200">
                <a:solidFill>
                  <a:schemeClr val="tx1">
                    <a:lumMod val="75000"/>
                    <a:lumOff val="25000"/>
                  </a:schemeClr>
                </a:solidFill>
                <a:latin typeface="Times New Roman" pitchFamily="18" charset="0"/>
                <a:ea typeface="+mn-ea"/>
                <a:cs typeface="Times New Roman" pitchFamily="18"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auto">
              <a:spcBef>
                <a:spcPts val="0"/>
              </a:spcBef>
              <a:spcAft>
                <a:spcPts val="0"/>
              </a:spcAft>
              <a:defRPr/>
            </a:pPr>
            <a:r>
              <a:rPr lang="en-US" sz="1260" b="0" dirty="0">
                <a:solidFill>
                  <a:prstClr val="black">
                    <a:lumMod val="75000"/>
                    <a:lumOff val="25000"/>
                  </a:prstClr>
                </a:solidFill>
              </a:rPr>
              <a:t>© 2013 - 2017 ExcelR Solutions. All Rights Reserved</a:t>
            </a:r>
          </a:p>
          <a:p>
            <a:pPr fontAlgn="auto">
              <a:spcBef>
                <a:spcPts val="0"/>
              </a:spcBef>
              <a:spcAft>
                <a:spcPts val="0"/>
              </a:spcAft>
              <a:defRPr/>
            </a:pPr>
            <a:endParaRPr lang="en-US" sz="1440" b="0" dirty="0">
              <a:solidFill>
                <a:prstClr val="black">
                  <a:lumMod val="75000"/>
                  <a:lumOff val="25000"/>
                </a:prstClr>
              </a:solidFill>
            </a:endParaRPr>
          </a:p>
        </p:txBody>
      </p:sp>
    </p:spTree>
  </p:cSld>
  <p:clrMap bg1="lt1" tx1="dk1" bg2="lt2" tx2="dk2" accent1="accent1" accent2="accent2" accent3="accent3" accent4="accent4" accent5="accent5" accent6="accent6" hlink="hlink" folHlink="folHlink"/>
  <p:sldLayoutIdLst>
    <p:sldLayoutId id="2147491591" r:id="rId1"/>
    <p:sldLayoutId id="2147491592" r:id="rId2"/>
    <p:sldLayoutId id="2147491593" r:id="rId3"/>
    <p:sldLayoutId id="2147491594" r:id="rId4"/>
    <p:sldLayoutId id="2147491595" r:id="rId5"/>
    <p:sldLayoutId id="2147491596" r:id="rId6"/>
    <p:sldLayoutId id="2147491597" r:id="rId7"/>
    <p:sldLayoutId id="2147491598" r:id="rId8"/>
    <p:sldLayoutId id="2147491599" r:id="rId9"/>
    <p:sldLayoutId id="2147491600" r:id="rId10"/>
    <p:sldLayoutId id="2147491601" r:id="rId11"/>
    <p:sldLayoutId id="2147491602" r:id="rId12"/>
  </p:sldLayoutIdLst>
  <p:txStyles>
    <p:titleStyle>
      <a:lvl1pPr algn="ctr" defTabSz="822325" rtl="0" eaLnBrk="0" fontAlgn="base" hangingPunct="0">
        <a:spcBef>
          <a:spcPct val="0"/>
        </a:spcBef>
        <a:spcAft>
          <a:spcPct val="0"/>
        </a:spcAft>
        <a:defRPr sz="3900" kern="1200">
          <a:solidFill>
            <a:schemeClr val="tx1"/>
          </a:solidFill>
          <a:latin typeface="+mj-lt"/>
          <a:ea typeface="+mj-ea"/>
          <a:cs typeface="+mj-cs"/>
        </a:defRPr>
      </a:lvl1pPr>
      <a:lvl2pPr algn="ctr" defTabSz="822325" rtl="0" eaLnBrk="0" fontAlgn="base" hangingPunct="0">
        <a:spcBef>
          <a:spcPct val="0"/>
        </a:spcBef>
        <a:spcAft>
          <a:spcPct val="0"/>
        </a:spcAft>
        <a:defRPr sz="3900">
          <a:solidFill>
            <a:schemeClr val="tx1"/>
          </a:solidFill>
          <a:latin typeface="Calibri" panose="020F0502020204030204" pitchFamily="34" charset="0"/>
        </a:defRPr>
      </a:lvl2pPr>
      <a:lvl3pPr algn="ctr" defTabSz="822325" rtl="0" eaLnBrk="0" fontAlgn="base" hangingPunct="0">
        <a:spcBef>
          <a:spcPct val="0"/>
        </a:spcBef>
        <a:spcAft>
          <a:spcPct val="0"/>
        </a:spcAft>
        <a:defRPr sz="3900">
          <a:solidFill>
            <a:schemeClr val="tx1"/>
          </a:solidFill>
          <a:latin typeface="Calibri" panose="020F0502020204030204" pitchFamily="34" charset="0"/>
        </a:defRPr>
      </a:lvl3pPr>
      <a:lvl4pPr algn="ctr" defTabSz="822325" rtl="0" eaLnBrk="0" fontAlgn="base" hangingPunct="0">
        <a:spcBef>
          <a:spcPct val="0"/>
        </a:spcBef>
        <a:spcAft>
          <a:spcPct val="0"/>
        </a:spcAft>
        <a:defRPr sz="3900">
          <a:solidFill>
            <a:schemeClr val="tx1"/>
          </a:solidFill>
          <a:latin typeface="Calibri" panose="020F0502020204030204" pitchFamily="34" charset="0"/>
        </a:defRPr>
      </a:lvl4pPr>
      <a:lvl5pPr algn="ctr" defTabSz="822325" rtl="0" eaLnBrk="0" fontAlgn="base" hangingPunct="0">
        <a:spcBef>
          <a:spcPct val="0"/>
        </a:spcBef>
        <a:spcAft>
          <a:spcPct val="0"/>
        </a:spcAft>
        <a:defRPr sz="3900">
          <a:solidFill>
            <a:schemeClr val="tx1"/>
          </a:solidFill>
          <a:latin typeface="Calibri" panose="020F0502020204030204" pitchFamily="34" charset="0"/>
        </a:defRPr>
      </a:lvl5pPr>
      <a:lvl6pPr marL="457200" algn="ctr" defTabSz="822325" rtl="0" fontAlgn="base">
        <a:spcBef>
          <a:spcPct val="0"/>
        </a:spcBef>
        <a:spcAft>
          <a:spcPct val="0"/>
        </a:spcAft>
        <a:defRPr sz="3900">
          <a:solidFill>
            <a:schemeClr val="tx1"/>
          </a:solidFill>
          <a:latin typeface="Calibri" panose="020F0502020204030204" pitchFamily="34" charset="0"/>
        </a:defRPr>
      </a:lvl6pPr>
      <a:lvl7pPr marL="914400" algn="ctr" defTabSz="822325" rtl="0" fontAlgn="base">
        <a:spcBef>
          <a:spcPct val="0"/>
        </a:spcBef>
        <a:spcAft>
          <a:spcPct val="0"/>
        </a:spcAft>
        <a:defRPr sz="3900">
          <a:solidFill>
            <a:schemeClr val="tx1"/>
          </a:solidFill>
          <a:latin typeface="Calibri" panose="020F0502020204030204" pitchFamily="34" charset="0"/>
        </a:defRPr>
      </a:lvl7pPr>
      <a:lvl8pPr marL="1371600" algn="ctr" defTabSz="822325" rtl="0" fontAlgn="base">
        <a:spcBef>
          <a:spcPct val="0"/>
        </a:spcBef>
        <a:spcAft>
          <a:spcPct val="0"/>
        </a:spcAft>
        <a:defRPr sz="3900">
          <a:solidFill>
            <a:schemeClr val="tx1"/>
          </a:solidFill>
          <a:latin typeface="Calibri" panose="020F0502020204030204" pitchFamily="34" charset="0"/>
        </a:defRPr>
      </a:lvl8pPr>
      <a:lvl9pPr marL="1828800" algn="ctr" defTabSz="822325" rtl="0" fontAlgn="base">
        <a:spcBef>
          <a:spcPct val="0"/>
        </a:spcBef>
        <a:spcAft>
          <a:spcPct val="0"/>
        </a:spcAft>
        <a:defRPr sz="3900">
          <a:solidFill>
            <a:schemeClr val="tx1"/>
          </a:solidFill>
          <a:latin typeface="Calibri" panose="020F0502020204030204" pitchFamily="34" charset="0"/>
        </a:defRPr>
      </a:lvl9pPr>
    </p:titleStyle>
    <p:bodyStyle>
      <a:lvl1pPr marL="307975" indent="-307975" algn="l" defTabSz="822325"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1pPr>
      <a:lvl2pPr marL="668338" indent="-257175" algn="l" defTabSz="822325" rtl="0" eaLnBrk="0" fontAlgn="base" hangingPunct="0">
        <a:spcBef>
          <a:spcPct val="20000"/>
        </a:spcBef>
        <a:spcAft>
          <a:spcPct val="0"/>
        </a:spcAft>
        <a:buFont typeface="Arial" panose="020B0604020202020204" pitchFamily="34" charset="0"/>
        <a:buChar char="–"/>
        <a:defRPr sz="2500" kern="1200">
          <a:solidFill>
            <a:schemeClr val="tx1"/>
          </a:solidFill>
          <a:latin typeface="+mn-lt"/>
          <a:ea typeface="+mn-ea"/>
          <a:cs typeface="+mn-cs"/>
        </a:defRPr>
      </a:lvl2pPr>
      <a:lvl3pPr marL="1028700" indent="-204788" algn="l" defTabSz="822325" rtl="0" eaLnBrk="0" fontAlgn="base" hangingPunct="0">
        <a:spcBef>
          <a:spcPct val="20000"/>
        </a:spcBef>
        <a:spcAft>
          <a:spcPct val="0"/>
        </a:spcAft>
        <a:buFont typeface="Arial" panose="020B0604020202020204" pitchFamily="34" charset="0"/>
        <a:buChar char="•"/>
        <a:defRPr sz="2100" kern="1200">
          <a:solidFill>
            <a:schemeClr val="tx1"/>
          </a:solidFill>
          <a:latin typeface="+mn-lt"/>
          <a:ea typeface="+mn-ea"/>
          <a:cs typeface="+mn-cs"/>
        </a:defRPr>
      </a:lvl3pPr>
      <a:lvl4pPr marL="1439863" indent="-204788" algn="l" defTabSz="82232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4pPr>
      <a:lvl5pPr marL="1851025" indent="-204788" algn="l" defTabSz="822325" rtl="0" eaLnBrk="0" fontAlgn="base" hangingPunct="0">
        <a:spcBef>
          <a:spcPct val="20000"/>
        </a:spcBef>
        <a:spcAft>
          <a:spcPct val="0"/>
        </a:spcAft>
        <a:buFont typeface="Arial" panose="020B0604020202020204" pitchFamily="34" charset="0"/>
        <a:buChar char="»"/>
        <a:defRPr kern="1200">
          <a:solidFill>
            <a:schemeClr val="tx1"/>
          </a:solidFill>
          <a:latin typeface="+mn-lt"/>
          <a:ea typeface="+mn-ea"/>
          <a:cs typeface="+mn-cs"/>
        </a:defRPr>
      </a:lvl5pPr>
      <a:lvl6pPr marL="226314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6pPr>
      <a:lvl7pPr marL="267462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7pPr>
      <a:lvl8pPr marL="308610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8pPr>
      <a:lvl9pPr marL="3497580" indent="-205740" algn="l" defTabSz="822960" rtl="0" eaLnBrk="1" latinLnBrk="0" hangingPunct="1">
        <a:spcBef>
          <a:spcPct val="20000"/>
        </a:spcBef>
        <a:buFont typeface="Arial" pitchFamily="34" charset="0"/>
        <a:buChar char="•"/>
        <a:defRPr sz="1800" kern="1200">
          <a:solidFill>
            <a:schemeClr val="tx1"/>
          </a:solidFill>
          <a:latin typeface="+mn-lt"/>
          <a:ea typeface="+mn-ea"/>
          <a:cs typeface="+mn-cs"/>
        </a:defRPr>
      </a:lvl9pPr>
    </p:bodyStyle>
    <p:otherStyle>
      <a:defPPr>
        <a:defRPr lang="en-US"/>
      </a:defPPr>
      <a:lvl1pPr marL="0" algn="l" defTabSz="822960" rtl="0" eaLnBrk="1" latinLnBrk="0" hangingPunct="1">
        <a:defRPr sz="1620" kern="1200">
          <a:solidFill>
            <a:schemeClr val="tx1"/>
          </a:solidFill>
          <a:latin typeface="+mn-lt"/>
          <a:ea typeface="+mn-ea"/>
          <a:cs typeface="+mn-cs"/>
        </a:defRPr>
      </a:lvl1pPr>
      <a:lvl2pPr marL="411480" algn="l" defTabSz="822960" rtl="0" eaLnBrk="1" latinLnBrk="0" hangingPunct="1">
        <a:defRPr sz="1620" kern="1200">
          <a:solidFill>
            <a:schemeClr val="tx1"/>
          </a:solidFill>
          <a:latin typeface="+mn-lt"/>
          <a:ea typeface="+mn-ea"/>
          <a:cs typeface="+mn-cs"/>
        </a:defRPr>
      </a:lvl2pPr>
      <a:lvl3pPr marL="822960" algn="l" defTabSz="822960" rtl="0" eaLnBrk="1" latinLnBrk="0" hangingPunct="1">
        <a:defRPr sz="1620" kern="1200">
          <a:solidFill>
            <a:schemeClr val="tx1"/>
          </a:solidFill>
          <a:latin typeface="+mn-lt"/>
          <a:ea typeface="+mn-ea"/>
          <a:cs typeface="+mn-cs"/>
        </a:defRPr>
      </a:lvl3pPr>
      <a:lvl4pPr marL="1234440" algn="l" defTabSz="822960" rtl="0" eaLnBrk="1" latinLnBrk="0" hangingPunct="1">
        <a:defRPr sz="1620" kern="1200">
          <a:solidFill>
            <a:schemeClr val="tx1"/>
          </a:solidFill>
          <a:latin typeface="+mn-lt"/>
          <a:ea typeface="+mn-ea"/>
          <a:cs typeface="+mn-cs"/>
        </a:defRPr>
      </a:lvl4pPr>
      <a:lvl5pPr marL="1645920" algn="l" defTabSz="822960" rtl="0" eaLnBrk="1" latinLnBrk="0" hangingPunct="1">
        <a:defRPr sz="1620" kern="1200">
          <a:solidFill>
            <a:schemeClr val="tx1"/>
          </a:solidFill>
          <a:latin typeface="+mn-lt"/>
          <a:ea typeface="+mn-ea"/>
          <a:cs typeface="+mn-cs"/>
        </a:defRPr>
      </a:lvl5pPr>
      <a:lvl6pPr marL="2057400" algn="l" defTabSz="822960" rtl="0" eaLnBrk="1" latinLnBrk="0" hangingPunct="1">
        <a:defRPr sz="1620" kern="1200">
          <a:solidFill>
            <a:schemeClr val="tx1"/>
          </a:solidFill>
          <a:latin typeface="+mn-lt"/>
          <a:ea typeface="+mn-ea"/>
          <a:cs typeface="+mn-cs"/>
        </a:defRPr>
      </a:lvl6pPr>
      <a:lvl7pPr marL="2468880" algn="l" defTabSz="822960" rtl="0" eaLnBrk="1" latinLnBrk="0" hangingPunct="1">
        <a:defRPr sz="1620" kern="1200">
          <a:solidFill>
            <a:schemeClr val="tx1"/>
          </a:solidFill>
          <a:latin typeface="+mn-lt"/>
          <a:ea typeface="+mn-ea"/>
          <a:cs typeface="+mn-cs"/>
        </a:defRPr>
      </a:lvl7pPr>
      <a:lvl8pPr marL="2880360" algn="l" defTabSz="822960" rtl="0" eaLnBrk="1" latinLnBrk="0" hangingPunct="1">
        <a:defRPr sz="1620" kern="1200">
          <a:solidFill>
            <a:schemeClr val="tx1"/>
          </a:solidFill>
          <a:latin typeface="+mn-lt"/>
          <a:ea typeface="+mn-ea"/>
          <a:cs typeface="+mn-cs"/>
        </a:defRPr>
      </a:lvl8pPr>
      <a:lvl9pPr marL="3291840" algn="l" defTabSz="822960" rtl="0" eaLnBrk="1" latinLnBrk="0" hangingPunct="1">
        <a:defRPr sz="162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25.xml"/></Relationships>
</file>

<file path=ppt/slides/_rels/slide1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0.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object 5">
            <a:extLst>
              <a:ext uri="{FF2B5EF4-FFF2-40B4-BE49-F238E27FC236}">
                <a16:creationId xmlns:a16="http://schemas.microsoft.com/office/drawing/2014/main" id="{B73C2896-CBF7-B943-A5CA-11309A9E71C1}"/>
              </a:ext>
            </a:extLst>
          </p:cNvPr>
          <p:cNvSpPr txBox="1">
            <a:spLocks noGrp="1"/>
          </p:cNvSpPr>
          <p:nvPr>
            <p:ph type="title"/>
          </p:nvPr>
        </p:nvSpPr>
        <p:spPr bwMode="auto">
          <a:xfrm>
            <a:off x="2195736" y="1995686"/>
            <a:ext cx="4752528" cy="892312"/>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74082" rIns="0" bIns="0" numCol="1" anchor="t" anchorCtr="0" compatLnSpc="1">
            <a:prstTxWarp prst="textNoShape">
              <a:avLst/>
            </a:prstTxWarp>
            <a:spAutoFit/>
          </a:bodyPr>
          <a:lstStyle/>
          <a:p>
            <a:pPr marL="241300" algn="l"/>
            <a:r>
              <a:rPr lang="en-US" altLang="en-US" sz="4000" dirty="0">
                <a:solidFill>
                  <a:srgbClr val="FF9300"/>
                </a:solidFill>
                <a:latin typeface="Garamond" panose="02020404030301010803" pitchFamily="18" charset="0"/>
                <a:cs typeface="Times New Roman" panose="02020603050405020304" pitchFamily="18" charset="0"/>
              </a:rPr>
              <a:t>Inferential Statistics</a:t>
            </a:r>
          </a:p>
        </p:txBody>
      </p:sp>
    </p:spTree>
    <p:extLst>
      <p:ext uri="{BB962C8B-B14F-4D97-AF65-F5344CB8AC3E}">
        <p14:creationId xmlns:p14="http://schemas.microsoft.com/office/powerpoint/2010/main" val="324403511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a:extLst>
              <a:ext uri="{FF2B5EF4-FFF2-40B4-BE49-F238E27FC236}">
                <a16:creationId xmlns:a16="http://schemas.microsoft.com/office/drawing/2014/main" id="{8DBA41BB-5322-F54A-8858-04A7BD01828B}"/>
              </a:ext>
            </a:extLst>
          </p:cNvPr>
          <p:cNvSpPr txBox="1">
            <a:spLocks noGrp="1"/>
          </p:cNvSpPr>
          <p:nvPr>
            <p:ph type="title"/>
          </p:nvPr>
        </p:nvSpPr>
        <p:spPr>
          <a:xfrm>
            <a:off x="1108565" y="42008"/>
            <a:ext cx="7675562" cy="710712"/>
          </a:xfrm>
        </p:spPr>
        <p:txBody>
          <a:bodyPr lIns="0" tIns="246639" rIns="0" bIns="0" rtlCol="0">
            <a:spAutoFit/>
          </a:bodyPr>
          <a:lstStyle/>
          <a:p>
            <a:pPr marL="217170" algn="l" defTabSz="822960" eaLnBrk="1" fontAlgn="auto" hangingPunct="1">
              <a:spcAft>
                <a:spcPts val="0"/>
              </a:spcAft>
              <a:defRPr/>
            </a:pPr>
            <a:r>
              <a:rPr lang="en-US" sz="3000" b="1" dirty="0">
                <a:solidFill>
                  <a:srgbClr val="FF9300"/>
                </a:solidFill>
                <a:latin typeface="Garamond" panose="02020404030301010803" pitchFamily="18" charset="0"/>
              </a:rPr>
              <a:t>Interval estimates of parameters</a:t>
            </a:r>
            <a:endParaRPr sz="3000" b="1" dirty="0">
              <a:solidFill>
                <a:srgbClr val="FF9300"/>
              </a:solidFill>
              <a:latin typeface="Garamond" panose="02020404030301010803" pitchFamily="18" charset="0"/>
            </a:endParaRPr>
          </a:p>
        </p:txBody>
      </p:sp>
      <p:sp>
        <p:nvSpPr>
          <p:cNvPr id="6" name="TextBox 5">
            <a:extLst>
              <a:ext uri="{FF2B5EF4-FFF2-40B4-BE49-F238E27FC236}">
                <a16:creationId xmlns:a16="http://schemas.microsoft.com/office/drawing/2014/main" id="{D2783B36-BAEC-0441-B13B-EF298F00CFF5}"/>
              </a:ext>
            </a:extLst>
          </p:cNvPr>
          <p:cNvSpPr txBox="1"/>
          <p:nvPr/>
        </p:nvSpPr>
        <p:spPr>
          <a:xfrm>
            <a:off x="1143000" y="1052513"/>
            <a:ext cx="2027238" cy="249237"/>
          </a:xfrm>
          <a:prstGeom prst="rect">
            <a:avLst/>
          </a:prstGeom>
          <a:noFill/>
        </p:spPr>
        <p:txBody>
          <a:bodyPr wrap="none" lIns="0" tIns="0" rIns="0" bIns="0">
            <a:spAutoFit/>
          </a:bodyPr>
          <a:lstStyle/>
          <a:p>
            <a:pPr marL="182880" indent="-182880" eaLnBrk="1" fontAlgn="auto" hangingPunct="1">
              <a:spcBef>
                <a:spcPts val="540"/>
              </a:spcBef>
              <a:spcAft>
                <a:spcPts val="0"/>
              </a:spcAft>
              <a:buSzPct val="100000"/>
              <a:buFont typeface="Arial"/>
              <a:buChar char="•"/>
              <a:defRPr/>
            </a:pPr>
            <a:r>
              <a:rPr lang="en-IN" sz="1620" b="0" dirty="0">
                <a:solidFill>
                  <a:srgbClr val="313131"/>
                </a:solidFill>
                <a:latin typeface="Calibri"/>
              </a:rPr>
              <a:t>Based on sample data</a:t>
            </a:r>
          </a:p>
        </p:txBody>
      </p:sp>
      <p:sp>
        <p:nvSpPr>
          <p:cNvPr id="7" name="Content Placeholder 2">
            <a:extLst>
              <a:ext uri="{FF2B5EF4-FFF2-40B4-BE49-F238E27FC236}">
                <a16:creationId xmlns:a16="http://schemas.microsoft.com/office/drawing/2014/main" id="{8CA47C57-1C96-D44C-BEED-582FEF944BD1}"/>
              </a:ext>
            </a:extLst>
          </p:cNvPr>
          <p:cNvSpPr>
            <a:spLocks noGrp="1"/>
          </p:cNvSpPr>
          <p:nvPr>
            <p:ph sz="quarter" idx="4294967295"/>
          </p:nvPr>
        </p:nvSpPr>
        <p:spPr>
          <a:xfrm>
            <a:off x="1622425" y="1395413"/>
            <a:ext cx="4938713" cy="277812"/>
          </a:xfrm>
        </p:spPr>
        <p:txBody>
          <a:bodyPr rtlCol="0">
            <a:normAutofit lnSpcReduction="10000"/>
          </a:bodyPr>
          <a:lstStyle/>
          <a:p>
            <a:pPr marL="0" lvl="1" indent="0" defTabSz="822960" eaLnBrk="1" fontAlgn="auto" hangingPunct="1">
              <a:spcAft>
                <a:spcPts val="0"/>
              </a:spcAft>
              <a:buFont typeface="Arial" panose="020B0604020202020204" pitchFamily="34" charset="0"/>
              <a:buNone/>
              <a:defRPr/>
            </a:pPr>
            <a:r>
              <a:rPr lang="en-US" sz="1260" dirty="0">
                <a:ea typeface="MS PGothic"/>
                <a:cs typeface="Arial" panose="020B0604020202020204" pitchFamily="34" charset="0"/>
              </a:rPr>
              <a:t>− The point estimate for mean balance = $1990</a:t>
            </a:r>
          </a:p>
        </p:txBody>
      </p:sp>
      <p:sp>
        <p:nvSpPr>
          <p:cNvPr id="8" name="Content Placeholder 2">
            <a:extLst>
              <a:ext uri="{FF2B5EF4-FFF2-40B4-BE49-F238E27FC236}">
                <a16:creationId xmlns:a16="http://schemas.microsoft.com/office/drawing/2014/main" id="{1294B9EE-C5FD-A747-9D75-7C03A892B95A}"/>
              </a:ext>
            </a:extLst>
          </p:cNvPr>
          <p:cNvSpPr>
            <a:spLocks noGrp="1"/>
          </p:cNvSpPr>
          <p:nvPr>
            <p:ph sz="quarter" idx="4294967295"/>
          </p:nvPr>
        </p:nvSpPr>
        <p:spPr>
          <a:xfrm>
            <a:off x="1622425" y="1671638"/>
            <a:ext cx="4938713" cy="277812"/>
          </a:xfrm>
        </p:spPr>
        <p:txBody>
          <a:bodyPr rtlCol="0">
            <a:normAutofit lnSpcReduction="10000"/>
          </a:bodyPr>
          <a:lstStyle/>
          <a:p>
            <a:pPr marL="0" lvl="1" indent="0" defTabSz="822960" eaLnBrk="1" fontAlgn="auto" hangingPunct="1">
              <a:spcAft>
                <a:spcPts val="0"/>
              </a:spcAft>
              <a:buFont typeface="Arial" panose="020B0604020202020204" pitchFamily="34" charset="0"/>
              <a:buNone/>
              <a:defRPr/>
            </a:pPr>
            <a:r>
              <a:rPr lang="en-US" sz="1260" dirty="0">
                <a:ea typeface="MS PGothic"/>
                <a:cs typeface="Arial" panose="020B0604020202020204" pitchFamily="34" charset="0"/>
              </a:rPr>
              <a:t>− Can we trust this estimate ?</a:t>
            </a:r>
          </a:p>
        </p:txBody>
      </p:sp>
      <p:sp>
        <p:nvSpPr>
          <p:cNvPr id="9" name="TextBox 8">
            <a:extLst>
              <a:ext uri="{FF2B5EF4-FFF2-40B4-BE49-F238E27FC236}">
                <a16:creationId xmlns:a16="http://schemas.microsoft.com/office/drawing/2014/main" id="{62024C01-3132-0748-90DC-8A20450C2E0F}"/>
              </a:ext>
            </a:extLst>
          </p:cNvPr>
          <p:cNvSpPr txBox="1"/>
          <p:nvPr/>
        </p:nvSpPr>
        <p:spPr>
          <a:xfrm>
            <a:off x="1135063" y="1955800"/>
            <a:ext cx="7077075" cy="249238"/>
          </a:xfrm>
          <a:prstGeom prst="rect">
            <a:avLst/>
          </a:prstGeom>
          <a:noFill/>
        </p:spPr>
        <p:txBody>
          <a:bodyPr wrap="none" lIns="0" tIns="0" rIns="0" bIns="0">
            <a:spAutoFit/>
          </a:bodyPr>
          <a:lstStyle/>
          <a:p>
            <a:pPr marL="182880" indent="-182880" eaLnBrk="1" fontAlgn="auto" hangingPunct="1">
              <a:spcBef>
                <a:spcPts val="540"/>
              </a:spcBef>
              <a:spcAft>
                <a:spcPts val="0"/>
              </a:spcAft>
              <a:buSzPct val="100000"/>
              <a:buFont typeface="Arial"/>
              <a:buChar char="•"/>
              <a:defRPr/>
            </a:pPr>
            <a:r>
              <a:rPr lang="en-IN" sz="1620" b="0" dirty="0">
                <a:solidFill>
                  <a:srgbClr val="313131"/>
                </a:solidFill>
                <a:latin typeface="Calibri"/>
              </a:rPr>
              <a:t>What do you think will happen if we took another random sample of 140 alumni ?</a:t>
            </a:r>
          </a:p>
        </p:txBody>
      </p:sp>
      <p:sp>
        <p:nvSpPr>
          <p:cNvPr id="10" name="TextBox 9">
            <a:extLst>
              <a:ext uri="{FF2B5EF4-FFF2-40B4-BE49-F238E27FC236}">
                <a16:creationId xmlns:a16="http://schemas.microsoft.com/office/drawing/2014/main" id="{CB67E936-8FCD-474A-ACC3-4236B1B44705}"/>
              </a:ext>
            </a:extLst>
          </p:cNvPr>
          <p:cNvSpPr txBox="1"/>
          <p:nvPr/>
        </p:nvSpPr>
        <p:spPr>
          <a:xfrm>
            <a:off x="1135063" y="2466975"/>
            <a:ext cx="7378700" cy="500063"/>
          </a:xfrm>
          <a:prstGeom prst="rect">
            <a:avLst/>
          </a:prstGeom>
          <a:noFill/>
        </p:spPr>
        <p:txBody>
          <a:bodyPr lIns="0" tIns="0" rIns="0" bIns="0">
            <a:spAutoFit/>
          </a:bodyPr>
          <a:lstStyle/>
          <a:p>
            <a:pPr marL="182880" indent="-182880" eaLnBrk="1" fontAlgn="auto" hangingPunct="1">
              <a:spcBef>
                <a:spcPts val="540"/>
              </a:spcBef>
              <a:spcAft>
                <a:spcPts val="0"/>
              </a:spcAft>
              <a:buSzPct val="100000"/>
              <a:buFont typeface="Arial"/>
              <a:buChar char="•"/>
              <a:defRPr/>
            </a:pPr>
            <a:r>
              <a:rPr lang="en-IN" sz="1620" b="0" dirty="0">
                <a:solidFill>
                  <a:srgbClr val="313131"/>
                </a:solidFill>
                <a:latin typeface="Calibri"/>
              </a:rPr>
              <a:t>Because of this uncertainty, we prefer to provide the estimate as an interval (range) and associate a level of confidence with it</a:t>
            </a:r>
          </a:p>
        </p:txBody>
      </p:sp>
      <p:sp>
        <p:nvSpPr>
          <p:cNvPr id="19" name="Pentagon 18">
            <a:extLst>
              <a:ext uri="{FF2B5EF4-FFF2-40B4-BE49-F238E27FC236}">
                <a16:creationId xmlns:a16="http://schemas.microsoft.com/office/drawing/2014/main" id="{7C0AD799-C45D-6142-83D0-853EAFC86635}"/>
              </a:ext>
            </a:extLst>
          </p:cNvPr>
          <p:cNvSpPr/>
          <p:nvPr/>
        </p:nvSpPr>
        <p:spPr>
          <a:xfrm flipH="1">
            <a:off x="1160463" y="3541713"/>
            <a:ext cx="2130425" cy="917575"/>
          </a:xfrm>
          <a:prstGeom prst="homePlate">
            <a:avLst/>
          </a:prstGeom>
          <a:solidFill>
            <a:srgbClr val="313131">
              <a:lumMod val="75000"/>
              <a:lumOff val="25000"/>
            </a:srgbClr>
          </a:solidFill>
          <a:ln w="9525" cap="flat" cmpd="sng" algn="ctr">
            <a:solidFill>
              <a:sysClr val="window" lastClr="FFFFFF"/>
            </a:solidFill>
            <a:prstDash val="solid"/>
          </a:ln>
          <a:effectLst/>
        </p:spPr>
        <p:txBody>
          <a:bodyPr tIns="82296" bIns="82296" anchor="ctr"/>
          <a:lstStyle/>
          <a:p>
            <a:pPr algn="ctr" eaLnBrk="1" fontAlgn="auto" hangingPunct="1">
              <a:spcBef>
                <a:spcPts val="0"/>
              </a:spcBef>
              <a:spcAft>
                <a:spcPts val="0"/>
              </a:spcAft>
              <a:defRPr/>
            </a:pPr>
            <a:endParaRPr lang="en-US" sz="1800" b="0" kern="0" err="1">
              <a:solidFill>
                <a:sysClr val="window" lastClr="FFFFFF"/>
              </a:solidFill>
              <a:latin typeface="Arial"/>
            </a:endParaRPr>
          </a:p>
        </p:txBody>
      </p:sp>
      <p:sp>
        <p:nvSpPr>
          <p:cNvPr id="20" name="Rectangle 8">
            <a:extLst>
              <a:ext uri="{FF2B5EF4-FFF2-40B4-BE49-F238E27FC236}">
                <a16:creationId xmlns:a16="http://schemas.microsoft.com/office/drawing/2014/main" id="{73F34D7E-6071-1840-ACDD-8FA6C3DFFD20}"/>
              </a:ext>
            </a:extLst>
          </p:cNvPr>
          <p:cNvSpPr/>
          <p:nvPr/>
        </p:nvSpPr>
        <p:spPr>
          <a:xfrm>
            <a:off x="3290888" y="3394075"/>
            <a:ext cx="593725" cy="1216025"/>
          </a:xfrm>
          <a:custGeom>
            <a:avLst/>
            <a:gdLst>
              <a:gd name="connsiteX0" fmla="*/ 0 w 1696507"/>
              <a:gd name="connsiteY0" fmla="*/ 0 h 1018645"/>
              <a:gd name="connsiteX1" fmla="*/ 1696507 w 1696507"/>
              <a:gd name="connsiteY1" fmla="*/ 0 h 1018645"/>
              <a:gd name="connsiteX2" fmla="*/ 1696507 w 1696507"/>
              <a:gd name="connsiteY2" fmla="*/ 1018645 h 1018645"/>
              <a:gd name="connsiteX3" fmla="*/ 0 w 1696507"/>
              <a:gd name="connsiteY3" fmla="*/ 1018645 h 1018645"/>
              <a:gd name="connsiteX4" fmla="*/ 0 w 1696507"/>
              <a:gd name="connsiteY4" fmla="*/ 0 h 1018645"/>
              <a:gd name="connsiteX0" fmla="*/ 0 w 1696507"/>
              <a:gd name="connsiteY0" fmla="*/ 165100 h 1183745"/>
              <a:gd name="connsiteX1" fmla="*/ 1696507 w 1696507"/>
              <a:gd name="connsiteY1" fmla="*/ 0 h 1183745"/>
              <a:gd name="connsiteX2" fmla="*/ 1696507 w 1696507"/>
              <a:gd name="connsiteY2" fmla="*/ 1183745 h 1183745"/>
              <a:gd name="connsiteX3" fmla="*/ 0 w 1696507"/>
              <a:gd name="connsiteY3" fmla="*/ 1183745 h 1183745"/>
              <a:gd name="connsiteX4" fmla="*/ 0 w 1696507"/>
              <a:gd name="connsiteY4" fmla="*/ 165100 h 1183745"/>
              <a:gd name="connsiteX0" fmla="*/ 0 w 1696507"/>
              <a:gd name="connsiteY0" fmla="*/ 165100 h 1352020"/>
              <a:gd name="connsiteX1" fmla="*/ 1696507 w 1696507"/>
              <a:gd name="connsiteY1" fmla="*/ 0 h 1352020"/>
              <a:gd name="connsiteX2" fmla="*/ 1696507 w 1696507"/>
              <a:gd name="connsiteY2" fmla="*/ 1352020 h 1352020"/>
              <a:gd name="connsiteX3" fmla="*/ 0 w 1696507"/>
              <a:gd name="connsiteY3" fmla="*/ 1183745 h 1352020"/>
              <a:gd name="connsiteX4" fmla="*/ 0 w 1696507"/>
              <a:gd name="connsiteY4" fmla="*/ 165100 h 135202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96507" h="1352020">
                <a:moveTo>
                  <a:pt x="0" y="165100"/>
                </a:moveTo>
                <a:lnTo>
                  <a:pt x="1696507" y="0"/>
                </a:lnTo>
                <a:lnTo>
                  <a:pt x="1696507" y="1352020"/>
                </a:lnTo>
                <a:lnTo>
                  <a:pt x="0" y="1183745"/>
                </a:lnTo>
                <a:lnTo>
                  <a:pt x="0" y="165100"/>
                </a:lnTo>
                <a:close/>
              </a:path>
            </a:pathLst>
          </a:custGeom>
          <a:solidFill>
            <a:srgbClr val="313131"/>
          </a:solidFill>
          <a:ln w="9525" cap="flat" cmpd="sng" algn="ctr">
            <a:solidFill>
              <a:sysClr val="window" lastClr="FFFFFF"/>
            </a:solidFill>
            <a:prstDash val="solid"/>
          </a:ln>
          <a:effectLst/>
        </p:spPr>
        <p:txBody>
          <a:bodyPr tIns="82296" bIns="82296" anchor="ctr"/>
          <a:lstStyle/>
          <a:p>
            <a:pPr algn="ctr" eaLnBrk="1" fontAlgn="auto" hangingPunct="1">
              <a:spcBef>
                <a:spcPts val="0"/>
              </a:spcBef>
              <a:spcAft>
                <a:spcPts val="0"/>
              </a:spcAft>
              <a:defRPr/>
            </a:pPr>
            <a:endParaRPr lang="en-US" sz="1800" b="0" kern="0" err="1">
              <a:solidFill>
                <a:sysClr val="window" lastClr="FFFFFF"/>
              </a:solidFill>
              <a:latin typeface="Arial"/>
            </a:endParaRPr>
          </a:p>
        </p:txBody>
      </p:sp>
      <p:sp>
        <p:nvSpPr>
          <p:cNvPr id="21" name="Rectangle 20">
            <a:extLst>
              <a:ext uri="{FF2B5EF4-FFF2-40B4-BE49-F238E27FC236}">
                <a16:creationId xmlns:a16="http://schemas.microsoft.com/office/drawing/2014/main" id="{4EB1CDA8-EA24-3F46-B782-5D1E6DA57509}"/>
              </a:ext>
            </a:extLst>
          </p:cNvPr>
          <p:cNvSpPr/>
          <p:nvPr/>
        </p:nvSpPr>
        <p:spPr>
          <a:xfrm>
            <a:off x="1865313" y="3694113"/>
            <a:ext cx="1446212" cy="554037"/>
          </a:xfrm>
          <a:prstGeom prst="rect">
            <a:avLst/>
          </a:prstGeom>
        </p:spPr>
        <p:txBody>
          <a:bodyPr lIns="0" tIns="0" rIns="0" bIns="0">
            <a:spAutoFit/>
          </a:bodyPr>
          <a:lstStyle/>
          <a:p>
            <a:pPr eaLnBrk="1" fontAlgn="auto" hangingPunct="1">
              <a:spcBef>
                <a:spcPts val="0"/>
              </a:spcBef>
              <a:spcAft>
                <a:spcPts val="540"/>
              </a:spcAft>
              <a:defRPr/>
            </a:pPr>
            <a:r>
              <a:rPr lang="en-US" sz="1800" kern="0" dirty="0">
                <a:solidFill>
                  <a:sysClr val="window" lastClr="FFFFFF"/>
                </a:solidFill>
                <a:latin typeface="Calibri"/>
              </a:rPr>
              <a:t>Interval Estimate  =</a:t>
            </a:r>
            <a:endParaRPr lang="en-US" sz="1800" b="0" kern="0" dirty="0">
              <a:solidFill>
                <a:sysClr val="window" lastClr="FFFFFF"/>
              </a:solidFill>
              <a:latin typeface="Calibri"/>
            </a:endParaRPr>
          </a:p>
        </p:txBody>
      </p:sp>
      <p:sp>
        <p:nvSpPr>
          <p:cNvPr id="22" name="Round Same Side Corner Rectangle 21">
            <a:extLst>
              <a:ext uri="{FF2B5EF4-FFF2-40B4-BE49-F238E27FC236}">
                <a16:creationId xmlns:a16="http://schemas.microsoft.com/office/drawing/2014/main" id="{42FD07C1-413C-AF40-A038-30094C1DAD09}"/>
              </a:ext>
            </a:extLst>
          </p:cNvPr>
          <p:cNvSpPr/>
          <p:nvPr/>
        </p:nvSpPr>
        <p:spPr>
          <a:xfrm rot="5400000">
            <a:off x="5507832" y="1770856"/>
            <a:ext cx="1212850" cy="4459287"/>
          </a:xfrm>
          <a:prstGeom prst="round2SameRect">
            <a:avLst/>
          </a:prstGeom>
          <a:solidFill>
            <a:srgbClr val="8C8C8C">
              <a:lumMod val="60000"/>
              <a:lumOff val="40000"/>
            </a:srgbClr>
          </a:solidFill>
          <a:ln w="9525" cap="flat" cmpd="sng" algn="ctr">
            <a:solidFill>
              <a:sysClr val="window" lastClr="FFFFFF"/>
            </a:solidFill>
            <a:prstDash val="solid"/>
          </a:ln>
          <a:effectLst/>
        </p:spPr>
        <p:txBody>
          <a:bodyPr tIns="82296" bIns="82296" anchor="ctr"/>
          <a:lstStyle/>
          <a:p>
            <a:pPr algn="ctr" eaLnBrk="1" fontAlgn="auto" hangingPunct="1">
              <a:spcBef>
                <a:spcPts val="0"/>
              </a:spcBef>
              <a:spcAft>
                <a:spcPts val="0"/>
              </a:spcAft>
              <a:defRPr/>
            </a:pPr>
            <a:endParaRPr lang="en-US" sz="2160" b="0" kern="0" dirty="0">
              <a:solidFill>
                <a:sysClr val="window" lastClr="FFFFFF"/>
              </a:solidFill>
              <a:latin typeface="Arial"/>
            </a:endParaRPr>
          </a:p>
        </p:txBody>
      </p:sp>
      <p:sp>
        <p:nvSpPr>
          <p:cNvPr id="23" name="Rectangle 22">
            <a:extLst>
              <a:ext uri="{FF2B5EF4-FFF2-40B4-BE49-F238E27FC236}">
                <a16:creationId xmlns:a16="http://schemas.microsoft.com/office/drawing/2014/main" id="{DC325144-C909-E94C-849E-5EBC89328C2A}"/>
              </a:ext>
            </a:extLst>
          </p:cNvPr>
          <p:cNvSpPr/>
          <p:nvPr/>
        </p:nvSpPr>
        <p:spPr>
          <a:xfrm>
            <a:off x="3974879" y="3786880"/>
            <a:ext cx="4486565" cy="387798"/>
          </a:xfrm>
          <a:prstGeom prst="rect">
            <a:avLst/>
          </a:prstGeom>
        </p:spPr>
        <p:txBody>
          <a:bodyPr lIns="0" tIns="0" rIns="0" bIns="0">
            <a:spAutoFit/>
          </a:bodyPr>
          <a:lstStyle/>
          <a:p>
            <a:pPr eaLnBrk="1" fontAlgn="auto" hangingPunct="1">
              <a:spcBef>
                <a:spcPts val="0"/>
              </a:spcBef>
              <a:spcAft>
                <a:spcPts val="0"/>
              </a:spcAft>
              <a:defRPr/>
            </a:pPr>
            <a:r>
              <a:rPr lang="en-US" sz="2520" kern="0" dirty="0">
                <a:solidFill>
                  <a:srgbClr val="313131"/>
                </a:solidFill>
                <a:latin typeface="Calibri"/>
              </a:rPr>
              <a:t>Point Estimate </a:t>
            </a:r>
            <a:r>
              <a:rPr lang="en-IN" sz="2520" kern="0" dirty="0">
                <a:solidFill>
                  <a:srgbClr val="313131"/>
                </a:solidFill>
                <a:latin typeface="Calibri"/>
              </a:rPr>
              <a:t>± Margin of Error</a:t>
            </a:r>
            <a:endParaRPr lang="en-IN" sz="2520" kern="0" dirty="0">
              <a:ln w="10160">
                <a:solidFill>
                  <a:srgbClr val="4BACC6"/>
                </a:solidFill>
                <a:prstDash val="solid"/>
              </a:ln>
              <a:solidFill>
                <a:srgbClr val="FFFFFF"/>
              </a:solidFill>
              <a:effectLst>
                <a:outerShdw blurRad="38100" dist="22860" dir="5400000" algn="tl" rotWithShape="0">
                  <a:srgbClr val="000000">
                    <a:alpha val="30000"/>
                  </a:srgbClr>
                </a:outerShdw>
              </a:effectLst>
              <a:latin typeface="Calibri"/>
            </a:endParaRPr>
          </a:p>
        </p:txBody>
      </p:sp>
      <p:sp>
        <p:nvSpPr>
          <p:cNvPr id="25" name="Freeform 11">
            <a:extLst>
              <a:ext uri="{FF2B5EF4-FFF2-40B4-BE49-F238E27FC236}">
                <a16:creationId xmlns:a16="http://schemas.microsoft.com/office/drawing/2014/main" id="{A6DB30B1-93BF-D442-9674-F01F8B2D5289}"/>
              </a:ext>
            </a:extLst>
          </p:cNvPr>
          <p:cNvSpPr>
            <a:spLocks noChangeAspect="1" noEditPoints="1"/>
          </p:cNvSpPr>
          <p:nvPr/>
        </p:nvSpPr>
        <p:spPr bwMode="auto">
          <a:xfrm>
            <a:off x="1425575" y="3865563"/>
            <a:ext cx="300038" cy="242887"/>
          </a:xfrm>
          <a:custGeom>
            <a:avLst/>
            <a:gdLst>
              <a:gd name="T0" fmla="*/ 470 w 543"/>
              <a:gd name="T1" fmla="*/ 173 h 434"/>
              <a:gd name="T2" fmla="*/ 470 w 543"/>
              <a:gd name="T3" fmla="*/ 173 h 434"/>
              <a:gd name="T4" fmla="*/ 451 w 543"/>
              <a:gd name="T5" fmla="*/ 154 h 434"/>
              <a:gd name="T6" fmla="*/ 470 w 543"/>
              <a:gd name="T7" fmla="*/ 135 h 434"/>
              <a:gd name="T8" fmla="*/ 489 w 543"/>
              <a:gd name="T9" fmla="*/ 154 h 434"/>
              <a:gd name="T10" fmla="*/ 470 w 543"/>
              <a:gd name="T11" fmla="*/ 173 h 434"/>
              <a:gd name="T12" fmla="*/ 271 w 543"/>
              <a:gd name="T13" fmla="*/ 380 h 434"/>
              <a:gd name="T14" fmla="*/ 271 w 543"/>
              <a:gd name="T15" fmla="*/ 380 h 434"/>
              <a:gd name="T16" fmla="*/ 135 w 543"/>
              <a:gd name="T17" fmla="*/ 244 h 434"/>
              <a:gd name="T18" fmla="*/ 271 w 543"/>
              <a:gd name="T19" fmla="*/ 108 h 434"/>
              <a:gd name="T20" fmla="*/ 407 w 543"/>
              <a:gd name="T21" fmla="*/ 244 h 434"/>
              <a:gd name="T22" fmla="*/ 271 w 543"/>
              <a:gd name="T23" fmla="*/ 380 h 434"/>
              <a:gd name="T24" fmla="*/ 489 w 543"/>
              <a:gd name="T25" fmla="*/ 81 h 434"/>
              <a:gd name="T26" fmla="*/ 489 w 543"/>
              <a:gd name="T27" fmla="*/ 81 h 434"/>
              <a:gd name="T28" fmla="*/ 424 w 543"/>
              <a:gd name="T29" fmla="*/ 81 h 434"/>
              <a:gd name="T30" fmla="*/ 402 w 543"/>
              <a:gd name="T31" fmla="*/ 66 h 434"/>
              <a:gd name="T32" fmla="*/ 385 w 543"/>
              <a:gd name="T33" fmla="*/ 15 h 434"/>
              <a:gd name="T34" fmla="*/ 364 w 543"/>
              <a:gd name="T35" fmla="*/ 0 h 434"/>
              <a:gd name="T36" fmla="*/ 179 w 543"/>
              <a:gd name="T37" fmla="*/ 0 h 434"/>
              <a:gd name="T38" fmla="*/ 157 w 543"/>
              <a:gd name="T39" fmla="*/ 15 h 434"/>
              <a:gd name="T40" fmla="*/ 141 w 543"/>
              <a:gd name="T41" fmla="*/ 66 h 434"/>
              <a:gd name="T42" fmla="*/ 119 w 543"/>
              <a:gd name="T43" fmla="*/ 81 h 434"/>
              <a:gd name="T44" fmla="*/ 54 w 543"/>
              <a:gd name="T45" fmla="*/ 81 h 434"/>
              <a:gd name="T46" fmla="*/ 0 w 543"/>
              <a:gd name="T47" fmla="*/ 135 h 434"/>
              <a:gd name="T48" fmla="*/ 0 w 543"/>
              <a:gd name="T49" fmla="*/ 380 h 434"/>
              <a:gd name="T50" fmla="*/ 54 w 543"/>
              <a:gd name="T51" fmla="*/ 434 h 434"/>
              <a:gd name="T52" fmla="*/ 489 w 543"/>
              <a:gd name="T53" fmla="*/ 434 h 434"/>
              <a:gd name="T54" fmla="*/ 543 w 543"/>
              <a:gd name="T55" fmla="*/ 380 h 434"/>
              <a:gd name="T56" fmla="*/ 543 w 543"/>
              <a:gd name="T57" fmla="*/ 135 h 434"/>
              <a:gd name="T58" fmla="*/ 489 w 543"/>
              <a:gd name="T59" fmla="*/ 81 h 434"/>
              <a:gd name="T60" fmla="*/ 271 w 543"/>
              <a:gd name="T61" fmla="*/ 163 h 434"/>
              <a:gd name="T62" fmla="*/ 271 w 543"/>
              <a:gd name="T63" fmla="*/ 163 h 434"/>
              <a:gd name="T64" fmla="*/ 190 w 543"/>
              <a:gd name="T65" fmla="*/ 244 h 434"/>
              <a:gd name="T66" fmla="*/ 271 w 543"/>
              <a:gd name="T67" fmla="*/ 326 h 434"/>
              <a:gd name="T68" fmla="*/ 353 w 543"/>
              <a:gd name="T69" fmla="*/ 244 h 434"/>
              <a:gd name="T70" fmla="*/ 271 w 543"/>
              <a:gd name="T71" fmla="*/ 163 h 4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543" h="434">
                <a:moveTo>
                  <a:pt x="470" y="173"/>
                </a:moveTo>
                <a:lnTo>
                  <a:pt x="470" y="173"/>
                </a:lnTo>
                <a:cubicBezTo>
                  <a:pt x="459" y="173"/>
                  <a:pt x="451" y="165"/>
                  <a:pt x="451" y="154"/>
                </a:cubicBezTo>
                <a:cubicBezTo>
                  <a:pt x="451" y="144"/>
                  <a:pt x="459" y="135"/>
                  <a:pt x="470" y="135"/>
                </a:cubicBezTo>
                <a:cubicBezTo>
                  <a:pt x="480" y="135"/>
                  <a:pt x="489" y="144"/>
                  <a:pt x="489" y="154"/>
                </a:cubicBezTo>
                <a:cubicBezTo>
                  <a:pt x="489" y="165"/>
                  <a:pt x="480" y="173"/>
                  <a:pt x="470" y="173"/>
                </a:cubicBezTo>
                <a:close/>
                <a:moveTo>
                  <a:pt x="271" y="380"/>
                </a:moveTo>
                <a:lnTo>
                  <a:pt x="271" y="380"/>
                </a:lnTo>
                <a:cubicBezTo>
                  <a:pt x="196" y="380"/>
                  <a:pt x="135" y="319"/>
                  <a:pt x="135" y="244"/>
                </a:cubicBezTo>
                <a:cubicBezTo>
                  <a:pt x="135" y="169"/>
                  <a:pt x="196" y="108"/>
                  <a:pt x="271" y="108"/>
                </a:cubicBezTo>
                <a:cubicBezTo>
                  <a:pt x="346" y="108"/>
                  <a:pt x="407" y="169"/>
                  <a:pt x="407" y="244"/>
                </a:cubicBezTo>
                <a:cubicBezTo>
                  <a:pt x="407" y="319"/>
                  <a:pt x="346" y="380"/>
                  <a:pt x="271" y="380"/>
                </a:cubicBezTo>
                <a:close/>
                <a:moveTo>
                  <a:pt x="489" y="81"/>
                </a:moveTo>
                <a:lnTo>
                  <a:pt x="489" y="81"/>
                </a:lnTo>
                <a:lnTo>
                  <a:pt x="424" y="81"/>
                </a:lnTo>
                <a:cubicBezTo>
                  <a:pt x="415" y="81"/>
                  <a:pt x="405" y="74"/>
                  <a:pt x="402" y="66"/>
                </a:cubicBezTo>
                <a:lnTo>
                  <a:pt x="385" y="15"/>
                </a:lnTo>
                <a:cubicBezTo>
                  <a:pt x="382" y="6"/>
                  <a:pt x="373" y="0"/>
                  <a:pt x="364" y="0"/>
                </a:cubicBezTo>
                <a:lnTo>
                  <a:pt x="179" y="0"/>
                </a:lnTo>
                <a:cubicBezTo>
                  <a:pt x="170" y="0"/>
                  <a:pt x="160" y="6"/>
                  <a:pt x="157" y="15"/>
                </a:cubicBezTo>
                <a:lnTo>
                  <a:pt x="141" y="66"/>
                </a:lnTo>
                <a:cubicBezTo>
                  <a:pt x="138" y="74"/>
                  <a:pt x="128" y="81"/>
                  <a:pt x="119" y="81"/>
                </a:cubicBezTo>
                <a:lnTo>
                  <a:pt x="54" y="81"/>
                </a:lnTo>
                <a:cubicBezTo>
                  <a:pt x="24" y="81"/>
                  <a:pt x="0" y="106"/>
                  <a:pt x="0" y="135"/>
                </a:cubicBezTo>
                <a:lnTo>
                  <a:pt x="0" y="380"/>
                </a:lnTo>
                <a:cubicBezTo>
                  <a:pt x="0" y="410"/>
                  <a:pt x="24" y="434"/>
                  <a:pt x="54" y="434"/>
                </a:cubicBezTo>
                <a:lnTo>
                  <a:pt x="489" y="434"/>
                </a:lnTo>
                <a:cubicBezTo>
                  <a:pt x="519" y="434"/>
                  <a:pt x="543" y="410"/>
                  <a:pt x="543" y="380"/>
                </a:cubicBezTo>
                <a:lnTo>
                  <a:pt x="543" y="135"/>
                </a:lnTo>
                <a:cubicBezTo>
                  <a:pt x="543" y="106"/>
                  <a:pt x="519" y="81"/>
                  <a:pt x="489" y="81"/>
                </a:cubicBezTo>
                <a:close/>
                <a:moveTo>
                  <a:pt x="271" y="163"/>
                </a:moveTo>
                <a:lnTo>
                  <a:pt x="271" y="163"/>
                </a:lnTo>
                <a:cubicBezTo>
                  <a:pt x="226" y="163"/>
                  <a:pt x="190" y="199"/>
                  <a:pt x="190" y="244"/>
                </a:cubicBezTo>
                <a:cubicBezTo>
                  <a:pt x="190" y="289"/>
                  <a:pt x="226" y="326"/>
                  <a:pt x="271" y="326"/>
                </a:cubicBezTo>
                <a:cubicBezTo>
                  <a:pt x="316" y="326"/>
                  <a:pt x="353" y="289"/>
                  <a:pt x="353" y="244"/>
                </a:cubicBezTo>
                <a:cubicBezTo>
                  <a:pt x="353" y="199"/>
                  <a:pt x="316" y="163"/>
                  <a:pt x="271" y="163"/>
                </a:cubicBezTo>
                <a:close/>
              </a:path>
            </a:pathLst>
          </a:custGeom>
          <a:solidFill>
            <a:sysClr val="window" lastClr="FFFFFF"/>
          </a:solidFill>
          <a:ln w="0">
            <a:noFill/>
            <a:prstDash val="solid"/>
            <a:round/>
            <a:headEnd/>
            <a:tailEnd/>
          </a:ln>
        </p:spPr>
        <p:txBody>
          <a:bodyPr lIns="82296" tIns="41148" rIns="82296" bIns="41148"/>
          <a:lstStyle/>
          <a:p>
            <a:pPr eaLnBrk="1" fontAlgn="auto" hangingPunct="1">
              <a:spcBef>
                <a:spcPts val="0"/>
              </a:spcBef>
              <a:spcAft>
                <a:spcPts val="0"/>
              </a:spcAft>
              <a:defRPr/>
            </a:pPr>
            <a:endParaRPr lang="en-US" sz="1620" b="0" kern="0">
              <a:solidFill>
                <a:sysClr val="windowText" lastClr="000000"/>
              </a:solidFill>
              <a:latin typeface="Calibri"/>
            </a:endParaRPr>
          </a:p>
        </p:txBody>
      </p:sp>
      <p:pic>
        <p:nvPicPr>
          <p:cNvPr id="43021" name="Picture 3">
            <a:extLst>
              <a:ext uri="{FF2B5EF4-FFF2-40B4-BE49-F238E27FC236}">
                <a16:creationId xmlns:a16="http://schemas.microsoft.com/office/drawing/2014/main" id="{2A585548-7350-B44C-9E90-A7E460E060C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8950" y="4810125"/>
            <a:ext cx="1501775" cy="254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43022" name="TextBox 3">
            <a:extLst>
              <a:ext uri="{FF2B5EF4-FFF2-40B4-BE49-F238E27FC236}">
                <a16:creationId xmlns:a16="http://schemas.microsoft.com/office/drawing/2014/main" id="{8A194818-FF73-F44F-9BF2-67E5083E7341}"/>
              </a:ext>
            </a:extLst>
          </p:cNvPr>
          <p:cNvSpPr txBox="1">
            <a:spLocks noChangeArrowheads="1"/>
          </p:cNvSpPr>
          <p:nvPr/>
        </p:nvSpPr>
        <p:spPr bwMode="auto">
          <a:xfrm>
            <a:off x="263525" y="4589463"/>
            <a:ext cx="3455988" cy="2301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28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5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1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a:solidFill>
                  <a:schemeClr val="tx1"/>
                </a:solidFill>
                <a:latin typeface="Calibri" panose="020F0502020204030204" pitchFamily="34" charset="0"/>
              </a:defRPr>
            </a:lvl9pPr>
          </a:lstStyle>
          <a:p>
            <a:pPr eaLnBrk="1" hangingPunct="1">
              <a:spcBef>
                <a:spcPct val="0"/>
              </a:spcBef>
              <a:buFontTx/>
              <a:buNone/>
            </a:pPr>
            <a:r>
              <a:rPr lang="en-IN" altLang="en-US" sz="900">
                <a:latin typeface="Arial" panose="020B0604020202020204" pitchFamily="34" charset="0"/>
              </a:rPr>
              <a:t>Thumb rule to check whether CLT can be applied </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Effect transition="in" filter="blinds(horizontal)">
                                      <p:cBhvr>
                                        <p:cTn id="12" dur="500"/>
                                        <p:tgtEl>
                                          <p:spTgt spid="7">
                                            <p:txEl>
                                              <p:pRg st="0" end="0"/>
                                            </p:txEl>
                                          </p:spTgt>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xEl>
                                              <p:pRg st="0" end="0"/>
                                            </p:txEl>
                                          </p:spTgt>
                                        </p:tgtEl>
                                        <p:attrNameLst>
                                          <p:attrName>style.visibility</p:attrName>
                                        </p:attrNameLst>
                                      </p:cBhvr>
                                      <p:to>
                                        <p:strVal val="visible"/>
                                      </p:to>
                                    </p:set>
                                    <p:animEffect transition="in" filter="blinds(horizontal)">
                                      <p:cBhvr>
                                        <p:cTn id="17" dur="500"/>
                                        <p:tgtEl>
                                          <p:spTgt spid="8">
                                            <p:txEl>
                                              <p:pRg st="0" end="0"/>
                                            </p:txEl>
                                          </p:spTgt>
                                        </p:tgtEl>
                                      </p:cBhvr>
                                    </p:animEffect>
                                  </p:childTnLst>
                                </p:cTn>
                              </p:par>
                            </p:childTnLst>
                          </p:cTn>
                        </p:par>
                      </p:childTnLst>
                    </p:cTn>
                  </p:par>
                  <p:par>
                    <p:cTn id="18" fill="hold" nodeType="clickPar">
                      <p:stCondLst>
                        <p:cond delay="indefinite"/>
                      </p:stCondLst>
                      <p:childTnLst>
                        <p:par>
                          <p:cTn id="19" fill="hold" nodeType="withGroup">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linds(horizontal)">
                                      <p:cBhvr>
                                        <p:cTn id="22" dur="500"/>
                                        <p:tgtEl>
                                          <p:spTgt spid="9"/>
                                        </p:tgtEl>
                                      </p:cBhvr>
                                    </p:animEffect>
                                  </p:childTnLst>
                                </p:cTn>
                              </p:par>
                            </p:childTnLst>
                          </p:cTn>
                        </p:par>
                      </p:childTnLst>
                    </p:cTn>
                  </p:par>
                  <p:par>
                    <p:cTn id="23" fill="hold" nodeType="clickPar">
                      <p:stCondLst>
                        <p:cond delay="indefinite"/>
                      </p:stCondLst>
                      <p:childTnLst>
                        <p:par>
                          <p:cTn id="24" fill="hold" nodeType="withGroup">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linds(horizontal)">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P spid="8" grpId="0" build="p"/>
      <p:bldP spid="9" grpId="0"/>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5057" name="Picture 2">
            <a:extLst>
              <a:ext uri="{FF2B5EF4-FFF2-40B4-BE49-F238E27FC236}">
                <a16:creationId xmlns:a16="http://schemas.microsoft.com/office/drawing/2014/main" id="{B93E865C-C620-1747-BDF6-4DCEA9B6A7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735013"/>
            <a:ext cx="6985000" cy="3678237"/>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6081" name="Picture 2">
            <a:extLst>
              <a:ext uri="{FF2B5EF4-FFF2-40B4-BE49-F238E27FC236}">
                <a16:creationId xmlns:a16="http://schemas.microsoft.com/office/drawing/2014/main" id="{AF621D18-508E-4845-8C6A-E6E9ADFCC24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681038"/>
            <a:ext cx="7343775" cy="3871912"/>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3" name="Rectangle 2">
            <a:extLst>
              <a:ext uri="{FF2B5EF4-FFF2-40B4-BE49-F238E27FC236}">
                <a16:creationId xmlns:a16="http://schemas.microsoft.com/office/drawing/2014/main" id="{B265BEAD-2574-CC43-9666-5276EF9DCCC8}"/>
              </a:ext>
            </a:extLst>
          </p:cNvPr>
          <p:cNvSpPr/>
          <p:nvPr/>
        </p:nvSpPr>
        <p:spPr>
          <a:xfrm>
            <a:off x="5004048" y="1419622"/>
            <a:ext cx="2502024" cy="553998"/>
          </a:xfrm>
          <a:prstGeom prst="rect">
            <a:avLst/>
          </a:prstGeom>
        </p:spPr>
        <p:txBody>
          <a:bodyPr wrap="square">
            <a:spAutoFit/>
          </a:bodyPr>
          <a:lstStyle/>
          <a:p>
            <a:r>
              <a:rPr lang="en-US" sz="1500" dirty="0">
                <a:solidFill>
                  <a:schemeClr val="bg1"/>
                </a:solidFill>
                <a:latin typeface="Garamond" panose="02020404030301010803" pitchFamily="18" charset="0"/>
              </a:rPr>
              <a:t>from </a:t>
            </a:r>
            <a:r>
              <a:rPr lang="en-US" sz="1500" dirty="0" err="1">
                <a:solidFill>
                  <a:schemeClr val="bg1"/>
                </a:solidFill>
                <a:latin typeface="Garamond" panose="02020404030301010803" pitchFamily="18" charset="0"/>
              </a:rPr>
              <a:t>scipy</a:t>
            </a:r>
            <a:r>
              <a:rPr lang="en-US" sz="1500" dirty="0">
                <a:solidFill>
                  <a:schemeClr val="bg1"/>
                </a:solidFill>
                <a:latin typeface="Garamond" panose="02020404030301010803" pitchFamily="18" charset="0"/>
              </a:rPr>
              <a:t> import stats</a:t>
            </a:r>
          </a:p>
          <a:p>
            <a:r>
              <a:rPr lang="en-US" sz="1500" dirty="0" err="1">
                <a:solidFill>
                  <a:schemeClr val="bg1"/>
                </a:solidFill>
                <a:latin typeface="Garamond" panose="02020404030301010803" pitchFamily="18" charset="0"/>
              </a:rPr>
              <a:t>stats.norm.ppf</a:t>
            </a:r>
            <a:r>
              <a:rPr lang="en-US" sz="1500" dirty="0">
                <a:solidFill>
                  <a:schemeClr val="bg1"/>
                </a:solidFill>
                <a:latin typeface="Garamond" panose="02020404030301010803" pitchFamily="18" charset="0"/>
              </a:rPr>
              <a:t>(.975)</a:t>
            </a:r>
          </a:p>
        </p:txBody>
      </p:sp>
      <p:pic>
        <p:nvPicPr>
          <p:cNvPr id="7" name="Picture 1">
            <a:extLst>
              <a:ext uri="{FF2B5EF4-FFF2-40B4-BE49-F238E27FC236}">
                <a16:creationId xmlns:a16="http://schemas.microsoft.com/office/drawing/2014/main" id="{021C9B6B-7D35-F74D-AD60-0EA5EC13C1E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5338" y="987425"/>
            <a:ext cx="2006600" cy="2708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pull dir="rd"/>
  </p:transition>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7105" name="Picture 2">
            <a:extLst>
              <a:ext uri="{FF2B5EF4-FFF2-40B4-BE49-F238E27FC236}">
                <a16:creationId xmlns:a16="http://schemas.microsoft.com/office/drawing/2014/main" id="{44B7F5CD-9530-0B4E-86E6-D362AD95E6E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4213" y="735013"/>
            <a:ext cx="7056437" cy="3678237"/>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9153" name="Picture 2">
            <a:extLst>
              <a:ext uri="{FF2B5EF4-FFF2-40B4-BE49-F238E27FC236}">
                <a16:creationId xmlns:a16="http://schemas.microsoft.com/office/drawing/2014/main" id="{A73E3D7A-48F5-2543-B9DC-B35266A5A5F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23850" y="681038"/>
            <a:ext cx="8424863" cy="3943350"/>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0177" name="Picture 2">
            <a:extLst>
              <a:ext uri="{FF2B5EF4-FFF2-40B4-BE49-F238E27FC236}">
                <a16:creationId xmlns:a16="http://schemas.microsoft.com/office/drawing/2014/main" id="{6BC6A890-8C6F-7649-89FC-95E954056C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650" y="681038"/>
            <a:ext cx="7704138" cy="4068762"/>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1201" name="Picture 2">
            <a:extLst>
              <a:ext uri="{FF2B5EF4-FFF2-40B4-BE49-F238E27FC236}">
                <a16:creationId xmlns:a16="http://schemas.microsoft.com/office/drawing/2014/main" id="{8F6DDB7F-62C9-A747-B80A-97C142F5AD1B}"/>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0113" y="681038"/>
            <a:ext cx="7127875" cy="3741737"/>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2225" name="Picture 2">
            <a:extLst>
              <a:ext uri="{FF2B5EF4-FFF2-40B4-BE49-F238E27FC236}">
                <a16:creationId xmlns:a16="http://schemas.microsoft.com/office/drawing/2014/main" id="{B31846AA-55B2-7049-A9D2-9293D41EA14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42988" y="788988"/>
            <a:ext cx="7561262" cy="3943350"/>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3249" name="Picture 2">
            <a:extLst>
              <a:ext uri="{FF2B5EF4-FFF2-40B4-BE49-F238E27FC236}">
                <a16:creationId xmlns:a16="http://schemas.microsoft.com/office/drawing/2014/main" id="{D8D23FAA-10C7-E646-B65E-AD7D5F0DB75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27088" y="788988"/>
            <a:ext cx="7561262" cy="3968750"/>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
        <p:nvSpPr>
          <p:cNvPr id="2" name="Rectangle 1">
            <a:extLst>
              <a:ext uri="{FF2B5EF4-FFF2-40B4-BE49-F238E27FC236}">
                <a16:creationId xmlns:a16="http://schemas.microsoft.com/office/drawing/2014/main" id="{AACD9BAB-1804-784C-8F26-E1F03EEE6EDC}"/>
              </a:ext>
            </a:extLst>
          </p:cNvPr>
          <p:cNvSpPr/>
          <p:nvPr/>
        </p:nvSpPr>
        <p:spPr>
          <a:xfrm>
            <a:off x="6156176" y="1491630"/>
            <a:ext cx="2017604" cy="553998"/>
          </a:xfrm>
          <a:prstGeom prst="rect">
            <a:avLst/>
          </a:prstGeom>
        </p:spPr>
        <p:txBody>
          <a:bodyPr wrap="none">
            <a:spAutoFit/>
          </a:bodyPr>
          <a:lstStyle/>
          <a:p>
            <a:r>
              <a:rPr lang="en-IN" sz="1500" b="0" dirty="0">
                <a:solidFill>
                  <a:schemeClr val="bg1"/>
                </a:solidFill>
                <a:latin typeface="Garamond" panose="02020404030301010803" pitchFamily="18" charset="0"/>
              </a:rPr>
              <a:t>from </a:t>
            </a:r>
            <a:r>
              <a:rPr lang="en-IN" sz="1500" b="0" dirty="0" err="1">
                <a:solidFill>
                  <a:schemeClr val="bg1"/>
                </a:solidFill>
                <a:latin typeface="Garamond" panose="02020404030301010803" pitchFamily="18" charset="0"/>
              </a:rPr>
              <a:t>scipy</a:t>
            </a:r>
            <a:r>
              <a:rPr lang="en-IN" sz="1500" b="0" dirty="0">
                <a:solidFill>
                  <a:schemeClr val="bg1"/>
                </a:solidFill>
                <a:latin typeface="Garamond" panose="02020404030301010803" pitchFamily="18" charset="0"/>
              </a:rPr>
              <a:t> import stats</a:t>
            </a:r>
          </a:p>
          <a:p>
            <a:r>
              <a:rPr lang="en-IN" sz="1500" b="0" dirty="0" err="1">
                <a:solidFill>
                  <a:schemeClr val="bg1"/>
                </a:solidFill>
                <a:latin typeface="Garamond" panose="02020404030301010803" pitchFamily="18" charset="0"/>
              </a:rPr>
              <a:t>stats.t.ppf</a:t>
            </a:r>
            <a:r>
              <a:rPr lang="en-IN" sz="1500" b="0" dirty="0">
                <a:solidFill>
                  <a:schemeClr val="bg1"/>
                </a:solidFill>
                <a:latin typeface="Garamond" panose="02020404030301010803" pitchFamily="18" charset="0"/>
              </a:rPr>
              <a:t>(0.975,df=139)</a:t>
            </a:r>
            <a:endParaRPr lang="en-US" sz="1500" b="0" dirty="0">
              <a:solidFill>
                <a:schemeClr val="bg1"/>
              </a:solidFill>
              <a:latin typeface="Garamond" panose="02020404030301010803" pitchFamily="18" charset="0"/>
            </a:endParaRPr>
          </a:p>
        </p:txBody>
      </p:sp>
    </p:spTree>
  </p:cSld>
  <p:clrMapOvr>
    <a:masterClrMapping/>
  </p:clrMapOvr>
  <p:transition>
    <p:pull dir="rd"/>
  </p:transition>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0721" name="object 5">
            <a:extLst>
              <a:ext uri="{FF2B5EF4-FFF2-40B4-BE49-F238E27FC236}">
                <a16:creationId xmlns:a16="http://schemas.microsoft.com/office/drawing/2014/main" id="{3717F393-D31C-E84E-BE89-D78651E551C7}"/>
              </a:ext>
            </a:extLst>
          </p:cNvPr>
          <p:cNvSpPr txBox="1">
            <a:spLocks noGrp="1"/>
          </p:cNvSpPr>
          <p:nvPr>
            <p:ph type="title"/>
          </p:nvPr>
        </p:nvSpPr>
        <p:spPr bwMode="auto">
          <a:xfrm>
            <a:off x="0" y="24038"/>
            <a:ext cx="8529637" cy="7384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74082" rIns="0" bIns="0" numCol="1" anchor="t" anchorCtr="0" compatLnSpc="1">
            <a:prstTxWarp prst="textNoShape">
              <a:avLst/>
            </a:prstTxWarp>
            <a:spAutoFit/>
          </a:bodyPr>
          <a:lstStyle/>
          <a:p>
            <a:pPr marL="241300"/>
            <a:r>
              <a:rPr lang="en-US" altLang="en-US" sz="3000" dirty="0">
                <a:solidFill>
                  <a:srgbClr val="FF9300"/>
                </a:solidFill>
                <a:latin typeface="Garamond" panose="02020404030301010803" pitchFamily="18" charset="0"/>
                <a:cs typeface="Times New Roman" panose="02020603050405020304" pitchFamily="18" charset="0"/>
              </a:rPr>
              <a:t>Inferential Statistics</a:t>
            </a:r>
          </a:p>
        </p:txBody>
      </p:sp>
      <p:pic>
        <p:nvPicPr>
          <p:cNvPr id="30722" name="Picture 2">
            <a:extLst>
              <a:ext uri="{FF2B5EF4-FFF2-40B4-BE49-F238E27FC236}">
                <a16:creationId xmlns:a16="http://schemas.microsoft.com/office/drawing/2014/main" id="{27DC6FE0-B4BE-C140-9BD9-AF9E7E7937F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03288" y="1131590"/>
            <a:ext cx="71628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23" name="Picture 2">
            <a:extLst>
              <a:ext uri="{FF2B5EF4-FFF2-40B4-BE49-F238E27FC236}">
                <a16:creationId xmlns:a16="http://schemas.microsoft.com/office/drawing/2014/main" id="{209C9CDE-43E1-1C42-865C-06E3CEC70B5A}"/>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617663" y="3651870"/>
            <a:ext cx="5734050" cy="1028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object 5">
            <a:extLst>
              <a:ext uri="{FF2B5EF4-FFF2-40B4-BE49-F238E27FC236}">
                <a16:creationId xmlns:a16="http://schemas.microsoft.com/office/drawing/2014/main" id="{55A4BE32-DADA-7943-8F5E-1511AB834848}"/>
              </a:ext>
            </a:extLst>
          </p:cNvPr>
          <p:cNvSpPr txBox="1">
            <a:spLocks/>
          </p:cNvSpPr>
          <p:nvPr/>
        </p:nvSpPr>
        <p:spPr>
          <a:xfrm>
            <a:off x="2411760" y="1985561"/>
            <a:ext cx="4536504" cy="1172377"/>
          </a:xfrm>
          <a:prstGeom prst="rect">
            <a:avLst/>
          </a:prstGeom>
        </p:spPr>
        <p:txBody>
          <a:bodyPr wrap="square" lIns="0" tIns="246639" rIns="0" bIns="0" rtlCol="0">
            <a:spAutoFit/>
          </a:bodyPr>
          <a:lstStyle>
            <a:lvl1pPr algn="ctr" rtl="0" eaLnBrk="0" fontAlgn="base" hangingPunct="0">
              <a:spcBef>
                <a:spcPct val="0"/>
              </a:spcBef>
              <a:spcAft>
                <a:spcPct val="0"/>
              </a:spcAft>
              <a:defRPr sz="2400" b="1">
                <a:solidFill>
                  <a:schemeClr val="tx2"/>
                </a:solidFill>
                <a:latin typeface="+mj-lt"/>
                <a:ea typeface="+mj-ea"/>
                <a:cs typeface="+mj-cs"/>
              </a:defRPr>
            </a:lvl1pPr>
            <a:lvl2pPr algn="ctr" rtl="0" eaLnBrk="0" fontAlgn="base" hangingPunct="0">
              <a:spcBef>
                <a:spcPct val="0"/>
              </a:spcBef>
              <a:spcAft>
                <a:spcPct val="0"/>
              </a:spcAft>
              <a:defRPr sz="2400" b="1">
                <a:solidFill>
                  <a:schemeClr val="tx2"/>
                </a:solidFill>
                <a:latin typeface="Arial" charset="0"/>
              </a:defRPr>
            </a:lvl2pPr>
            <a:lvl3pPr algn="ctr" rtl="0" eaLnBrk="0" fontAlgn="base" hangingPunct="0">
              <a:spcBef>
                <a:spcPct val="0"/>
              </a:spcBef>
              <a:spcAft>
                <a:spcPct val="0"/>
              </a:spcAft>
              <a:defRPr sz="2400" b="1">
                <a:solidFill>
                  <a:schemeClr val="tx2"/>
                </a:solidFill>
                <a:latin typeface="Arial" charset="0"/>
              </a:defRPr>
            </a:lvl3pPr>
            <a:lvl4pPr algn="ctr" rtl="0" eaLnBrk="0" fontAlgn="base" hangingPunct="0">
              <a:spcBef>
                <a:spcPct val="0"/>
              </a:spcBef>
              <a:spcAft>
                <a:spcPct val="0"/>
              </a:spcAft>
              <a:defRPr sz="2400" b="1">
                <a:solidFill>
                  <a:schemeClr val="tx2"/>
                </a:solidFill>
                <a:latin typeface="Arial" charset="0"/>
              </a:defRPr>
            </a:lvl4pPr>
            <a:lvl5pPr algn="ctr" rtl="0" eaLnBrk="0" fontAlgn="base" hangingPunct="0">
              <a:spcBef>
                <a:spcPct val="0"/>
              </a:spcBef>
              <a:spcAft>
                <a:spcPct val="0"/>
              </a:spcAft>
              <a:defRPr sz="2400" b="1">
                <a:solidFill>
                  <a:schemeClr val="tx2"/>
                </a:solidFill>
                <a:latin typeface="Arial" charset="0"/>
              </a:defRPr>
            </a:lvl5pPr>
            <a:lvl6pPr marL="457200" algn="ctr" rtl="0" fontAlgn="base">
              <a:spcBef>
                <a:spcPct val="0"/>
              </a:spcBef>
              <a:spcAft>
                <a:spcPct val="0"/>
              </a:spcAft>
              <a:defRPr sz="2400" b="1">
                <a:solidFill>
                  <a:schemeClr val="tx2"/>
                </a:solidFill>
                <a:latin typeface="Arial" charset="0"/>
              </a:defRPr>
            </a:lvl6pPr>
            <a:lvl7pPr marL="914400" algn="ctr" rtl="0" fontAlgn="base">
              <a:spcBef>
                <a:spcPct val="0"/>
              </a:spcBef>
              <a:spcAft>
                <a:spcPct val="0"/>
              </a:spcAft>
              <a:defRPr sz="2400" b="1">
                <a:solidFill>
                  <a:schemeClr val="tx2"/>
                </a:solidFill>
                <a:latin typeface="Arial" charset="0"/>
              </a:defRPr>
            </a:lvl7pPr>
            <a:lvl8pPr marL="1371600" algn="ctr" rtl="0" fontAlgn="base">
              <a:spcBef>
                <a:spcPct val="0"/>
              </a:spcBef>
              <a:spcAft>
                <a:spcPct val="0"/>
              </a:spcAft>
              <a:defRPr sz="2400" b="1">
                <a:solidFill>
                  <a:schemeClr val="tx2"/>
                </a:solidFill>
                <a:latin typeface="Arial" charset="0"/>
              </a:defRPr>
            </a:lvl8pPr>
            <a:lvl9pPr marL="1828800" algn="ctr" rtl="0" fontAlgn="base">
              <a:spcBef>
                <a:spcPct val="0"/>
              </a:spcBef>
              <a:spcAft>
                <a:spcPct val="0"/>
              </a:spcAft>
              <a:defRPr sz="2400" b="1">
                <a:solidFill>
                  <a:schemeClr val="tx2"/>
                </a:solidFill>
                <a:latin typeface="Arial" charset="0"/>
              </a:defRPr>
            </a:lvl9pPr>
          </a:lstStyle>
          <a:p>
            <a:pPr marL="217170" algn="l" defTabSz="822960" eaLnBrk="1" fontAlgn="auto" hangingPunct="1">
              <a:spcAft>
                <a:spcPts val="0"/>
              </a:spcAft>
              <a:defRPr/>
            </a:pPr>
            <a:r>
              <a:rPr lang="en-US" sz="3000" kern="0" dirty="0">
                <a:solidFill>
                  <a:srgbClr val="FF9300"/>
                </a:solidFill>
                <a:latin typeface="Garamond" panose="02020404030301010803" pitchFamily="18" charset="0"/>
              </a:rPr>
              <a:t>Let us find CIs for the </a:t>
            </a:r>
          </a:p>
          <a:p>
            <a:pPr marL="217170" algn="l" defTabSz="822960" eaLnBrk="1" fontAlgn="auto" hangingPunct="1">
              <a:spcAft>
                <a:spcPts val="0"/>
              </a:spcAft>
              <a:defRPr/>
            </a:pPr>
            <a:r>
              <a:rPr lang="en-US" sz="3000" kern="0" dirty="0">
                <a:solidFill>
                  <a:srgbClr val="FF9300"/>
                </a:solidFill>
                <a:latin typeface="Garamond" panose="02020404030301010803" pitchFamily="18" charset="0"/>
              </a:rPr>
              <a:t>BEML and Glaxo gains</a:t>
            </a:r>
          </a:p>
        </p:txBody>
      </p:sp>
    </p:spTree>
    <p:extLst>
      <p:ext uri="{BB962C8B-B14F-4D97-AF65-F5344CB8AC3E}">
        <p14:creationId xmlns:p14="http://schemas.microsoft.com/office/powerpoint/2010/main" val="279410524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93185" name="TextBox 1">
            <a:extLst>
              <a:ext uri="{FF2B5EF4-FFF2-40B4-BE49-F238E27FC236}">
                <a16:creationId xmlns:a16="http://schemas.microsoft.com/office/drawing/2014/main" id="{1565460C-5DDF-644B-B3EF-B315E9B33915}"/>
              </a:ext>
            </a:extLst>
          </p:cNvPr>
          <p:cNvSpPr txBox="1">
            <a:spLocks noChangeArrowheads="1"/>
          </p:cNvSpPr>
          <p:nvPr/>
        </p:nvSpPr>
        <p:spPr bwMode="auto">
          <a:xfrm>
            <a:off x="3780631" y="2371725"/>
            <a:ext cx="1582737"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spcBef>
                <a:spcPct val="0"/>
              </a:spcBef>
              <a:buClrTx/>
              <a:buSzTx/>
              <a:buFontTx/>
              <a:buNone/>
            </a:pPr>
            <a:r>
              <a:rPr lang="en-US" altLang="en-US" dirty="0"/>
              <a:t>Thank you</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69" name="object 5">
            <a:extLst>
              <a:ext uri="{FF2B5EF4-FFF2-40B4-BE49-F238E27FC236}">
                <a16:creationId xmlns:a16="http://schemas.microsoft.com/office/drawing/2014/main" id="{AFF67976-35C8-8846-BFD3-720CADE92331}"/>
              </a:ext>
            </a:extLst>
          </p:cNvPr>
          <p:cNvSpPr txBox="1">
            <a:spLocks noGrp="1"/>
          </p:cNvSpPr>
          <p:nvPr>
            <p:ph type="title"/>
          </p:nvPr>
        </p:nvSpPr>
        <p:spPr bwMode="auto">
          <a:xfrm>
            <a:off x="33071" y="-70412"/>
            <a:ext cx="8529637" cy="7384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74082" rIns="0" bIns="0" numCol="1" anchor="t" anchorCtr="0" compatLnSpc="1">
            <a:prstTxWarp prst="textNoShape">
              <a:avLst/>
            </a:prstTxWarp>
            <a:spAutoFit/>
          </a:bodyPr>
          <a:lstStyle/>
          <a:p>
            <a:pPr marL="241300"/>
            <a:r>
              <a:rPr lang="en-US" altLang="en-US" sz="3000" dirty="0">
                <a:solidFill>
                  <a:srgbClr val="FF9300"/>
                </a:solidFill>
                <a:latin typeface="Garamond" panose="02020404030301010803" pitchFamily="18" charset="0"/>
                <a:cs typeface="Times New Roman" panose="02020603050405020304" pitchFamily="18" charset="0"/>
              </a:rPr>
              <a:t>Sampling – How can it go wrong</a:t>
            </a:r>
          </a:p>
        </p:txBody>
      </p:sp>
      <p:pic>
        <p:nvPicPr>
          <p:cNvPr id="32770" name="Picture 5">
            <a:extLst>
              <a:ext uri="{FF2B5EF4-FFF2-40B4-BE49-F238E27FC236}">
                <a16:creationId xmlns:a16="http://schemas.microsoft.com/office/drawing/2014/main" id="{93733935-3C73-1B4C-BF7F-F02D4538D7A2}"/>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742950"/>
            <a:ext cx="5943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1" name="Picture 2">
            <a:extLst>
              <a:ext uri="{FF2B5EF4-FFF2-40B4-BE49-F238E27FC236}">
                <a16:creationId xmlns:a16="http://schemas.microsoft.com/office/drawing/2014/main" id="{4589E7A8-3C6E-494A-BB07-2812BC2C9F9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781800" y="546100"/>
            <a:ext cx="1752600" cy="1339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object 5">
            <a:extLst>
              <a:ext uri="{FF2B5EF4-FFF2-40B4-BE49-F238E27FC236}">
                <a16:creationId xmlns:a16="http://schemas.microsoft.com/office/drawing/2014/main" id="{B53785B9-95AC-8748-B5AE-F6CA5A3E96E7}"/>
              </a:ext>
            </a:extLst>
          </p:cNvPr>
          <p:cNvSpPr txBox="1">
            <a:spLocks/>
          </p:cNvSpPr>
          <p:nvPr/>
        </p:nvSpPr>
        <p:spPr>
          <a:xfrm>
            <a:off x="-1836738" y="1995488"/>
            <a:ext cx="8528051" cy="830262"/>
          </a:xfrm>
          <a:prstGeom prst="rect">
            <a:avLst/>
          </a:prstGeom>
        </p:spPr>
        <p:txBody>
          <a:bodyPr lIns="0" tIns="274082" rIns="0" bIns="0">
            <a:spAutoFit/>
          </a:bodyPr>
          <a:lstStyle>
            <a:lvl1pPr>
              <a:defRPr sz="3600" b="1" i="0" u="none">
                <a:solidFill>
                  <a:srgbClr val="3E3D2D"/>
                </a:solidFill>
                <a:latin typeface="Times New Roman"/>
                <a:ea typeface="+mj-ea"/>
                <a:cs typeface="Times New Roman"/>
              </a:defRPr>
            </a:lvl1pPr>
          </a:lstStyle>
          <a:p>
            <a:pPr marL="241300" algn="ctr" eaLnBrk="1" hangingPunct="1">
              <a:defRPr/>
            </a:pPr>
            <a:r>
              <a:rPr lang="en-US" i="1" kern="0" dirty="0">
                <a:latin typeface="Times New Roman" pitchFamily="18" charset="0"/>
                <a:cs typeface="Times New Roman" pitchFamily="18" charset="0"/>
              </a:rPr>
              <a:t>Sampling variation</a:t>
            </a:r>
          </a:p>
        </p:txBody>
      </p:sp>
      <p:pic>
        <p:nvPicPr>
          <p:cNvPr id="32773" name="Picture 3">
            <a:extLst>
              <a:ext uri="{FF2B5EF4-FFF2-40B4-BE49-F238E27FC236}">
                <a16:creationId xmlns:a16="http://schemas.microsoft.com/office/drawing/2014/main" id="{5F37C4C6-6EC5-6F4B-A2AD-DF3575F4FA7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04800" y="2857500"/>
            <a:ext cx="4181475" cy="957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2774" name="Picture 4">
            <a:extLst>
              <a:ext uri="{FF2B5EF4-FFF2-40B4-BE49-F238E27FC236}">
                <a16:creationId xmlns:a16="http://schemas.microsoft.com/office/drawing/2014/main" id="{801CCE94-5013-7C43-9A4F-D22DE902F41A}"/>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648200" y="2514600"/>
            <a:ext cx="4095750" cy="2065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7" name="Rectangle 5">
            <a:extLst>
              <a:ext uri="{FF2B5EF4-FFF2-40B4-BE49-F238E27FC236}">
                <a16:creationId xmlns:a16="http://schemas.microsoft.com/office/drawing/2014/main" id="{CC9AF17F-3B8A-5441-9592-E65E23BDB07D}"/>
              </a:ext>
            </a:extLst>
          </p:cNvPr>
          <p:cNvSpPr>
            <a:spLocks noChangeArrowheads="1"/>
          </p:cNvSpPr>
          <p:nvPr/>
        </p:nvSpPr>
        <p:spPr bwMode="auto">
          <a:xfrm>
            <a:off x="3395235" y="107950"/>
            <a:ext cx="2353530" cy="5514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0488" tIns="44450" rIns="90488" bIns="44450">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a:spcBef>
                <a:spcPct val="50000"/>
              </a:spcBef>
              <a:buClrTx/>
              <a:buSzTx/>
              <a:buFontTx/>
              <a:buNone/>
            </a:pPr>
            <a:r>
              <a:rPr lang="en-US" altLang="en-US" sz="3000" dirty="0">
                <a:solidFill>
                  <a:srgbClr val="FF9300"/>
                </a:solidFill>
                <a:latin typeface="Garamond" panose="02020404030301010803" pitchFamily="18" charset="0"/>
                <a:ea typeface="+mj-ea"/>
                <a:cs typeface="Times New Roman" panose="02020603050405020304" pitchFamily="18" charset="0"/>
              </a:rPr>
              <a:t>STATISTICS</a:t>
            </a:r>
          </a:p>
        </p:txBody>
      </p:sp>
      <p:sp>
        <p:nvSpPr>
          <p:cNvPr id="34818" name="Rectangle 2">
            <a:extLst>
              <a:ext uri="{FF2B5EF4-FFF2-40B4-BE49-F238E27FC236}">
                <a16:creationId xmlns:a16="http://schemas.microsoft.com/office/drawing/2014/main" id="{A744A63F-B2CA-804F-BD6E-A76CF8397E90}"/>
              </a:ext>
            </a:extLst>
          </p:cNvPr>
          <p:cNvSpPr>
            <a:spLocks noChangeArrowheads="1"/>
          </p:cNvSpPr>
          <p:nvPr/>
        </p:nvSpPr>
        <p:spPr bwMode="auto">
          <a:xfrm>
            <a:off x="323850" y="681038"/>
            <a:ext cx="8424863"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1800" b="0"/>
              <a:t>There are two types of statistics that are often referred to when making a statistical decision or working on a statistical problem.</a:t>
            </a:r>
          </a:p>
        </p:txBody>
      </p:sp>
      <p:sp>
        <p:nvSpPr>
          <p:cNvPr id="34819" name="Rectangle 3">
            <a:extLst>
              <a:ext uri="{FF2B5EF4-FFF2-40B4-BE49-F238E27FC236}">
                <a16:creationId xmlns:a16="http://schemas.microsoft.com/office/drawing/2014/main" id="{86D9B4D6-30B3-D748-93EB-9F65FD469C20}"/>
              </a:ext>
            </a:extLst>
          </p:cNvPr>
          <p:cNvSpPr>
            <a:spLocks noChangeArrowheads="1"/>
          </p:cNvSpPr>
          <p:nvPr/>
        </p:nvSpPr>
        <p:spPr bwMode="auto">
          <a:xfrm>
            <a:off x="395288" y="1382713"/>
            <a:ext cx="7848600" cy="2062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sz="1600">
                <a:latin typeface="MyriadPro-BoldIt"/>
              </a:rPr>
              <a:t>Descriptive Statistics </a:t>
            </a:r>
            <a:r>
              <a:rPr lang="en-IN" altLang="en-US" sz="1600" b="0">
                <a:latin typeface="MyriadPro-BoldIt"/>
              </a:rPr>
              <a:t>: </a:t>
            </a:r>
            <a:r>
              <a:rPr lang="en-IN" altLang="en-US" sz="1600" b="0"/>
              <a:t>Descriptive statistics utilize numerical and graphical methods to look for patterns in a data set, to summarize the information revealed in a data set, and to present the information in a convenient form that individuals can use to make decisions. The main goal of descriptive statistics is to describe a data set. Thus, the class of descriptive statistics includes both numerical measures (e.g. the mean or the median) and graphical displays of data</a:t>
            </a:r>
          </a:p>
          <a:p>
            <a:pPr eaLnBrk="1" hangingPunct="1">
              <a:spcBef>
                <a:spcPct val="0"/>
              </a:spcBef>
              <a:buClrTx/>
              <a:buSzTx/>
              <a:buFontTx/>
              <a:buNone/>
            </a:pPr>
            <a:r>
              <a:rPr lang="en-IN" altLang="en-US" sz="1600" b="0"/>
              <a:t>(e.g. pie charts or bar graphs).</a:t>
            </a:r>
          </a:p>
          <a:p>
            <a:pPr eaLnBrk="1" hangingPunct="1">
              <a:spcBef>
                <a:spcPct val="0"/>
              </a:spcBef>
              <a:buClrTx/>
              <a:buSzTx/>
              <a:buFontTx/>
              <a:buNone/>
            </a:pPr>
            <a:endParaRPr lang="en-IN" altLang="en-US" sz="1600" b="0"/>
          </a:p>
        </p:txBody>
      </p:sp>
      <p:sp>
        <p:nvSpPr>
          <p:cNvPr id="34820" name="Rectangle 4">
            <a:extLst>
              <a:ext uri="{FF2B5EF4-FFF2-40B4-BE49-F238E27FC236}">
                <a16:creationId xmlns:a16="http://schemas.microsoft.com/office/drawing/2014/main" id="{3399C397-D73F-A04D-AA6A-49E8FA1544B6}"/>
              </a:ext>
            </a:extLst>
          </p:cNvPr>
          <p:cNvSpPr>
            <a:spLocks noChangeArrowheads="1"/>
          </p:cNvSpPr>
          <p:nvPr/>
        </p:nvSpPr>
        <p:spPr bwMode="auto">
          <a:xfrm>
            <a:off x="323850" y="3292475"/>
            <a:ext cx="8280400" cy="892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eaLnBrk="1" hangingPunct="1">
              <a:spcBef>
                <a:spcPct val="0"/>
              </a:spcBef>
              <a:buClrTx/>
              <a:buSzTx/>
              <a:buFontTx/>
              <a:buNone/>
            </a:pPr>
            <a:r>
              <a:rPr lang="en-IN" altLang="en-US" b="0"/>
              <a:t>Inferential Statistics: </a:t>
            </a:r>
            <a:r>
              <a:rPr lang="en-IN" altLang="en-US" sz="1600" b="0"/>
              <a:t>Inferential statistics utilizes sample data to make estimates, decisions, predictions, or other generalizations about a larger set of data. Some examples of inferential statistics might be a z statistics or a t-statistics</a:t>
            </a:r>
          </a:p>
        </p:txBody>
      </p:sp>
    </p:spTree>
  </p:cSld>
  <p:clrMapOvr>
    <a:masterClrMapping/>
  </p:clrMapOvr>
  <p:transition>
    <p:pull dir="rd"/>
  </p:transition>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5841" name="object 5">
            <a:extLst>
              <a:ext uri="{FF2B5EF4-FFF2-40B4-BE49-F238E27FC236}">
                <a16:creationId xmlns:a16="http://schemas.microsoft.com/office/drawing/2014/main" id="{570C20C6-1CDF-3C4D-B6EA-FD40A849064E}"/>
              </a:ext>
            </a:extLst>
          </p:cNvPr>
          <p:cNvSpPr txBox="1">
            <a:spLocks noGrp="1"/>
          </p:cNvSpPr>
          <p:nvPr>
            <p:ph type="title"/>
          </p:nvPr>
        </p:nvSpPr>
        <p:spPr bwMode="auto">
          <a:xfrm>
            <a:off x="96838" y="-114300"/>
            <a:ext cx="8529637" cy="73842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274082" rIns="0" bIns="0" numCol="1" anchor="t" anchorCtr="0" compatLnSpc="1">
            <a:prstTxWarp prst="textNoShape">
              <a:avLst/>
            </a:prstTxWarp>
            <a:spAutoFit/>
          </a:bodyPr>
          <a:lstStyle/>
          <a:p>
            <a:pPr marL="241300"/>
            <a:r>
              <a:rPr lang="en-US" altLang="en-US" sz="3000" dirty="0">
                <a:solidFill>
                  <a:srgbClr val="FF9300"/>
                </a:solidFill>
                <a:latin typeface="Garamond" panose="02020404030301010803" pitchFamily="18" charset="0"/>
                <a:cs typeface="Times New Roman" panose="02020603050405020304" pitchFamily="18" charset="0"/>
              </a:rPr>
              <a:t>Central Limit Theorem</a:t>
            </a:r>
          </a:p>
        </p:txBody>
      </p:sp>
      <p:pic>
        <p:nvPicPr>
          <p:cNvPr id="35842" name="Picture 2">
            <a:extLst>
              <a:ext uri="{FF2B5EF4-FFF2-40B4-BE49-F238E27FC236}">
                <a16:creationId xmlns:a16="http://schemas.microsoft.com/office/drawing/2014/main" id="{71BA14A6-66DE-1249-AB27-129DCD2B531B}"/>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4800" y="565150"/>
            <a:ext cx="7924800" cy="1720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3" name="Picture 3">
            <a:extLst>
              <a:ext uri="{FF2B5EF4-FFF2-40B4-BE49-F238E27FC236}">
                <a16:creationId xmlns:a16="http://schemas.microsoft.com/office/drawing/2014/main" id="{E93F8C39-0E48-ED4E-8D88-408AAD00023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11150" y="2400300"/>
            <a:ext cx="7924800" cy="2343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4" name="Picture 3">
            <a:extLst>
              <a:ext uri="{FF2B5EF4-FFF2-40B4-BE49-F238E27FC236}">
                <a16:creationId xmlns:a16="http://schemas.microsoft.com/office/drawing/2014/main" id="{19F05F84-D216-C049-8981-467C497E6665}"/>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79388" y="4932363"/>
            <a:ext cx="1293812" cy="2143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35845" name="TextBox 3">
            <a:extLst>
              <a:ext uri="{FF2B5EF4-FFF2-40B4-BE49-F238E27FC236}">
                <a16:creationId xmlns:a16="http://schemas.microsoft.com/office/drawing/2014/main" id="{F79C509D-863C-D84A-8B73-5503B593F818}"/>
              </a:ext>
            </a:extLst>
          </p:cNvPr>
          <p:cNvSpPr txBox="1">
            <a:spLocks noChangeArrowheads="1"/>
          </p:cNvSpPr>
          <p:nvPr/>
        </p:nvSpPr>
        <p:spPr bwMode="auto">
          <a:xfrm>
            <a:off x="-396875" y="4749800"/>
            <a:ext cx="3529013" cy="215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800"/>
              <a:t>Thumb rule to check whether CLT can be applied </a:t>
            </a:r>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89" name="TextBox 1">
            <a:extLst>
              <a:ext uri="{FF2B5EF4-FFF2-40B4-BE49-F238E27FC236}">
                <a16:creationId xmlns:a16="http://schemas.microsoft.com/office/drawing/2014/main" id="{C562D9D5-26DF-C64D-97AE-2CDAC15862C6}"/>
              </a:ext>
            </a:extLst>
          </p:cNvPr>
          <p:cNvSpPr txBox="1">
            <a:spLocks noChangeArrowheads="1"/>
          </p:cNvSpPr>
          <p:nvPr/>
        </p:nvSpPr>
        <p:spPr bwMode="auto">
          <a:xfrm>
            <a:off x="2555776" y="51470"/>
            <a:ext cx="36718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3000" dirty="0">
                <a:solidFill>
                  <a:srgbClr val="FF9300"/>
                </a:solidFill>
                <a:latin typeface="Garamond" panose="02020404030301010803" pitchFamily="18" charset="0"/>
                <a:ea typeface="+mj-ea"/>
                <a:cs typeface="Times New Roman" panose="02020603050405020304" pitchFamily="18" charset="0"/>
              </a:rPr>
              <a:t>Confidence Intervals</a:t>
            </a:r>
          </a:p>
        </p:txBody>
      </p:sp>
      <p:pic>
        <p:nvPicPr>
          <p:cNvPr id="37890" name="Picture 2">
            <a:extLst>
              <a:ext uri="{FF2B5EF4-FFF2-40B4-BE49-F238E27FC236}">
                <a16:creationId xmlns:a16="http://schemas.microsoft.com/office/drawing/2014/main" id="{3CD65D4E-E184-5641-974B-11606BA4352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898525"/>
            <a:ext cx="7561263" cy="3805238"/>
          </a:xfrm>
          <a:prstGeom prst="rect">
            <a:avLst/>
          </a:prstGeom>
          <a:noFill/>
          <a:ln w="12700">
            <a:solidFill>
              <a:srgbClr val="FC0128"/>
            </a:solidFill>
            <a:miter lim="800000"/>
            <a:headEnd type="none" w="sm" len="sm"/>
            <a:tailEnd type="none" w="sm" len="sm"/>
          </a:ln>
          <a:extLst>
            <a:ext uri="{909E8E84-426E-40DD-AFC4-6F175D3DCCD1}">
              <a14:hiddenFill xmlns:a14="http://schemas.microsoft.com/office/drawing/2010/main">
                <a:solidFill>
                  <a:srgbClr val="FFFFFF"/>
                </a:solidFill>
              </a14:hiddenFill>
            </a:ext>
          </a:extLst>
        </p:spPr>
      </p:pic>
    </p:spTree>
  </p:cSld>
  <p:clrMapOvr>
    <a:masterClrMapping/>
  </p:clrMapOvr>
  <p:transition>
    <p:pull dir="rd"/>
  </p:transition>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 name="object 5">
            <a:extLst>
              <a:ext uri="{FF2B5EF4-FFF2-40B4-BE49-F238E27FC236}">
                <a16:creationId xmlns:a16="http://schemas.microsoft.com/office/drawing/2014/main" id="{A4853A08-5794-954C-A52A-75C6EC239446}"/>
              </a:ext>
            </a:extLst>
          </p:cNvPr>
          <p:cNvSpPr txBox="1">
            <a:spLocks noGrp="1"/>
          </p:cNvSpPr>
          <p:nvPr>
            <p:ph type="title"/>
          </p:nvPr>
        </p:nvSpPr>
        <p:spPr>
          <a:xfrm>
            <a:off x="58538" y="0"/>
            <a:ext cx="9049965" cy="710712"/>
          </a:xfrm>
        </p:spPr>
        <p:txBody>
          <a:bodyPr wrap="square" lIns="0" tIns="246639" rIns="0" bIns="0" rtlCol="0">
            <a:spAutoFit/>
          </a:bodyPr>
          <a:lstStyle/>
          <a:p>
            <a:pPr marL="217170" defTabSz="822960" eaLnBrk="1" fontAlgn="auto" hangingPunct="1">
              <a:spcAft>
                <a:spcPts val="0"/>
              </a:spcAft>
              <a:defRPr/>
            </a:pPr>
            <a:r>
              <a:rPr lang="en-US" sz="3000" b="1" dirty="0">
                <a:solidFill>
                  <a:srgbClr val="FF9300"/>
                </a:solidFill>
                <a:latin typeface="Garamond" panose="02020404030301010803" pitchFamily="18" charset="0"/>
              </a:rPr>
              <a:t>Confidence Interval</a:t>
            </a:r>
            <a:endParaRPr sz="3000" b="1" dirty="0">
              <a:solidFill>
                <a:srgbClr val="FF9300"/>
              </a:solidFill>
              <a:latin typeface="Garamond" panose="02020404030301010803" pitchFamily="18" charset="0"/>
            </a:endParaRPr>
          </a:p>
        </p:txBody>
      </p:sp>
      <p:sp>
        <p:nvSpPr>
          <p:cNvPr id="9" name="TextBox 8">
            <a:extLst>
              <a:ext uri="{FF2B5EF4-FFF2-40B4-BE49-F238E27FC236}">
                <a16:creationId xmlns:a16="http://schemas.microsoft.com/office/drawing/2014/main" id="{E9E2E597-6806-7548-AB38-B6094B23BFF4}"/>
              </a:ext>
            </a:extLst>
          </p:cNvPr>
          <p:cNvSpPr txBox="1"/>
          <p:nvPr/>
        </p:nvSpPr>
        <p:spPr>
          <a:xfrm>
            <a:off x="539552" y="1085606"/>
            <a:ext cx="6713537" cy="249238"/>
          </a:xfrm>
          <a:prstGeom prst="rect">
            <a:avLst/>
          </a:prstGeom>
          <a:noFill/>
        </p:spPr>
        <p:txBody>
          <a:bodyPr wrap="none" lIns="0" tIns="0" rIns="0" bIns="0">
            <a:spAutoFit/>
          </a:bodyPr>
          <a:lstStyle/>
          <a:p>
            <a:pPr marL="182880" indent="-182880" eaLnBrk="1" fontAlgn="auto" hangingPunct="1">
              <a:spcBef>
                <a:spcPts val="540"/>
              </a:spcBef>
              <a:spcAft>
                <a:spcPts val="0"/>
              </a:spcAft>
              <a:buSzPct val="100000"/>
              <a:buFont typeface="Arial"/>
              <a:buChar char="•"/>
              <a:defRPr/>
            </a:pPr>
            <a:r>
              <a:rPr lang="en-IN" sz="1620" b="0" dirty="0">
                <a:solidFill>
                  <a:srgbClr val="313131"/>
                </a:solidFill>
                <a:latin typeface="Calibri"/>
              </a:rPr>
              <a:t>What is the Probability of tomorrow’s temperature being 42 degrees exactly ?</a:t>
            </a:r>
          </a:p>
        </p:txBody>
      </p:sp>
      <p:sp>
        <p:nvSpPr>
          <p:cNvPr id="10" name="TextBox 9">
            <a:extLst>
              <a:ext uri="{FF2B5EF4-FFF2-40B4-BE49-F238E27FC236}">
                <a16:creationId xmlns:a16="http://schemas.microsoft.com/office/drawing/2014/main" id="{30634B48-C1C8-5F41-B6DD-B61FEB4CEA6D}"/>
              </a:ext>
            </a:extLst>
          </p:cNvPr>
          <p:cNvSpPr txBox="1">
            <a:spLocks noChangeArrowheads="1"/>
          </p:cNvSpPr>
          <p:nvPr/>
        </p:nvSpPr>
        <p:spPr bwMode="auto">
          <a:xfrm>
            <a:off x="565919" y="1749052"/>
            <a:ext cx="3189288"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0" tIns="0" rIns="0" bIns="0">
            <a:spAutoFit/>
          </a:bodyPr>
          <a:lstStyle>
            <a:lvl1pPr>
              <a:defRPr sz="2000" b="1">
                <a:solidFill>
                  <a:schemeClr val="tx1"/>
                </a:solidFill>
                <a:latin typeface="Arial" panose="020B0604020202020204" pitchFamily="34" charset="0"/>
              </a:defRPr>
            </a:lvl1pPr>
            <a:lvl2pPr marL="742950" indent="-285750">
              <a:defRPr sz="2000" b="1">
                <a:solidFill>
                  <a:schemeClr val="tx1"/>
                </a:solidFill>
                <a:latin typeface="Arial" panose="020B0604020202020204" pitchFamily="34" charset="0"/>
              </a:defRPr>
            </a:lvl2pPr>
            <a:lvl3pPr marL="1143000" indent="-228600">
              <a:defRPr sz="2000" b="1">
                <a:solidFill>
                  <a:schemeClr val="tx1"/>
                </a:solidFill>
                <a:latin typeface="Arial" panose="020B0604020202020204" pitchFamily="34" charset="0"/>
              </a:defRPr>
            </a:lvl3pPr>
            <a:lvl4pPr marL="1600200" indent="-228600">
              <a:defRPr sz="2000" b="1">
                <a:solidFill>
                  <a:schemeClr val="tx1"/>
                </a:solidFill>
                <a:latin typeface="Arial" panose="020B0604020202020204" pitchFamily="34" charset="0"/>
              </a:defRPr>
            </a:lvl4pPr>
            <a:lvl5pPr marL="2057400" indent="-228600">
              <a:defRPr sz="2000" b="1">
                <a:solidFill>
                  <a:schemeClr val="tx1"/>
                </a:solidFill>
                <a:latin typeface="Arial" panose="020B0604020202020204" pitchFamily="34" charset="0"/>
              </a:defRPr>
            </a:lvl5pPr>
            <a:lvl6pPr marL="2514600" indent="-228600" eaLnBrk="0" fontAlgn="base" hangingPunct="0">
              <a:spcBef>
                <a:spcPct val="0"/>
              </a:spcBef>
              <a:spcAft>
                <a:spcPct val="0"/>
              </a:spcAft>
              <a:defRPr sz="2000" b="1">
                <a:solidFill>
                  <a:schemeClr val="tx1"/>
                </a:solidFill>
                <a:latin typeface="Arial" panose="020B0604020202020204" pitchFamily="34" charset="0"/>
              </a:defRPr>
            </a:lvl6pPr>
            <a:lvl7pPr marL="2971800" indent="-228600" eaLnBrk="0" fontAlgn="base" hangingPunct="0">
              <a:spcBef>
                <a:spcPct val="0"/>
              </a:spcBef>
              <a:spcAft>
                <a:spcPct val="0"/>
              </a:spcAft>
              <a:defRPr sz="2000" b="1">
                <a:solidFill>
                  <a:schemeClr val="tx1"/>
                </a:solidFill>
                <a:latin typeface="Arial" panose="020B0604020202020204" pitchFamily="34" charset="0"/>
              </a:defRPr>
            </a:lvl7pPr>
            <a:lvl8pPr marL="3429000" indent="-228600" eaLnBrk="0" fontAlgn="base" hangingPunct="0">
              <a:spcBef>
                <a:spcPct val="0"/>
              </a:spcBef>
              <a:spcAft>
                <a:spcPct val="0"/>
              </a:spcAft>
              <a:defRPr sz="2000" b="1">
                <a:solidFill>
                  <a:schemeClr val="tx1"/>
                </a:solidFill>
                <a:latin typeface="Arial" panose="020B0604020202020204" pitchFamily="34" charset="0"/>
              </a:defRPr>
            </a:lvl8pPr>
            <a:lvl9pPr marL="3886200" indent="-228600" eaLnBrk="0" fontAlgn="base" hangingPunct="0">
              <a:spcBef>
                <a:spcPct val="0"/>
              </a:spcBef>
              <a:spcAft>
                <a:spcPct val="0"/>
              </a:spcAft>
              <a:defRPr sz="2000" b="1">
                <a:solidFill>
                  <a:schemeClr val="tx1"/>
                </a:solidFill>
                <a:latin typeface="Arial" panose="020B0604020202020204" pitchFamily="34" charset="0"/>
              </a:defRPr>
            </a:lvl9pPr>
          </a:lstStyle>
          <a:p>
            <a:pPr eaLnBrk="1" hangingPunct="1">
              <a:spcBef>
                <a:spcPts val="538"/>
              </a:spcBef>
              <a:buSzPct val="100000"/>
            </a:pPr>
            <a:r>
              <a:rPr lang="en-IN" altLang="en-US" sz="3600" b="0" dirty="0">
                <a:solidFill>
                  <a:srgbClr val="313131"/>
                </a:solidFill>
                <a:latin typeface="Calibri" panose="020F0502020204030204" pitchFamily="34" charset="0"/>
              </a:rPr>
              <a:t>  </a:t>
            </a:r>
            <a:r>
              <a:rPr lang="en-IN" altLang="en-US" sz="3600" b="0" dirty="0">
                <a:solidFill>
                  <a:srgbClr val="404040"/>
                </a:solidFill>
                <a:latin typeface="Calibri" panose="020F0502020204030204" pitchFamily="34" charset="0"/>
              </a:rPr>
              <a:t>Probability is ‘0’</a:t>
            </a:r>
          </a:p>
        </p:txBody>
      </p:sp>
      <p:sp>
        <p:nvSpPr>
          <p:cNvPr id="11" name="TextBox 10">
            <a:extLst>
              <a:ext uri="{FF2B5EF4-FFF2-40B4-BE49-F238E27FC236}">
                <a16:creationId xmlns:a16="http://schemas.microsoft.com/office/drawing/2014/main" id="{4B331BA6-8E67-434C-BEA1-544F70886178}"/>
              </a:ext>
            </a:extLst>
          </p:cNvPr>
          <p:cNvSpPr txBox="1"/>
          <p:nvPr/>
        </p:nvSpPr>
        <p:spPr>
          <a:xfrm>
            <a:off x="661690" y="2868183"/>
            <a:ext cx="3521075" cy="249237"/>
          </a:xfrm>
          <a:prstGeom prst="rect">
            <a:avLst/>
          </a:prstGeom>
          <a:noFill/>
        </p:spPr>
        <p:txBody>
          <a:bodyPr wrap="none" lIns="0" tIns="0" rIns="0" bIns="0">
            <a:spAutoFit/>
          </a:bodyPr>
          <a:lstStyle/>
          <a:p>
            <a:pPr marL="182880" indent="-182880" eaLnBrk="1" fontAlgn="auto" hangingPunct="1">
              <a:spcBef>
                <a:spcPts val="540"/>
              </a:spcBef>
              <a:spcAft>
                <a:spcPts val="0"/>
              </a:spcAft>
              <a:buSzPct val="100000"/>
              <a:buFont typeface="Arial"/>
              <a:buChar char="•"/>
              <a:defRPr/>
            </a:pPr>
            <a:r>
              <a:rPr lang="en-IN" sz="1620" b="0" dirty="0">
                <a:solidFill>
                  <a:prstClr val="black">
                    <a:lumMod val="75000"/>
                    <a:lumOff val="25000"/>
                  </a:prstClr>
                </a:solidFill>
                <a:latin typeface="Calibri"/>
              </a:rPr>
              <a:t>Can it be between [-50⁰C     &amp;   100⁰C] </a:t>
            </a:r>
            <a:r>
              <a:rPr lang="en-IN" sz="1620" b="0" dirty="0">
                <a:solidFill>
                  <a:srgbClr val="313131"/>
                </a:solidFill>
                <a:latin typeface="Calibri"/>
              </a:rPr>
              <a:t>?</a:t>
            </a:r>
          </a:p>
        </p:txBody>
      </p:sp>
    </p:spTree>
  </p:cSld>
  <p:clrMapOvr>
    <a:masterClrMapping/>
  </p:clrMapOvr>
  <p:transition spd="slow"/>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par>
                    <p:cTn id="8" fill="hold" nodeType="clickPar">
                      <p:stCondLst>
                        <p:cond delay="indefinite"/>
                      </p:stCondLst>
                      <p:childTnLst>
                        <p:par>
                          <p:cTn id="9" fill="hold" nodeType="withGroup">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0"/>
                                        </p:tgtEl>
                                        <p:attrNameLst>
                                          <p:attrName>style.visibility</p:attrName>
                                        </p:attrNameLst>
                                      </p:cBhvr>
                                      <p:to>
                                        <p:strVal val="visible"/>
                                      </p:to>
                                    </p:set>
                                    <p:animEffect transition="in" filter="blinds(horizontal)">
                                      <p:cBhvr>
                                        <p:cTn id="12" dur="500"/>
                                        <p:tgtEl>
                                          <p:spTgt spid="10"/>
                                        </p:tgtEl>
                                      </p:cBhvr>
                                    </p:animEffect>
                                  </p:childTnLst>
                                </p:cTn>
                              </p:par>
                            </p:childTnLst>
                          </p:cTn>
                        </p:par>
                      </p:childTnLst>
                    </p:cTn>
                  </p:par>
                  <p:par>
                    <p:cTn id="13" fill="hold" nodeType="clickPar">
                      <p:stCondLst>
                        <p:cond delay="indefinite"/>
                      </p:stCondLst>
                      <p:childTnLst>
                        <p:par>
                          <p:cTn id="14" fill="hold" nodeType="withGroup">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1"/>
                                        </p:tgtEl>
                                        <p:attrNameLst>
                                          <p:attrName>style.visibility</p:attrName>
                                        </p:attrNameLst>
                                      </p:cBhvr>
                                      <p:to>
                                        <p:strVal val="visible"/>
                                      </p:to>
                                    </p:set>
                                    <p:animEffect transition="in" filter="blinds(horizontal)">
                                      <p:cBhvr>
                                        <p:cTn id="17"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0961" name="TextBox 1">
            <a:extLst>
              <a:ext uri="{FF2B5EF4-FFF2-40B4-BE49-F238E27FC236}">
                <a16:creationId xmlns:a16="http://schemas.microsoft.com/office/drawing/2014/main" id="{401ED96E-CF18-3043-9245-C5C48FF16110}"/>
              </a:ext>
            </a:extLst>
          </p:cNvPr>
          <p:cNvSpPr txBox="1">
            <a:spLocks noChangeArrowheads="1"/>
          </p:cNvSpPr>
          <p:nvPr/>
        </p:nvSpPr>
        <p:spPr bwMode="auto">
          <a:xfrm>
            <a:off x="2339752" y="26908"/>
            <a:ext cx="3671887"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3000" dirty="0">
                <a:solidFill>
                  <a:srgbClr val="FF9300"/>
                </a:solidFill>
                <a:latin typeface="Garamond" panose="02020404030301010803" pitchFamily="18" charset="0"/>
                <a:ea typeface="+mj-ea"/>
                <a:cs typeface="Times New Roman" panose="02020603050405020304" pitchFamily="18" charset="0"/>
              </a:rPr>
              <a:t>Confidence Intervals</a:t>
            </a:r>
          </a:p>
        </p:txBody>
      </p:sp>
      <p:sp>
        <p:nvSpPr>
          <p:cNvPr id="40962" name="Rectangle 3">
            <a:extLst>
              <a:ext uri="{FF2B5EF4-FFF2-40B4-BE49-F238E27FC236}">
                <a16:creationId xmlns:a16="http://schemas.microsoft.com/office/drawing/2014/main" id="{96268C28-E2B6-1649-A71C-2D3D2AC28EC9}"/>
              </a:ext>
            </a:extLst>
          </p:cNvPr>
          <p:cNvSpPr>
            <a:spLocks noChangeArrowheads="1"/>
          </p:cNvSpPr>
          <p:nvPr/>
        </p:nvSpPr>
        <p:spPr bwMode="auto">
          <a:xfrm>
            <a:off x="1258888" y="898525"/>
            <a:ext cx="6408737" cy="706438"/>
          </a:xfrm>
          <a:prstGeom prst="rect">
            <a:avLst/>
          </a:prstGeom>
          <a:noFill/>
          <a:ln w="9525">
            <a:solidFill>
              <a:srgbClr val="FF0000"/>
            </a:solidFill>
            <a:miter lim="800000"/>
            <a:headEnd/>
            <a:tailEnd/>
          </a:ln>
          <a:extLst>
            <a:ext uri="{909E8E84-426E-40DD-AFC4-6F175D3DCCD1}">
              <a14:hiddenFill xmlns:a14="http://schemas.microsoft.com/office/drawing/2010/main">
                <a:solidFill>
                  <a:srgbClr val="FFFFFF"/>
                </a:solidFill>
              </a14:hiddenFill>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a:t>Sometimes samples don’t give quite the right result</a:t>
            </a:r>
          </a:p>
        </p:txBody>
      </p:sp>
      <p:sp>
        <p:nvSpPr>
          <p:cNvPr id="40963" name="Rectangle 4">
            <a:extLst>
              <a:ext uri="{FF2B5EF4-FFF2-40B4-BE49-F238E27FC236}">
                <a16:creationId xmlns:a16="http://schemas.microsoft.com/office/drawing/2014/main" id="{2E77367F-FE5B-D74D-8235-354DA0262DCC}"/>
              </a:ext>
            </a:extLst>
          </p:cNvPr>
          <p:cNvSpPr>
            <a:spLocks noChangeArrowheads="1"/>
          </p:cNvSpPr>
          <p:nvPr/>
        </p:nvSpPr>
        <p:spPr bwMode="auto">
          <a:xfrm>
            <a:off x="684213" y="2032000"/>
            <a:ext cx="7920037" cy="7064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a:t>Point estimators are valuable, but they may give</a:t>
            </a:r>
          </a:p>
          <a:p>
            <a:pPr algn="ctr" eaLnBrk="1" hangingPunct="1">
              <a:spcBef>
                <a:spcPct val="0"/>
              </a:spcBef>
              <a:buClrTx/>
              <a:buSzTx/>
              <a:buFontTx/>
              <a:buNone/>
            </a:pPr>
            <a:r>
              <a:rPr lang="en-IN" altLang="en-US"/>
              <a:t>errors</a:t>
            </a:r>
          </a:p>
        </p:txBody>
      </p:sp>
      <p:sp>
        <p:nvSpPr>
          <p:cNvPr id="40964" name="Rectangle 5">
            <a:extLst>
              <a:ext uri="{FF2B5EF4-FFF2-40B4-BE49-F238E27FC236}">
                <a16:creationId xmlns:a16="http://schemas.microsoft.com/office/drawing/2014/main" id="{D16F7484-823C-F247-AE59-10CDEB58E56B}"/>
              </a:ext>
            </a:extLst>
          </p:cNvPr>
          <p:cNvSpPr>
            <a:spLocks noChangeArrowheads="1"/>
          </p:cNvSpPr>
          <p:nvPr/>
        </p:nvSpPr>
        <p:spPr bwMode="auto">
          <a:xfrm>
            <a:off x="539750" y="2841625"/>
            <a:ext cx="8208963" cy="9239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sz="1800" b="0"/>
              <a:t>Because we’re not dealing with the entire population, all we’re doing</a:t>
            </a:r>
          </a:p>
          <a:p>
            <a:pPr algn="ctr" eaLnBrk="1" hangingPunct="1">
              <a:spcBef>
                <a:spcPct val="0"/>
              </a:spcBef>
              <a:buClrTx/>
              <a:buSzTx/>
              <a:buFontTx/>
              <a:buNone/>
            </a:pPr>
            <a:r>
              <a:rPr lang="en-IN" altLang="en-US" sz="1800" b="0"/>
              <a:t>is giving a best estimate. If the sample we use is unbiased, then the</a:t>
            </a:r>
          </a:p>
          <a:p>
            <a:pPr algn="ctr" eaLnBrk="1" hangingPunct="1">
              <a:spcBef>
                <a:spcPct val="0"/>
              </a:spcBef>
              <a:buClrTx/>
              <a:buSzTx/>
              <a:buFontTx/>
              <a:buNone/>
            </a:pPr>
            <a:r>
              <a:rPr lang="en-IN" altLang="en-US" sz="1800" b="0"/>
              <a:t>estimate is likely to be close to the true value of the population</a:t>
            </a:r>
          </a:p>
        </p:txBody>
      </p:sp>
      <p:sp>
        <p:nvSpPr>
          <p:cNvPr id="40965" name="TextBox 6">
            <a:extLst>
              <a:ext uri="{FF2B5EF4-FFF2-40B4-BE49-F238E27FC236}">
                <a16:creationId xmlns:a16="http://schemas.microsoft.com/office/drawing/2014/main" id="{68E64FC2-F456-F142-96E2-85116CA9CF77}"/>
              </a:ext>
            </a:extLst>
          </p:cNvPr>
          <p:cNvSpPr txBox="1">
            <a:spLocks noChangeArrowheads="1"/>
          </p:cNvSpPr>
          <p:nvPr/>
        </p:nvSpPr>
        <p:spPr bwMode="auto">
          <a:xfrm>
            <a:off x="1258888" y="3868738"/>
            <a:ext cx="6913562" cy="400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Clr>
                <a:schemeClr val="tx1"/>
              </a:buClr>
              <a:buSzPct val="50000"/>
              <a:buFont typeface="Monotype Sorts" pitchFamily="2" charset="2"/>
              <a:buChar char="l"/>
              <a:defRPr>
                <a:solidFill>
                  <a:schemeClr val="tx1"/>
                </a:solidFill>
                <a:latin typeface="Arial" panose="020B0604020202020204" pitchFamily="34" charset="0"/>
              </a:defRPr>
            </a:lvl1pPr>
            <a:lvl2pPr marL="742950" indent="-285750">
              <a:spcBef>
                <a:spcPct val="20000"/>
              </a:spcBef>
              <a:buClr>
                <a:schemeClr val="tx1"/>
              </a:buClr>
              <a:buSzPct val="75000"/>
              <a:buFont typeface="Symbol" pitchFamily="2" charset="2"/>
              <a:buChar char="-"/>
              <a:defRPr>
                <a:solidFill>
                  <a:schemeClr val="tx1"/>
                </a:solidFill>
                <a:latin typeface="Arial" panose="020B0604020202020204" pitchFamily="34" charset="0"/>
              </a:defRPr>
            </a:lvl2pPr>
            <a:lvl3pPr marL="1143000" indent="-228600">
              <a:spcBef>
                <a:spcPct val="20000"/>
              </a:spcBef>
              <a:buClr>
                <a:schemeClr val="tx1"/>
              </a:buClr>
              <a:buSzPct val="63000"/>
              <a:buFont typeface="Symbol" pitchFamily="2" charset="2"/>
              <a:buChar char="&gt;"/>
              <a:defRPr>
                <a:solidFill>
                  <a:schemeClr val="tx1"/>
                </a:solidFill>
                <a:latin typeface="Arial" panose="020B0604020202020204" pitchFamily="34" charset="0"/>
              </a:defRPr>
            </a:lvl3pPr>
            <a:lvl4pPr marL="1600200" indent="-228600">
              <a:spcBef>
                <a:spcPct val="20000"/>
              </a:spcBef>
              <a:buChar char="–"/>
              <a:defRPr sz="2000">
                <a:solidFill>
                  <a:schemeClr val="tx1"/>
                </a:solidFill>
                <a:latin typeface="Arial" panose="020B0604020202020204" pitchFamily="34" charset="0"/>
              </a:defRPr>
            </a:lvl4pPr>
            <a:lvl5pPr marL="2057400" indent="-228600">
              <a:spcBef>
                <a:spcPct val="20000"/>
              </a:spcBef>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defRPr>
            </a:lvl9pPr>
          </a:lstStyle>
          <a:p>
            <a:pPr algn="ctr" eaLnBrk="1" hangingPunct="1">
              <a:spcBef>
                <a:spcPct val="0"/>
              </a:spcBef>
              <a:buClrTx/>
              <a:buSzTx/>
              <a:buFontTx/>
              <a:buNone/>
            </a:pPr>
            <a:r>
              <a:rPr lang="en-IN" altLang="en-US"/>
              <a:t>Specify a Range instead of single pint of estimate</a:t>
            </a:r>
          </a:p>
        </p:txBody>
      </p:sp>
    </p:spTree>
  </p:cSld>
  <p:clrMapOvr>
    <a:masterClrMapping/>
  </p:clrMapOvr>
  <p:transition>
    <p:pull dir="rd"/>
  </p:transition>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1985" name="Picture 2">
            <a:extLst>
              <a:ext uri="{FF2B5EF4-FFF2-40B4-BE49-F238E27FC236}">
                <a16:creationId xmlns:a16="http://schemas.microsoft.com/office/drawing/2014/main" id="{D16B274B-AE24-B248-82F2-B99AD980A2E8}"/>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844550"/>
            <a:ext cx="6769100" cy="3559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type="none" w="sm" len="sm"/>
                <a:tailEnd type="none" w="sm" len="sm"/>
              </a14:hiddenLine>
            </a:ext>
          </a:extLst>
        </p:spPr>
      </p:pic>
      <p:sp>
        <p:nvSpPr>
          <p:cNvPr id="3" name="object 5">
            <a:extLst>
              <a:ext uri="{FF2B5EF4-FFF2-40B4-BE49-F238E27FC236}">
                <a16:creationId xmlns:a16="http://schemas.microsoft.com/office/drawing/2014/main" id="{C531DA2C-FA67-014A-916A-18FDA5AF3011}"/>
              </a:ext>
            </a:extLst>
          </p:cNvPr>
          <p:cNvSpPr txBox="1">
            <a:spLocks/>
          </p:cNvSpPr>
          <p:nvPr/>
        </p:nvSpPr>
        <p:spPr>
          <a:xfrm>
            <a:off x="906462" y="61763"/>
            <a:ext cx="6769100" cy="710712"/>
          </a:xfrm>
          <a:prstGeom prst="rect">
            <a:avLst/>
          </a:prstGeom>
        </p:spPr>
        <p:txBody>
          <a:bodyPr wrap="square" lIns="0" tIns="246639" rIns="0" bIns="0" rtlCol="0">
            <a:spAutoFit/>
          </a:bodyPr>
          <a:lstStyle>
            <a:lvl1pPr algn="ctr" rtl="0" eaLnBrk="0" fontAlgn="base" hangingPunct="0">
              <a:spcBef>
                <a:spcPct val="0"/>
              </a:spcBef>
              <a:spcAft>
                <a:spcPct val="0"/>
              </a:spcAft>
              <a:defRPr sz="2400" b="1">
                <a:solidFill>
                  <a:schemeClr val="tx2"/>
                </a:solidFill>
                <a:latin typeface="+mj-lt"/>
                <a:ea typeface="+mj-ea"/>
                <a:cs typeface="+mj-cs"/>
              </a:defRPr>
            </a:lvl1pPr>
            <a:lvl2pPr algn="ctr" rtl="0" eaLnBrk="0" fontAlgn="base" hangingPunct="0">
              <a:spcBef>
                <a:spcPct val="0"/>
              </a:spcBef>
              <a:spcAft>
                <a:spcPct val="0"/>
              </a:spcAft>
              <a:defRPr sz="2400" b="1">
                <a:solidFill>
                  <a:schemeClr val="tx2"/>
                </a:solidFill>
                <a:latin typeface="Arial" charset="0"/>
              </a:defRPr>
            </a:lvl2pPr>
            <a:lvl3pPr algn="ctr" rtl="0" eaLnBrk="0" fontAlgn="base" hangingPunct="0">
              <a:spcBef>
                <a:spcPct val="0"/>
              </a:spcBef>
              <a:spcAft>
                <a:spcPct val="0"/>
              </a:spcAft>
              <a:defRPr sz="2400" b="1">
                <a:solidFill>
                  <a:schemeClr val="tx2"/>
                </a:solidFill>
                <a:latin typeface="Arial" charset="0"/>
              </a:defRPr>
            </a:lvl3pPr>
            <a:lvl4pPr algn="ctr" rtl="0" eaLnBrk="0" fontAlgn="base" hangingPunct="0">
              <a:spcBef>
                <a:spcPct val="0"/>
              </a:spcBef>
              <a:spcAft>
                <a:spcPct val="0"/>
              </a:spcAft>
              <a:defRPr sz="2400" b="1">
                <a:solidFill>
                  <a:schemeClr val="tx2"/>
                </a:solidFill>
                <a:latin typeface="Arial" charset="0"/>
              </a:defRPr>
            </a:lvl4pPr>
            <a:lvl5pPr algn="ctr" rtl="0" eaLnBrk="0" fontAlgn="base" hangingPunct="0">
              <a:spcBef>
                <a:spcPct val="0"/>
              </a:spcBef>
              <a:spcAft>
                <a:spcPct val="0"/>
              </a:spcAft>
              <a:defRPr sz="2400" b="1">
                <a:solidFill>
                  <a:schemeClr val="tx2"/>
                </a:solidFill>
                <a:latin typeface="Arial" charset="0"/>
              </a:defRPr>
            </a:lvl5pPr>
            <a:lvl6pPr marL="457200" algn="ctr" rtl="0" fontAlgn="base">
              <a:spcBef>
                <a:spcPct val="0"/>
              </a:spcBef>
              <a:spcAft>
                <a:spcPct val="0"/>
              </a:spcAft>
              <a:defRPr sz="2400" b="1">
                <a:solidFill>
                  <a:schemeClr val="tx2"/>
                </a:solidFill>
                <a:latin typeface="Arial" charset="0"/>
              </a:defRPr>
            </a:lvl6pPr>
            <a:lvl7pPr marL="914400" algn="ctr" rtl="0" fontAlgn="base">
              <a:spcBef>
                <a:spcPct val="0"/>
              </a:spcBef>
              <a:spcAft>
                <a:spcPct val="0"/>
              </a:spcAft>
              <a:defRPr sz="2400" b="1">
                <a:solidFill>
                  <a:schemeClr val="tx2"/>
                </a:solidFill>
                <a:latin typeface="Arial" charset="0"/>
              </a:defRPr>
            </a:lvl7pPr>
            <a:lvl8pPr marL="1371600" algn="ctr" rtl="0" fontAlgn="base">
              <a:spcBef>
                <a:spcPct val="0"/>
              </a:spcBef>
              <a:spcAft>
                <a:spcPct val="0"/>
              </a:spcAft>
              <a:defRPr sz="2400" b="1">
                <a:solidFill>
                  <a:schemeClr val="tx2"/>
                </a:solidFill>
                <a:latin typeface="Arial" charset="0"/>
              </a:defRPr>
            </a:lvl8pPr>
            <a:lvl9pPr marL="1828800" algn="ctr" rtl="0" fontAlgn="base">
              <a:spcBef>
                <a:spcPct val="0"/>
              </a:spcBef>
              <a:spcAft>
                <a:spcPct val="0"/>
              </a:spcAft>
              <a:defRPr sz="2400" b="1">
                <a:solidFill>
                  <a:schemeClr val="tx2"/>
                </a:solidFill>
                <a:latin typeface="Arial" charset="0"/>
              </a:defRPr>
            </a:lvl9pPr>
          </a:lstStyle>
          <a:p>
            <a:pPr marL="217170" defTabSz="822960" eaLnBrk="1" fontAlgn="auto" hangingPunct="1">
              <a:spcAft>
                <a:spcPts val="0"/>
              </a:spcAft>
              <a:defRPr/>
            </a:pPr>
            <a:r>
              <a:rPr lang="en-US" sz="3000" kern="0" dirty="0">
                <a:solidFill>
                  <a:srgbClr val="FF9300"/>
                </a:solidFill>
                <a:latin typeface="Garamond" panose="02020404030301010803" pitchFamily="18" charset="0"/>
              </a:rPr>
              <a:t>Credit card</a:t>
            </a:r>
          </a:p>
        </p:txBody>
      </p:sp>
    </p:spTree>
  </p:cSld>
  <p:clrMapOvr>
    <a:masterClrMapping/>
  </p:clrMapOvr>
  <p:transition>
    <p:pull dir="rd"/>
  </p:transition>
</p:sld>
</file>

<file path=ppt/theme/theme1.xml><?xml version="1.0" encoding="utf-8"?>
<a:theme xmlns:a="http://schemas.openxmlformats.org/drawingml/2006/main" name="dbllineb">
  <a:themeElements>
    <a:clrScheme name="">
      <a:dk1>
        <a:srgbClr val="000000"/>
      </a:dk1>
      <a:lt1>
        <a:srgbClr val="0066FF"/>
      </a:lt1>
      <a:dk2>
        <a:srgbClr val="000000"/>
      </a:dk2>
      <a:lt2>
        <a:srgbClr val="CECECE"/>
      </a:lt2>
      <a:accent1>
        <a:srgbClr val="EBEBEB"/>
      </a:accent1>
      <a:accent2>
        <a:srgbClr val="232323"/>
      </a:accent2>
      <a:accent3>
        <a:srgbClr val="AAB8FF"/>
      </a:accent3>
      <a:accent4>
        <a:srgbClr val="000000"/>
      </a:accent4>
      <a:accent5>
        <a:srgbClr val="F3F3F3"/>
      </a:accent5>
      <a:accent6>
        <a:srgbClr val="1F1F1F"/>
      </a:accent6>
      <a:hlink>
        <a:srgbClr val="9C9C9C"/>
      </a:hlink>
      <a:folHlink>
        <a:srgbClr val="676767"/>
      </a:folHlink>
    </a:clrScheme>
    <a:fontScheme name="dbllineb">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sm" len="sm"/>
          <a:tailEnd type="none" w="sm" len="sm"/>
        </a:ln>
        <a:effectLst/>
      </a:spPr>
      <a:bodyPr vert="horz" wrap="square" lIns="91440" tIns="45720" rIns="91440" bIns="45720" numCol="1" anchor="t" anchorCtr="0" compatLnSpc="1">
        <a:prstTxWarp prst="textNoShape">
          <a:avLst/>
        </a:prstTxWarp>
      </a:bodyPr>
      <a:lstStyle>
        <a:defPPr marL="0" marR="0" indent="0" algn="ctr" defTabSz="914400" rtl="0" eaLnBrk="1" fontAlgn="base" latinLnBrk="0" hangingPunct="1">
          <a:lnSpc>
            <a:spcPct val="100000"/>
          </a:lnSpc>
          <a:spcBef>
            <a:spcPct val="0"/>
          </a:spcBef>
          <a:spcAft>
            <a:spcPct val="0"/>
          </a:spcAft>
          <a:buClrTx/>
          <a:buSzTx/>
          <a:buFontTx/>
          <a:buNone/>
          <a:tabLst/>
          <a:defRPr kumimoji="0" lang="en-US" sz="2000" b="1" i="0" u="none" strike="noStrike" cap="none" normalizeH="0" baseline="0" smtClean="0">
            <a:ln>
              <a:noFill/>
            </a:ln>
            <a:solidFill>
              <a:schemeClr val="tx1"/>
            </a:solidFill>
            <a:effectLst/>
            <a:latin typeface="Arial" charset="0"/>
          </a:defRPr>
        </a:defPPr>
      </a:lstStyle>
    </a:lnDef>
  </a:objectDefaults>
  <a:extraClrSchemeLst>
    <a:extraClrScheme>
      <a:clrScheme name="dbllineb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bllineb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bllineb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bllineb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bllineb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bllineb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bllineb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9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5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
      <a:dk1>
        <a:srgbClr val="000000"/>
      </a:dk1>
      <a:lt1>
        <a:srgbClr val="FFFFFF"/>
      </a:lt1>
      <a:dk2>
        <a:srgbClr val="000000"/>
      </a:dk2>
      <a:lt2>
        <a:srgbClr val="919191"/>
      </a:lt2>
      <a:accent1>
        <a:srgbClr val="618FFD"/>
      </a:accent1>
      <a:accent2>
        <a:srgbClr val="00AE00"/>
      </a:accent2>
      <a:accent3>
        <a:srgbClr val="FFFFFF"/>
      </a:accent3>
      <a:accent4>
        <a:srgbClr val="000000"/>
      </a:accent4>
      <a:accent5>
        <a:srgbClr val="B7C6FE"/>
      </a:accent5>
      <a:accent6>
        <a:srgbClr val="009D00"/>
      </a:accent6>
      <a:hlink>
        <a:srgbClr val="FC0128"/>
      </a:hlink>
      <a:folHlink>
        <a:srgbClr val="CECECE"/>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8253</TotalTime>
  <Words>1127</Words>
  <Application>Microsoft Office PowerPoint</Application>
  <PresentationFormat>On-screen Show (16:9)</PresentationFormat>
  <Paragraphs>66</Paragraphs>
  <Slides>21</Slides>
  <Notes>5</Notes>
  <HiddenSlides>0</HiddenSlides>
  <MMClips>0</MMClips>
  <ScaleCrop>false</ScaleCrop>
  <HeadingPairs>
    <vt:vector size="6" baseType="variant">
      <vt:variant>
        <vt:lpstr>Fonts Used</vt:lpstr>
      </vt:variant>
      <vt:variant>
        <vt:i4>7</vt:i4>
      </vt:variant>
      <vt:variant>
        <vt:lpstr>Theme</vt:lpstr>
      </vt:variant>
      <vt:variant>
        <vt:i4>3</vt:i4>
      </vt:variant>
      <vt:variant>
        <vt:lpstr>Slide Titles</vt:lpstr>
      </vt:variant>
      <vt:variant>
        <vt:i4>21</vt:i4>
      </vt:variant>
    </vt:vector>
  </HeadingPairs>
  <TitlesOfParts>
    <vt:vector size="31" baseType="lpstr">
      <vt:lpstr>Arial</vt:lpstr>
      <vt:lpstr>Calibri</vt:lpstr>
      <vt:lpstr>Garamond</vt:lpstr>
      <vt:lpstr>Monotype Sorts</vt:lpstr>
      <vt:lpstr>MyriadPro-BoldIt</vt:lpstr>
      <vt:lpstr>Symbol</vt:lpstr>
      <vt:lpstr>Times New Roman</vt:lpstr>
      <vt:lpstr>dbllineb</vt:lpstr>
      <vt:lpstr>9_Office Theme</vt:lpstr>
      <vt:lpstr>5_Office Theme</vt:lpstr>
      <vt:lpstr>Inferential Statistics</vt:lpstr>
      <vt:lpstr>Inferential Statistics</vt:lpstr>
      <vt:lpstr>Sampling – How can it go wrong</vt:lpstr>
      <vt:lpstr>PowerPoint Presentation</vt:lpstr>
      <vt:lpstr>Central Limit Theorem</vt:lpstr>
      <vt:lpstr>PowerPoint Presentation</vt:lpstr>
      <vt:lpstr>Confidence Interval</vt:lpstr>
      <vt:lpstr>PowerPoint Presentation</vt:lpstr>
      <vt:lpstr>PowerPoint Presentation</vt:lpstr>
      <vt:lpstr>Interval estimates of parameters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S&amp;W Associates, Inc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Basic Statistics  for Process Improvement</dc:title>
  <dc:creator>Julie D. Wemple</dc:creator>
  <cp:lastModifiedBy>hp</cp:lastModifiedBy>
  <cp:revision>434</cp:revision>
  <dcterms:created xsi:type="dcterms:W3CDTF">1998-12-30T17:17:51Z</dcterms:created>
  <dcterms:modified xsi:type="dcterms:W3CDTF">2022-09-25T05:34:50Z</dcterms:modified>
</cp:coreProperties>
</file>