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1" r:id="rId2"/>
  </p:sldMasterIdLst>
  <p:notesMasterIdLst>
    <p:notesMasterId r:id="rId28"/>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12192000" cy="6858000"/>
  <p:notesSz cx="6858000" cy="9144000"/>
  <p:embeddedFontLst>
    <p:embeddedFont>
      <p:font typeface="Calibri" panose="020F0502020204030204" pitchFamily="34" charset="0"/>
      <p:regular r:id="rId29"/>
      <p:bold r:id="rId30"/>
      <p:italic r:id="rId31"/>
      <p:boldItalic r:id="rId32"/>
    </p:embeddedFont>
    <p:embeddedFont>
      <p:font typeface="Content" panose="020B0604020202020204" charset="0"/>
      <p:regular r:id="rId33"/>
      <p:bold r:id="rId34"/>
    </p:embeddedFont>
    <p:embeddedFont>
      <p:font typeface="Garamond" panose="02020404030301010803" pitchFamily="18" charset="0"/>
      <p:regular r:id="rId35"/>
      <p:bold r:id="rId36"/>
      <p:italic r:id="rId37"/>
      <p:boldItalic r:id="rId3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2" roundtripDataSignature="AMtx7mhql/O8RLmXQRF11/P0f0axnnvfZ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77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font" Target="fonts/font6.fntdata"/><Relationship Id="rId42" Type="http://customschemas.google.com/relationships/presentationmetadata" Target="metadata"/><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4.fntdata"/><Relationship Id="rId37" Type="http://schemas.openxmlformats.org/officeDocument/2006/relationships/font" Target="fonts/font9.fntdata"/><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36" Type="http://schemas.openxmlformats.org/officeDocument/2006/relationships/font" Target="fonts/font8.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3.fntdata"/><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font" Target="fonts/font2.fntdata"/><Relationship Id="rId35" Type="http://schemas.openxmlformats.org/officeDocument/2006/relationships/font" Target="fonts/font7.fntdata"/><Relationship Id="rId43"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5.fntdata"/><Relationship Id="rId38" Type="http://schemas.openxmlformats.org/officeDocument/2006/relationships/font" Target="fonts/font10.fntdata"/><Relationship Id="rId46"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9" name="Google Shape;169;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1" name="Google Shape;221;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6" name="Google Shape;226;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1" name="Google Shape;231;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7" name="Google Shape;237;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1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7" name="Google Shape;247;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1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2" name="Google Shape;252;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p1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8" name="Google Shape;258;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1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3" name="Google Shape;263;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1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8" name="Google Shape;268;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1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7" name="Google Shape;277;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4" name="Google Shape;174;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p2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9" name="Google Shape;289;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p2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7" name="Google Shape;297;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p2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5" name="Google Shape;305;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p2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2" name="Google Shape;312;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5"/>
        <p:cNvGrpSpPr/>
        <p:nvPr/>
      </p:nvGrpSpPr>
      <p:grpSpPr>
        <a:xfrm>
          <a:off x="0" y="0"/>
          <a:ext cx="0" cy="0"/>
          <a:chOff x="0" y="0"/>
          <a:chExt cx="0" cy="0"/>
        </a:xfrm>
      </p:grpSpPr>
      <p:sp>
        <p:nvSpPr>
          <p:cNvPr id="316" name="Google Shape;316;p2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7" name="Google Shape;317;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Google Shape;322;p2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3" name="Google Shape;323;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0" name="Google Shape;180;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7" name="Google Shape;187;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3" name="Google Shape;19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9" name="Google Shape;199;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5" name="Google Shape;205;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p8: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1" name="Google Shape;211;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6" name="Google Shape;216;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and Content" type="obj">
  <p:cSld name="OBJECT">
    <p:spTree>
      <p:nvGrpSpPr>
        <p:cNvPr id="1" name="Shape 15"/>
        <p:cNvGrpSpPr/>
        <p:nvPr/>
      </p:nvGrpSpPr>
      <p:grpSpPr>
        <a:xfrm>
          <a:off x="0" y="0"/>
          <a:ext cx="0" cy="0"/>
          <a:chOff x="0" y="0"/>
          <a:chExt cx="0" cy="0"/>
        </a:xfrm>
      </p:grpSpPr>
      <p:sp>
        <p:nvSpPr>
          <p:cNvPr id="16" name="Google Shape;16;p27"/>
          <p:cNvSpPr txBox="1">
            <a:spLocks noGrp="1"/>
          </p:cNvSpPr>
          <p:nvPr>
            <p:ph type="title"/>
          </p:nvPr>
        </p:nvSpPr>
        <p:spPr>
          <a:xfrm>
            <a:off x="609600" y="274639"/>
            <a:ext cx="109728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4320"/>
              <a:buFont typeface="Times New Roman"/>
              <a:buNone/>
              <a:defRPr sz="4320">
                <a:latin typeface="Times New Roman"/>
                <a:ea typeface="Times New Roman"/>
                <a:cs typeface="Times New Roman"/>
                <a:sym typeface="Times New Roman"/>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7"/>
          <p:cNvSpPr txBox="1">
            <a:spLocks noGrp="1"/>
          </p:cNvSpPr>
          <p:nvPr>
            <p:ph type="body" idx="1"/>
          </p:nvPr>
        </p:nvSpPr>
        <p:spPr>
          <a:xfrm>
            <a:off x="609600" y="1600201"/>
            <a:ext cx="10972800" cy="4525963"/>
          </a:xfrm>
          <a:prstGeom prst="rect">
            <a:avLst/>
          </a:prstGeom>
          <a:noFill/>
          <a:ln>
            <a:noFill/>
          </a:ln>
        </p:spPr>
        <p:txBody>
          <a:bodyPr spcFirstLastPara="1" wrap="square" lIns="91425" tIns="45700" rIns="91425" bIns="45700" anchor="t" anchorCtr="0">
            <a:normAutofit/>
          </a:bodyPr>
          <a:lstStyle>
            <a:lvl1pPr marL="457200" lvl="0" indent="-441960" algn="l">
              <a:spcBef>
                <a:spcPts val="672"/>
              </a:spcBef>
              <a:spcAft>
                <a:spcPts val="0"/>
              </a:spcAft>
              <a:buClr>
                <a:schemeClr val="dk1"/>
              </a:buClr>
              <a:buSzPts val="3360"/>
              <a:buChar char="•"/>
              <a:defRPr sz="3359">
                <a:latin typeface="Times New Roman"/>
                <a:ea typeface="Times New Roman"/>
                <a:cs typeface="Times New Roman"/>
                <a:sym typeface="Times New Roman"/>
              </a:defRPr>
            </a:lvl1pPr>
            <a:lvl2pPr marL="914400" lvl="1" indent="-411480" algn="l">
              <a:spcBef>
                <a:spcPts val="576"/>
              </a:spcBef>
              <a:spcAft>
                <a:spcPts val="0"/>
              </a:spcAft>
              <a:buClr>
                <a:schemeClr val="dk1"/>
              </a:buClr>
              <a:buSzPts val="2880"/>
              <a:buChar char="–"/>
              <a:defRPr sz="2880">
                <a:latin typeface="Times New Roman"/>
                <a:ea typeface="Times New Roman"/>
                <a:cs typeface="Times New Roman"/>
                <a:sym typeface="Times New Roman"/>
              </a:defRPr>
            </a:lvl2pPr>
            <a:lvl3pPr marL="1371600" lvl="2" indent="-381000" algn="l">
              <a:spcBef>
                <a:spcPts val="480"/>
              </a:spcBef>
              <a:spcAft>
                <a:spcPts val="0"/>
              </a:spcAft>
              <a:buClr>
                <a:schemeClr val="dk1"/>
              </a:buClr>
              <a:buSzPts val="2400"/>
              <a:buChar char="•"/>
              <a:defRPr sz="2400">
                <a:latin typeface="Times New Roman"/>
                <a:ea typeface="Times New Roman"/>
                <a:cs typeface="Times New Roman"/>
                <a:sym typeface="Times New Roman"/>
              </a:defRPr>
            </a:lvl3pPr>
            <a:lvl4pPr marL="1828800" lvl="3" indent="-365760" algn="l">
              <a:spcBef>
                <a:spcPts val="432"/>
              </a:spcBef>
              <a:spcAft>
                <a:spcPts val="0"/>
              </a:spcAft>
              <a:buClr>
                <a:schemeClr val="dk1"/>
              </a:buClr>
              <a:buSzPts val="2160"/>
              <a:buChar char="–"/>
              <a:defRPr sz="2160">
                <a:latin typeface="Times New Roman"/>
                <a:ea typeface="Times New Roman"/>
                <a:cs typeface="Times New Roman"/>
                <a:sym typeface="Times New Roman"/>
              </a:defRPr>
            </a:lvl4pPr>
            <a:lvl5pPr marL="2286000" lvl="4" indent="-365760" algn="l">
              <a:spcBef>
                <a:spcPts val="432"/>
              </a:spcBef>
              <a:spcAft>
                <a:spcPts val="0"/>
              </a:spcAft>
              <a:buClr>
                <a:schemeClr val="dk1"/>
              </a:buClr>
              <a:buSzPts val="2160"/>
              <a:buChar char="»"/>
              <a:defRPr sz="2160">
                <a:latin typeface="Times New Roman"/>
                <a:ea typeface="Times New Roman"/>
                <a:cs typeface="Times New Roman"/>
                <a:sym typeface="Times New Roman"/>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8" name="Google Shape;18;p27"/>
          <p:cNvSpPr txBox="1">
            <a:spLocks noGrp="1"/>
          </p:cNvSpPr>
          <p:nvPr>
            <p:ph type="dt" idx="10"/>
          </p:nvPr>
        </p:nvSpPr>
        <p:spPr>
          <a:xfrm>
            <a:off x="609600" y="6356359"/>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27"/>
          <p:cNvSpPr txBox="1">
            <a:spLocks noGrp="1"/>
          </p:cNvSpPr>
          <p:nvPr>
            <p:ph type="ftr" idx="11"/>
          </p:nvPr>
        </p:nvSpPr>
        <p:spPr>
          <a:xfrm>
            <a:off x="4165600" y="6356359"/>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27"/>
          <p:cNvSpPr txBox="1">
            <a:spLocks noGrp="1"/>
          </p:cNvSpPr>
          <p:nvPr>
            <p:ph type="sldNum" idx="12"/>
          </p:nvPr>
        </p:nvSpPr>
        <p:spPr>
          <a:xfrm>
            <a:off x="8737600" y="6356359"/>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Title and Vertical Text" type="vertTx">
  <p:cSld name="VERTICAL_TEXT">
    <p:spTree>
      <p:nvGrpSpPr>
        <p:cNvPr id="1" name="Shape 79"/>
        <p:cNvGrpSpPr/>
        <p:nvPr/>
      </p:nvGrpSpPr>
      <p:grpSpPr>
        <a:xfrm>
          <a:off x="0" y="0"/>
          <a:ext cx="0" cy="0"/>
          <a:chOff x="0" y="0"/>
          <a:chExt cx="0" cy="0"/>
        </a:xfrm>
      </p:grpSpPr>
      <p:sp>
        <p:nvSpPr>
          <p:cNvPr id="80" name="Google Shape;80;p49"/>
          <p:cNvSpPr txBox="1">
            <a:spLocks noGrp="1"/>
          </p:cNvSpPr>
          <p:nvPr>
            <p:ph type="title"/>
          </p:nvPr>
        </p:nvSpPr>
        <p:spPr>
          <a:xfrm>
            <a:off x="609600" y="274639"/>
            <a:ext cx="109728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1" name="Google Shape;81;p49"/>
          <p:cNvSpPr txBox="1">
            <a:spLocks noGrp="1"/>
          </p:cNvSpPr>
          <p:nvPr>
            <p:ph type="body" idx="1"/>
          </p:nvPr>
        </p:nvSpPr>
        <p:spPr>
          <a:xfrm rot="5400000">
            <a:off x="3833019" y="-1623217"/>
            <a:ext cx="4525963" cy="109728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2" name="Google Shape;82;p49"/>
          <p:cNvSpPr txBox="1">
            <a:spLocks noGrp="1"/>
          </p:cNvSpPr>
          <p:nvPr>
            <p:ph type="dt" idx="10"/>
          </p:nvPr>
        </p:nvSpPr>
        <p:spPr>
          <a:xfrm>
            <a:off x="609600" y="6356359"/>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49"/>
          <p:cNvSpPr txBox="1">
            <a:spLocks noGrp="1"/>
          </p:cNvSpPr>
          <p:nvPr>
            <p:ph type="ftr" idx="11"/>
          </p:nvPr>
        </p:nvSpPr>
        <p:spPr>
          <a:xfrm>
            <a:off x="4165600" y="6356359"/>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49"/>
          <p:cNvSpPr txBox="1">
            <a:spLocks noGrp="1"/>
          </p:cNvSpPr>
          <p:nvPr>
            <p:ph type="sldNum" idx="12"/>
          </p:nvPr>
        </p:nvSpPr>
        <p:spPr>
          <a:xfrm>
            <a:off x="8737600" y="6356359"/>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_TITLE_AND_VERTICAL_TEXT">
    <p:spTree>
      <p:nvGrpSpPr>
        <p:cNvPr id="1" name="Shape 85"/>
        <p:cNvGrpSpPr/>
        <p:nvPr/>
      </p:nvGrpSpPr>
      <p:grpSpPr>
        <a:xfrm>
          <a:off x="0" y="0"/>
          <a:ext cx="0" cy="0"/>
          <a:chOff x="0" y="0"/>
          <a:chExt cx="0" cy="0"/>
        </a:xfrm>
      </p:grpSpPr>
      <p:sp>
        <p:nvSpPr>
          <p:cNvPr id="86" name="Google Shape;86;p50"/>
          <p:cNvSpPr txBox="1">
            <a:spLocks noGrp="1"/>
          </p:cNvSpPr>
          <p:nvPr>
            <p:ph type="title"/>
          </p:nvPr>
        </p:nvSpPr>
        <p:spPr>
          <a:xfrm rot="5400000">
            <a:off x="7285037" y="1828810"/>
            <a:ext cx="5851525" cy="27432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7" name="Google Shape;87;p50"/>
          <p:cNvSpPr txBox="1">
            <a:spLocks noGrp="1"/>
          </p:cNvSpPr>
          <p:nvPr>
            <p:ph type="body" idx="1"/>
          </p:nvPr>
        </p:nvSpPr>
        <p:spPr>
          <a:xfrm rot="5400000">
            <a:off x="1697037" y="-812791"/>
            <a:ext cx="5851525" cy="8026400"/>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88" name="Google Shape;88;p50"/>
          <p:cNvSpPr txBox="1">
            <a:spLocks noGrp="1"/>
          </p:cNvSpPr>
          <p:nvPr>
            <p:ph type="dt" idx="10"/>
          </p:nvPr>
        </p:nvSpPr>
        <p:spPr>
          <a:xfrm>
            <a:off x="609600" y="6356359"/>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50"/>
          <p:cNvSpPr txBox="1">
            <a:spLocks noGrp="1"/>
          </p:cNvSpPr>
          <p:nvPr>
            <p:ph type="ftr" idx="11"/>
          </p:nvPr>
        </p:nvSpPr>
        <p:spPr>
          <a:xfrm>
            <a:off x="4165600" y="6356359"/>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50"/>
          <p:cNvSpPr txBox="1">
            <a:spLocks noGrp="1"/>
          </p:cNvSpPr>
          <p:nvPr>
            <p:ph type="sldNum" idx="12"/>
          </p:nvPr>
        </p:nvSpPr>
        <p:spPr>
          <a:xfrm>
            <a:off x="8737600" y="6356359"/>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Title Only" type="titleOnly">
  <p:cSld name="TITLE_ONLY">
    <p:spTree>
      <p:nvGrpSpPr>
        <p:cNvPr id="1" name="Shape 98"/>
        <p:cNvGrpSpPr/>
        <p:nvPr/>
      </p:nvGrpSpPr>
      <p:grpSpPr>
        <a:xfrm>
          <a:off x="0" y="0"/>
          <a:ext cx="0" cy="0"/>
          <a:chOff x="0" y="0"/>
          <a:chExt cx="0" cy="0"/>
        </a:xfrm>
      </p:grpSpPr>
      <p:sp>
        <p:nvSpPr>
          <p:cNvPr id="99" name="Google Shape;99;p3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0" name="Google Shape;100;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1" name="Google Shape;101;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2" name="Google Shape;102;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03"/>
        <p:cNvGrpSpPr/>
        <p:nvPr/>
      </p:nvGrpSpPr>
      <p:grpSpPr>
        <a:xfrm>
          <a:off x="0" y="0"/>
          <a:ext cx="0" cy="0"/>
          <a:chOff x="0" y="0"/>
          <a:chExt cx="0" cy="0"/>
        </a:xfrm>
      </p:grpSpPr>
      <p:sp>
        <p:nvSpPr>
          <p:cNvPr id="104" name="Google Shape;104;p3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Garamond"/>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5" name="Google Shape;105;p3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06" name="Google Shape;106;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7" name="Google Shape;107;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8" name="Google Shape;108;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Title and Content" type="obj">
  <p:cSld name="OBJECT">
    <p:spTree>
      <p:nvGrpSpPr>
        <p:cNvPr id="1" name="Shape 109"/>
        <p:cNvGrpSpPr/>
        <p:nvPr/>
      </p:nvGrpSpPr>
      <p:grpSpPr>
        <a:xfrm>
          <a:off x="0" y="0"/>
          <a:ext cx="0" cy="0"/>
          <a:chOff x="0" y="0"/>
          <a:chExt cx="0" cy="0"/>
        </a:xfrm>
      </p:grpSpPr>
      <p:sp>
        <p:nvSpPr>
          <p:cNvPr id="110" name="Google Shape;110;p3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1" name="Google Shape;111;p3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12" name="Google Shape;112;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3" name="Google Shape;113;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4" name="Google Shape;114;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115"/>
        <p:cNvGrpSpPr/>
        <p:nvPr/>
      </p:nvGrpSpPr>
      <p:grpSpPr>
        <a:xfrm>
          <a:off x="0" y="0"/>
          <a:ext cx="0" cy="0"/>
          <a:chOff x="0" y="0"/>
          <a:chExt cx="0" cy="0"/>
        </a:xfrm>
      </p:grpSpPr>
      <p:sp>
        <p:nvSpPr>
          <p:cNvPr id="116" name="Google Shape;116;p34"/>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Garamond"/>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17" name="Google Shape;117;p34"/>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118" name="Google Shape;118;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9" name="Google Shape;119;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0" name="Google Shape;120;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matchingName="Two Content" type="twoObj">
  <p:cSld name="TWO_OBJECTS">
    <p:spTree>
      <p:nvGrpSpPr>
        <p:cNvPr id="1" name="Shape 121"/>
        <p:cNvGrpSpPr/>
        <p:nvPr/>
      </p:nvGrpSpPr>
      <p:grpSpPr>
        <a:xfrm>
          <a:off x="0" y="0"/>
          <a:ext cx="0" cy="0"/>
          <a:chOff x="0" y="0"/>
          <a:chExt cx="0" cy="0"/>
        </a:xfrm>
      </p:grpSpPr>
      <p:sp>
        <p:nvSpPr>
          <p:cNvPr id="122" name="Google Shape;122;p3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23" name="Google Shape;123;p35"/>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4" name="Google Shape;124;p35"/>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25" name="Google Shape;125;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6" name="Google Shape;126;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7" name="Google Shape;127;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matchingName="Comparison" type="twoTxTwoObj">
  <p:cSld name="TWO_OBJECTS_WITH_TEXT">
    <p:spTree>
      <p:nvGrpSpPr>
        <p:cNvPr id="1" name="Shape 128"/>
        <p:cNvGrpSpPr/>
        <p:nvPr/>
      </p:nvGrpSpPr>
      <p:grpSpPr>
        <a:xfrm>
          <a:off x="0" y="0"/>
          <a:ext cx="0" cy="0"/>
          <a:chOff x="0" y="0"/>
          <a:chExt cx="0" cy="0"/>
        </a:xfrm>
      </p:grpSpPr>
      <p:sp>
        <p:nvSpPr>
          <p:cNvPr id="129" name="Google Shape;129;p36"/>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0" name="Google Shape;130;p36"/>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31" name="Google Shape;131;p36"/>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2" name="Google Shape;132;p36"/>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133" name="Google Shape;133;p36"/>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34" name="Google Shape;134;p3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5" name="Google Shape;135;p3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6" name="Google Shape;136;p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Blank" type="blank">
  <p:cSld name="BLANK">
    <p:spTree>
      <p:nvGrpSpPr>
        <p:cNvPr id="1" name="Shape 137"/>
        <p:cNvGrpSpPr/>
        <p:nvPr/>
      </p:nvGrpSpPr>
      <p:grpSpPr>
        <a:xfrm>
          <a:off x="0" y="0"/>
          <a:ext cx="0" cy="0"/>
          <a:chOff x="0" y="0"/>
          <a:chExt cx="0" cy="0"/>
        </a:xfrm>
      </p:grpSpPr>
      <p:sp>
        <p:nvSpPr>
          <p:cNvPr id="138" name="Google Shape;138;p3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9" name="Google Shape;139;p3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0" name="Google Shape;140;p3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141"/>
        <p:cNvGrpSpPr/>
        <p:nvPr/>
      </p:nvGrpSpPr>
      <p:grpSpPr>
        <a:xfrm>
          <a:off x="0" y="0"/>
          <a:ext cx="0" cy="0"/>
          <a:chOff x="0" y="0"/>
          <a:chExt cx="0" cy="0"/>
        </a:xfrm>
      </p:grpSpPr>
      <p:sp>
        <p:nvSpPr>
          <p:cNvPr id="142" name="Google Shape;142;p3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Garamond"/>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43" name="Google Shape;143;p38"/>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144" name="Google Shape;144;p38"/>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45" name="Google Shape;145;p3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6" name="Google Shape;146;p3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7" name="Google Shape;147;p3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21"/>
        <p:cNvGrpSpPr/>
        <p:nvPr/>
      </p:nvGrpSpPr>
      <p:grpSpPr>
        <a:xfrm>
          <a:off x="0" y="0"/>
          <a:ext cx="0" cy="0"/>
          <a:chOff x="0" y="0"/>
          <a:chExt cx="0" cy="0"/>
        </a:xfrm>
      </p:grpSpPr>
      <p:sp>
        <p:nvSpPr>
          <p:cNvPr id="22" name="Google Shape;22;p28"/>
          <p:cNvSpPr txBox="1">
            <a:spLocks noGrp="1"/>
          </p:cNvSpPr>
          <p:nvPr>
            <p:ph type="ctrTitle"/>
          </p:nvPr>
        </p:nvSpPr>
        <p:spPr>
          <a:xfrm>
            <a:off x="914400" y="2130434"/>
            <a:ext cx="10363200" cy="1470025"/>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28"/>
          <p:cNvSpPr txBox="1">
            <a:spLocks noGrp="1"/>
          </p:cNvSpPr>
          <p:nvPr>
            <p:ph type="subTitle" idx="1"/>
          </p:nvPr>
        </p:nvSpPr>
        <p:spPr>
          <a:xfrm>
            <a:off x="1828800" y="3886200"/>
            <a:ext cx="8534400" cy="1752600"/>
          </a:xfrm>
          <a:prstGeom prst="rect">
            <a:avLst/>
          </a:prstGeom>
          <a:noFill/>
          <a:ln>
            <a:noFill/>
          </a:ln>
        </p:spPr>
        <p:txBody>
          <a:bodyPr spcFirstLastPara="1" wrap="square" lIns="91425" tIns="45700" rIns="91425" bIns="45700" anchor="t" anchorCtr="0">
            <a:normAutofit/>
          </a:bodyPr>
          <a:lstStyle>
            <a:lvl1pPr lvl="0" algn="ctr">
              <a:spcBef>
                <a:spcPts val="768"/>
              </a:spcBef>
              <a:spcAft>
                <a:spcPts val="0"/>
              </a:spcAft>
              <a:buClr>
                <a:srgbClr val="888888"/>
              </a:buClr>
              <a:buSzPts val="3840"/>
              <a:buNone/>
              <a:defRPr>
                <a:solidFill>
                  <a:srgbClr val="888888"/>
                </a:solidFill>
              </a:defRPr>
            </a:lvl1pPr>
            <a:lvl2pPr lvl="1" algn="ctr">
              <a:spcBef>
                <a:spcPts val="672"/>
              </a:spcBef>
              <a:spcAft>
                <a:spcPts val="0"/>
              </a:spcAft>
              <a:buClr>
                <a:srgbClr val="888888"/>
              </a:buClr>
              <a:buSzPts val="3360"/>
              <a:buNone/>
              <a:defRPr>
                <a:solidFill>
                  <a:srgbClr val="888888"/>
                </a:solidFill>
              </a:defRPr>
            </a:lvl2pPr>
            <a:lvl3pPr lvl="2" algn="ctr">
              <a:spcBef>
                <a:spcPts val="576"/>
              </a:spcBef>
              <a:spcAft>
                <a:spcPts val="0"/>
              </a:spcAft>
              <a:buClr>
                <a:srgbClr val="888888"/>
              </a:buClr>
              <a:buSzPts val="2880"/>
              <a:buNone/>
              <a:defRPr>
                <a:solidFill>
                  <a:srgbClr val="888888"/>
                </a:solidFill>
              </a:defRPr>
            </a:lvl3pPr>
            <a:lvl4pPr lvl="3" algn="ctr">
              <a:spcBef>
                <a:spcPts val="480"/>
              </a:spcBef>
              <a:spcAft>
                <a:spcPts val="0"/>
              </a:spcAft>
              <a:buClr>
                <a:srgbClr val="888888"/>
              </a:buClr>
              <a:buSzPts val="2400"/>
              <a:buNone/>
              <a:defRPr>
                <a:solidFill>
                  <a:srgbClr val="888888"/>
                </a:solidFill>
              </a:defRPr>
            </a:lvl4pPr>
            <a:lvl5pPr lvl="4" algn="ctr">
              <a:spcBef>
                <a:spcPts val="480"/>
              </a:spcBef>
              <a:spcAft>
                <a:spcPts val="0"/>
              </a:spcAft>
              <a:buClr>
                <a:srgbClr val="888888"/>
              </a:buClr>
              <a:buSzPts val="2400"/>
              <a:buNone/>
              <a:defRPr>
                <a:solidFill>
                  <a:srgbClr val="888888"/>
                </a:solidFill>
              </a:defRPr>
            </a:lvl5pPr>
            <a:lvl6pPr lvl="5" algn="ctr">
              <a:spcBef>
                <a:spcPts val="480"/>
              </a:spcBef>
              <a:spcAft>
                <a:spcPts val="0"/>
              </a:spcAft>
              <a:buClr>
                <a:srgbClr val="888888"/>
              </a:buClr>
              <a:buSzPts val="2400"/>
              <a:buNone/>
              <a:defRPr>
                <a:solidFill>
                  <a:srgbClr val="888888"/>
                </a:solidFill>
              </a:defRPr>
            </a:lvl6pPr>
            <a:lvl7pPr lvl="6" algn="ctr">
              <a:spcBef>
                <a:spcPts val="480"/>
              </a:spcBef>
              <a:spcAft>
                <a:spcPts val="0"/>
              </a:spcAft>
              <a:buClr>
                <a:srgbClr val="888888"/>
              </a:buClr>
              <a:buSzPts val="2400"/>
              <a:buNone/>
              <a:defRPr>
                <a:solidFill>
                  <a:srgbClr val="888888"/>
                </a:solidFill>
              </a:defRPr>
            </a:lvl7pPr>
            <a:lvl8pPr lvl="7" algn="ctr">
              <a:spcBef>
                <a:spcPts val="480"/>
              </a:spcBef>
              <a:spcAft>
                <a:spcPts val="0"/>
              </a:spcAft>
              <a:buClr>
                <a:srgbClr val="888888"/>
              </a:buClr>
              <a:buSzPts val="2400"/>
              <a:buNone/>
              <a:defRPr>
                <a:solidFill>
                  <a:srgbClr val="888888"/>
                </a:solidFill>
              </a:defRPr>
            </a:lvl8pPr>
            <a:lvl9pPr lvl="8" algn="ctr">
              <a:spcBef>
                <a:spcPts val="480"/>
              </a:spcBef>
              <a:spcAft>
                <a:spcPts val="0"/>
              </a:spcAft>
              <a:buClr>
                <a:srgbClr val="888888"/>
              </a:buClr>
              <a:buSzPts val="2400"/>
              <a:buNone/>
              <a:defRPr>
                <a:solidFill>
                  <a:srgbClr val="888888"/>
                </a:solidFill>
              </a:defRPr>
            </a:lvl9pPr>
          </a:lstStyle>
          <a:p>
            <a:endParaRPr/>
          </a:p>
        </p:txBody>
      </p:sp>
      <p:sp>
        <p:nvSpPr>
          <p:cNvPr id="24" name="Google Shape;24;p28"/>
          <p:cNvSpPr txBox="1">
            <a:spLocks noGrp="1"/>
          </p:cNvSpPr>
          <p:nvPr>
            <p:ph type="dt" idx="10"/>
          </p:nvPr>
        </p:nvSpPr>
        <p:spPr>
          <a:xfrm>
            <a:off x="609600" y="6356359"/>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28"/>
          <p:cNvSpPr txBox="1">
            <a:spLocks noGrp="1"/>
          </p:cNvSpPr>
          <p:nvPr>
            <p:ph type="ftr" idx="11"/>
          </p:nvPr>
        </p:nvSpPr>
        <p:spPr>
          <a:xfrm>
            <a:off x="4165600" y="6356359"/>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28"/>
          <p:cNvSpPr txBox="1">
            <a:spLocks noGrp="1"/>
          </p:cNvSpPr>
          <p:nvPr>
            <p:ph type="sldNum" idx="12"/>
          </p:nvPr>
        </p:nvSpPr>
        <p:spPr>
          <a:xfrm>
            <a:off x="8737600" y="6356359"/>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148"/>
        <p:cNvGrpSpPr/>
        <p:nvPr/>
      </p:nvGrpSpPr>
      <p:grpSpPr>
        <a:xfrm>
          <a:off x="0" y="0"/>
          <a:ext cx="0" cy="0"/>
          <a:chOff x="0" y="0"/>
          <a:chExt cx="0" cy="0"/>
        </a:xfrm>
      </p:grpSpPr>
      <p:sp>
        <p:nvSpPr>
          <p:cNvPr id="149" name="Google Shape;149;p3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Garamond"/>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0" name="Google Shape;150;p39"/>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Garamond"/>
                <a:ea typeface="Garamond"/>
                <a:cs typeface="Garamond"/>
                <a:sym typeface="Garamond"/>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Garamond"/>
                <a:ea typeface="Garamond"/>
                <a:cs typeface="Garamond"/>
                <a:sym typeface="Garamond"/>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Garamond"/>
                <a:ea typeface="Garamond"/>
                <a:cs typeface="Garamond"/>
                <a:sym typeface="Garamond"/>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Garamond"/>
                <a:ea typeface="Garamond"/>
                <a:cs typeface="Garamond"/>
                <a:sym typeface="Garamond"/>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Garamond"/>
                <a:ea typeface="Garamond"/>
                <a:cs typeface="Garamond"/>
                <a:sym typeface="Garamond"/>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Garamond"/>
                <a:ea typeface="Garamond"/>
                <a:cs typeface="Garamond"/>
                <a:sym typeface="Garamond"/>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Garamond"/>
                <a:ea typeface="Garamond"/>
                <a:cs typeface="Garamond"/>
                <a:sym typeface="Garamond"/>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Garamond"/>
                <a:ea typeface="Garamond"/>
                <a:cs typeface="Garamond"/>
                <a:sym typeface="Garamond"/>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Garamond"/>
                <a:ea typeface="Garamond"/>
                <a:cs typeface="Garamond"/>
                <a:sym typeface="Garamond"/>
              </a:defRPr>
            </a:lvl9pPr>
          </a:lstStyle>
          <a:p>
            <a:endParaRPr/>
          </a:p>
        </p:txBody>
      </p:sp>
      <p:sp>
        <p:nvSpPr>
          <p:cNvPr id="151" name="Google Shape;151;p39"/>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152" name="Google Shape;152;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3" name="Google Shape;153;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4" name="Google Shape;154;p3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matchingName="Title and Vertical Text" type="vertTx">
  <p:cSld name="VERTICAL_TEXT">
    <p:spTree>
      <p:nvGrpSpPr>
        <p:cNvPr id="1" name="Shape 155"/>
        <p:cNvGrpSpPr/>
        <p:nvPr/>
      </p:nvGrpSpPr>
      <p:grpSpPr>
        <a:xfrm>
          <a:off x="0" y="0"/>
          <a:ext cx="0" cy="0"/>
          <a:chOff x="0" y="0"/>
          <a:chExt cx="0" cy="0"/>
        </a:xfrm>
      </p:grpSpPr>
      <p:sp>
        <p:nvSpPr>
          <p:cNvPr id="156" name="Google Shape;156;p4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57" name="Google Shape;157;p40"/>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58" name="Google Shape;158;p4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9" name="Google Shape;159;p4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0" name="Google Shape;160;p4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_TITLE_AND_VERTICAL_TEXT">
    <p:spTree>
      <p:nvGrpSpPr>
        <p:cNvPr id="1" name="Shape 161"/>
        <p:cNvGrpSpPr/>
        <p:nvPr/>
      </p:nvGrpSpPr>
      <p:grpSpPr>
        <a:xfrm>
          <a:off x="0" y="0"/>
          <a:ext cx="0" cy="0"/>
          <a:chOff x="0" y="0"/>
          <a:chExt cx="0" cy="0"/>
        </a:xfrm>
      </p:grpSpPr>
      <p:sp>
        <p:nvSpPr>
          <p:cNvPr id="162" name="Google Shape;162;p41"/>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63" name="Google Shape;163;p41"/>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64" name="Google Shape;164;p4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5" name="Google Shape;165;p4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6" name="Google Shape;166;p4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itle, Content, and 2 Content" type="objAndTwoObj">
  <p:cSld name="OBJECT_AND_TWO_OBJECTS">
    <p:spTree>
      <p:nvGrpSpPr>
        <p:cNvPr id="1" name="Shape 27"/>
        <p:cNvGrpSpPr/>
        <p:nvPr/>
      </p:nvGrpSpPr>
      <p:grpSpPr>
        <a:xfrm>
          <a:off x="0" y="0"/>
          <a:ext cx="0" cy="0"/>
          <a:chOff x="0" y="0"/>
          <a:chExt cx="0" cy="0"/>
        </a:xfrm>
      </p:grpSpPr>
      <p:sp>
        <p:nvSpPr>
          <p:cNvPr id="28" name="Google Shape;28;p29"/>
          <p:cNvSpPr txBox="1">
            <a:spLocks noGrp="1"/>
          </p:cNvSpPr>
          <p:nvPr>
            <p:ph type="title"/>
          </p:nvPr>
        </p:nvSpPr>
        <p:spPr>
          <a:xfrm>
            <a:off x="527051" y="366713"/>
            <a:ext cx="11131549" cy="900112"/>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29"/>
          <p:cNvSpPr txBox="1">
            <a:spLocks noGrp="1"/>
          </p:cNvSpPr>
          <p:nvPr>
            <p:ph type="body" idx="1"/>
          </p:nvPr>
        </p:nvSpPr>
        <p:spPr>
          <a:xfrm>
            <a:off x="527053" y="1420813"/>
            <a:ext cx="5463116" cy="4970462"/>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0" name="Google Shape;30;p29"/>
          <p:cNvSpPr txBox="1">
            <a:spLocks noGrp="1"/>
          </p:cNvSpPr>
          <p:nvPr>
            <p:ph type="body" idx="2"/>
          </p:nvPr>
        </p:nvSpPr>
        <p:spPr>
          <a:xfrm>
            <a:off x="6193368" y="1420813"/>
            <a:ext cx="5465233" cy="2408237"/>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1" name="Google Shape;31;p29"/>
          <p:cNvSpPr txBox="1">
            <a:spLocks noGrp="1"/>
          </p:cNvSpPr>
          <p:nvPr>
            <p:ph type="body" idx="3"/>
          </p:nvPr>
        </p:nvSpPr>
        <p:spPr>
          <a:xfrm>
            <a:off x="6193368" y="3981450"/>
            <a:ext cx="5465233" cy="2409826"/>
          </a:xfrm>
          <a:prstGeom prst="rect">
            <a:avLst/>
          </a:prstGeom>
          <a:noFill/>
          <a:ln>
            <a:noFill/>
          </a:ln>
        </p:spPr>
        <p:txBody>
          <a:bodyPr spcFirstLastPara="1" wrap="square" lIns="91425" tIns="45700" rIns="91425" bIns="45700" anchor="t" anchorCtr="0">
            <a:norm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32" name="Google Shape;32;p29"/>
          <p:cNvSpPr txBox="1">
            <a:spLocks noGrp="1"/>
          </p:cNvSpPr>
          <p:nvPr>
            <p:ph type="dt" idx="10"/>
          </p:nvPr>
        </p:nvSpPr>
        <p:spPr>
          <a:xfrm>
            <a:off x="609600" y="6356359"/>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29"/>
          <p:cNvSpPr txBox="1">
            <a:spLocks noGrp="1"/>
          </p:cNvSpPr>
          <p:nvPr>
            <p:ph type="sldNum" idx="12"/>
          </p:nvPr>
        </p:nvSpPr>
        <p:spPr>
          <a:xfrm>
            <a:off x="8737600" y="6356359"/>
            <a:ext cx="2844800" cy="365125"/>
          </a:xfrm>
          <a:prstGeom prst="rect">
            <a:avLst/>
          </a:prstGeom>
          <a:noFill/>
          <a:ln>
            <a:noFill/>
          </a:ln>
        </p:spPr>
        <p:txBody>
          <a:bodyPr spcFirstLastPara="1" wrap="square" lIns="91425" tIns="45700" rIns="91425" bIns="45700" anchor="ctr" anchorCtr="0">
            <a:noAutofit/>
          </a:bodyPr>
          <a:lstStyle>
            <a:lvl1pPr marL="0" marR="0" lvl="0" indent="0" algn="r">
              <a:spcBef>
                <a:spcPts val="0"/>
              </a:spcBef>
              <a:buNone/>
              <a:defRPr sz="1440">
                <a:solidFill>
                  <a:srgbClr val="888888"/>
                </a:solidFill>
                <a:latin typeface="Garamond"/>
                <a:ea typeface="Garamond"/>
                <a:cs typeface="Garamond"/>
                <a:sym typeface="Garamond"/>
              </a:defRPr>
            </a:lvl1pPr>
            <a:lvl2pPr marL="0" marR="0" lvl="1" indent="0" algn="r">
              <a:spcBef>
                <a:spcPts val="0"/>
              </a:spcBef>
              <a:buNone/>
              <a:defRPr sz="1440">
                <a:solidFill>
                  <a:srgbClr val="888888"/>
                </a:solidFill>
                <a:latin typeface="Garamond"/>
                <a:ea typeface="Garamond"/>
                <a:cs typeface="Garamond"/>
                <a:sym typeface="Garamond"/>
              </a:defRPr>
            </a:lvl2pPr>
            <a:lvl3pPr marL="0" marR="0" lvl="2" indent="0" algn="r">
              <a:spcBef>
                <a:spcPts val="0"/>
              </a:spcBef>
              <a:buNone/>
              <a:defRPr sz="1440">
                <a:solidFill>
                  <a:srgbClr val="888888"/>
                </a:solidFill>
                <a:latin typeface="Garamond"/>
                <a:ea typeface="Garamond"/>
                <a:cs typeface="Garamond"/>
                <a:sym typeface="Garamond"/>
              </a:defRPr>
            </a:lvl3pPr>
            <a:lvl4pPr marL="0" marR="0" lvl="3" indent="0" algn="r">
              <a:spcBef>
                <a:spcPts val="0"/>
              </a:spcBef>
              <a:buNone/>
              <a:defRPr sz="1440">
                <a:solidFill>
                  <a:srgbClr val="888888"/>
                </a:solidFill>
                <a:latin typeface="Garamond"/>
                <a:ea typeface="Garamond"/>
                <a:cs typeface="Garamond"/>
                <a:sym typeface="Garamond"/>
              </a:defRPr>
            </a:lvl4pPr>
            <a:lvl5pPr marL="0" marR="0" lvl="4" indent="0" algn="r">
              <a:spcBef>
                <a:spcPts val="0"/>
              </a:spcBef>
              <a:buNone/>
              <a:defRPr sz="1440">
                <a:solidFill>
                  <a:srgbClr val="888888"/>
                </a:solidFill>
                <a:latin typeface="Garamond"/>
                <a:ea typeface="Garamond"/>
                <a:cs typeface="Garamond"/>
                <a:sym typeface="Garamond"/>
              </a:defRPr>
            </a:lvl5pPr>
            <a:lvl6pPr marL="0" marR="0" lvl="5" indent="0" algn="r">
              <a:spcBef>
                <a:spcPts val="0"/>
              </a:spcBef>
              <a:buNone/>
              <a:defRPr sz="1440">
                <a:solidFill>
                  <a:srgbClr val="888888"/>
                </a:solidFill>
                <a:latin typeface="Garamond"/>
                <a:ea typeface="Garamond"/>
                <a:cs typeface="Garamond"/>
                <a:sym typeface="Garamond"/>
              </a:defRPr>
            </a:lvl6pPr>
            <a:lvl7pPr marL="0" marR="0" lvl="6" indent="0" algn="r">
              <a:spcBef>
                <a:spcPts val="0"/>
              </a:spcBef>
              <a:buNone/>
              <a:defRPr sz="1440">
                <a:solidFill>
                  <a:srgbClr val="888888"/>
                </a:solidFill>
                <a:latin typeface="Garamond"/>
                <a:ea typeface="Garamond"/>
                <a:cs typeface="Garamond"/>
                <a:sym typeface="Garamond"/>
              </a:defRPr>
            </a:lvl7pPr>
            <a:lvl8pPr marL="0" marR="0" lvl="7" indent="0" algn="r">
              <a:spcBef>
                <a:spcPts val="0"/>
              </a:spcBef>
              <a:buNone/>
              <a:defRPr sz="1440">
                <a:solidFill>
                  <a:srgbClr val="888888"/>
                </a:solidFill>
                <a:latin typeface="Garamond"/>
                <a:ea typeface="Garamond"/>
                <a:cs typeface="Garamond"/>
                <a:sym typeface="Garamond"/>
              </a:defRPr>
            </a:lvl8pPr>
            <a:lvl9pPr marL="0" marR="0" lvl="8" indent="0" algn="r">
              <a:spcBef>
                <a:spcPts val="0"/>
              </a:spcBef>
              <a:buNone/>
              <a:defRPr sz="1440">
                <a:solidFill>
                  <a:srgbClr val="888888"/>
                </a:solidFill>
                <a:latin typeface="Garamond"/>
                <a:ea typeface="Garamond"/>
                <a:cs typeface="Garamond"/>
                <a:sym typeface="Garamond"/>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34"/>
        <p:cNvGrpSpPr/>
        <p:nvPr/>
      </p:nvGrpSpPr>
      <p:grpSpPr>
        <a:xfrm>
          <a:off x="0" y="0"/>
          <a:ext cx="0" cy="0"/>
          <a:chOff x="0" y="0"/>
          <a:chExt cx="0" cy="0"/>
        </a:xfrm>
      </p:grpSpPr>
      <p:sp>
        <p:nvSpPr>
          <p:cNvPr id="35" name="Google Shape;35;p42"/>
          <p:cNvSpPr txBox="1">
            <a:spLocks noGrp="1"/>
          </p:cNvSpPr>
          <p:nvPr>
            <p:ph type="title"/>
          </p:nvPr>
        </p:nvSpPr>
        <p:spPr>
          <a:xfrm>
            <a:off x="963084" y="4406902"/>
            <a:ext cx="10363200" cy="1362074"/>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dk1"/>
              </a:buClr>
              <a:buSzPts val="4800"/>
              <a:buFont typeface="Garamond"/>
              <a:buNone/>
              <a:defRPr sz="4800" b="1"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 name="Google Shape;36;p42"/>
          <p:cNvSpPr txBox="1">
            <a:spLocks noGrp="1"/>
          </p:cNvSpPr>
          <p:nvPr>
            <p:ph type="body" idx="1"/>
          </p:nvPr>
        </p:nvSpPr>
        <p:spPr>
          <a:xfrm>
            <a:off x="963084" y="2906713"/>
            <a:ext cx="10363200" cy="1500187"/>
          </a:xfrm>
          <a:prstGeom prst="rect">
            <a:avLst/>
          </a:prstGeom>
          <a:noFill/>
          <a:ln>
            <a:noFill/>
          </a:ln>
        </p:spPr>
        <p:txBody>
          <a:bodyPr spcFirstLastPara="1" wrap="square" lIns="91425" tIns="45700" rIns="91425" bIns="45700" anchor="b" anchorCtr="0">
            <a:normAutofit/>
          </a:bodyPr>
          <a:lstStyle>
            <a:lvl1pPr marL="457200" lvl="0" indent="-228600" algn="l">
              <a:spcBef>
                <a:spcPts val="480"/>
              </a:spcBef>
              <a:spcAft>
                <a:spcPts val="0"/>
              </a:spcAft>
              <a:buClr>
                <a:srgbClr val="888888"/>
              </a:buClr>
              <a:buSzPts val="2400"/>
              <a:buNone/>
              <a:defRPr sz="2400">
                <a:solidFill>
                  <a:srgbClr val="888888"/>
                </a:solidFill>
              </a:defRPr>
            </a:lvl1pPr>
            <a:lvl2pPr marL="914400" lvl="1" indent="-228600" algn="l">
              <a:spcBef>
                <a:spcPts val="432"/>
              </a:spcBef>
              <a:spcAft>
                <a:spcPts val="0"/>
              </a:spcAft>
              <a:buClr>
                <a:srgbClr val="888888"/>
              </a:buClr>
              <a:buSzPts val="2160"/>
              <a:buNone/>
              <a:defRPr sz="2160">
                <a:solidFill>
                  <a:srgbClr val="888888"/>
                </a:solidFill>
              </a:defRPr>
            </a:lvl2pPr>
            <a:lvl3pPr marL="1371600" lvl="2" indent="-228600" algn="l">
              <a:spcBef>
                <a:spcPts val="384"/>
              </a:spcBef>
              <a:spcAft>
                <a:spcPts val="0"/>
              </a:spcAft>
              <a:buClr>
                <a:srgbClr val="888888"/>
              </a:buClr>
              <a:buSzPts val="1920"/>
              <a:buNone/>
              <a:defRPr sz="1920">
                <a:solidFill>
                  <a:srgbClr val="888888"/>
                </a:solidFill>
              </a:defRPr>
            </a:lvl3pPr>
            <a:lvl4pPr marL="1828800" lvl="3" indent="-228600" algn="l">
              <a:spcBef>
                <a:spcPts val="336"/>
              </a:spcBef>
              <a:spcAft>
                <a:spcPts val="0"/>
              </a:spcAft>
              <a:buClr>
                <a:srgbClr val="888888"/>
              </a:buClr>
              <a:buSzPts val="1680"/>
              <a:buNone/>
              <a:defRPr sz="1679">
                <a:solidFill>
                  <a:srgbClr val="888888"/>
                </a:solidFill>
              </a:defRPr>
            </a:lvl4pPr>
            <a:lvl5pPr marL="2286000" lvl="4" indent="-228600" algn="l">
              <a:spcBef>
                <a:spcPts val="336"/>
              </a:spcBef>
              <a:spcAft>
                <a:spcPts val="0"/>
              </a:spcAft>
              <a:buClr>
                <a:srgbClr val="888888"/>
              </a:buClr>
              <a:buSzPts val="1680"/>
              <a:buNone/>
              <a:defRPr sz="1679">
                <a:solidFill>
                  <a:srgbClr val="888888"/>
                </a:solidFill>
              </a:defRPr>
            </a:lvl5pPr>
            <a:lvl6pPr marL="2743200" lvl="5" indent="-228600" algn="l">
              <a:spcBef>
                <a:spcPts val="336"/>
              </a:spcBef>
              <a:spcAft>
                <a:spcPts val="0"/>
              </a:spcAft>
              <a:buClr>
                <a:srgbClr val="888888"/>
              </a:buClr>
              <a:buSzPts val="1680"/>
              <a:buNone/>
              <a:defRPr sz="1679">
                <a:solidFill>
                  <a:srgbClr val="888888"/>
                </a:solidFill>
              </a:defRPr>
            </a:lvl6pPr>
            <a:lvl7pPr marL="3200400" lvl="6" indent="-228600" algn="l">
              <a:spcBef>
                <a:spcPts val="336"/>
              </a:spcBef>
              <a:spcAft>
                <a:spcPts val="0"/>
              </a:spcAft>
              <a:buClr>
                <a:srgbClr val="888888"/>
              </a:buClr>
              <a:buSzPts val="1680"/>
              <a:buNone/>
              <a:defRPr sz="1679">
                <a:solidFill>
                  <a:srgbClr val="888888"/>
                </a:solidFill>
              </a:defRPr>
            </a:lvl7pPr>
            <a:lvl8pPr marL="3657600" lvl="7" indent="-228600" algn="l">
              <a:spcBef>
                <a:spcPts val="336"/>
              </a:spcBef>
              <a:spcAft>
                <a:spcPts val="0"/>
              </a:spcAft>
              <a:buClr>
                <a:srgbClr val="888888"/>
              </a:buClr>
              <a:buSzPts val="1680"/>
              <a:buNone/>
              <a:defRPr sz="1679">
                <a:solidFill>
                  <a:srgbClr val="888888"/>
                </a:solidFill>
              </a:defRPr>
            </a:lvl8pPr>
            <a:lvl9pPr marL="4114800" lvl="8" indent="-228600" algn="l">
              <a:spcBef>
                <a:spcPts val="336"/>
              </a:spcBef>
              <a:spcAft>
                <a:spcPts val="0"/>
              </a:spcAft>
              <a:buClr>
                <a:srgbClr val="888888"/>
              </a:buClr>
              <a:buSzPts val="1680"/>
              <a:buNone/>
              <a:defRPr sz="1679">
                <a:solidFill>
                  <a:srgbClr val="888888"/>
                </a:solidFill>
              </a:defRPr>
            </a:lvl9pPr>
          </a:lstStyle>
          <a:p>
            <a:endParaRPr/>
          </a:p>
        </p:txBody>
      </p:sp>
      <p:sp>
        <p:nvSpPr>
          <p:cNvPr id="37" name="Google Shape;37;p42"/>
          <p:cNvSpPr txBox="1">
            <a:spLocks noGrp="1"/>
          </p:cNvSpPr>
          <p:nvPr>
            <p:ph type="dt" idx="10"/>
          </p:nvPr>
        </p:nvSpPr>
        <p:spPr>
          <a:xfrm>
            <a:off x="609600" y="6356359"/>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42"/>
          <p:cNvSpPr txBox="1">
            <a:spLocks noGrp="1"/>
          </p:cNvSpPr>
          <p:nvPr>
            <p:ph type="ftr" idx="11"/>
          </p:nvPr>
        </p:nvSpPr>
        <p:spPr>
          <a:xfrm>
            <a:off x="4165600" y="6356359"/>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42"/>
          <p:cNvSpPr txBox="1">
            <a:spLocks noGrp="1"/>
          </p:cNvSpPr>
          <p:nvPr>
            <p:ph type="sldNum" idx="12"/>
          </p:nvPr>
        </p:nvSpPr>
        <p:spPr>
          <a:xfrm>
            <a:off x="8737600" y="6356359"/>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Two Content" type="twoObj">
  <p:cSld name="TWO_OBJECTS">
    <p:spTree>
      <p:nvGrpSpPr>
        <p:cNvPr id="1" name="Shape 40"/>
        <p:cNvGrpSpPr/>
        <p:nvPr/>
      </p:nvGrpSpPr>
      <p:grpSpPr>
        <a:xfrm>
          <a:off x="0" y="0"/>
          <a:ext cx="0" cy="0"/>
          <a:chOff x="0" y="0"/>
          <a:chExt cx="0" cy="0"/>
        </a:xfrm>
      </p:grpSpPr>
      <p:sp>
        <p:nvSpPr>
          <p:cNvPr id="41" name="Google Shape;41;p43"/>
          <p:cNvSpPr txBox="1">
            <a:spLocks noGrp="1"/>
          </p:cNvSpPr>
          <p:nvPr>
            <p:ph type="title"/>
          </p:nvPr>
        </p:nvSpPr>
        <p:spPr>
          <a:xfrm>
            <a:off x="609600" y="274639"/>
            <a:ext cx="109728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43"/>
          <p:cNvSpPr txBox="1">
            <a:spLocks noGrp="1"/>
          </p:cNvSpPr>
          <p:nvPr>
            <p:ph type="body" idx="1"/>
          </p:nvPr>
        </p:nvSpPr>
        <p:spPr>
          <a:xfrm>
            <a:off x="609600" y="1600201"/>
            <a:ext cx="5384800" cy="4525963"/>
          </a:xfrm>
          <a:prstGeom prst="rect">
            <a:avLst/>
          </a:prstGeom>
          <a:noFill/>
          <a:ln>
            <a:noFill/>
          </a:ln>
        </p:spPr>
        <p:txBody>
          <a:bodyPr spcFirstLastPara="1" wrap="square" lIns="91425" tIns="45700" rIns="91425" bIns="45700" anchor="t" anchorCtr="0">
            <a:normAutofit/>
          </a:bodyPr>
          <a:lstStyle>
            <a:lvl1pPr marL="457200" lvl="0" indent="-441960" algn="l">
              <a:spcBef>
                <a:spcPts val="672"/>
              </a:spcBef>
              <a:spcAft>
                <a:spcPts val="0"/>
              </a:spcAft>
              <a:buClr>
                <a:schemeClr val="dk1"/>
              </a:buClr>
              <a:buSzPts val="3360"/>
              <a:buChar char="•"/>
              <a:defRPr sz="3359"/>
            </a:lvl1pPr>
            <a:lvl2pPr marL="914400" lvl="1" indent="-411480" algn="l">
              <a:spcBef>
                <a:spcPts val="576"/>
              </a:spcBef>
              <a:spcAft>
                <a:spcPts val="0"/>
              </a:spcAft>
              <a:buClr>
                <a:schemeClr val="dk1"/>
              </a:buClr>
              <a:buSzPts val="2880"/>
              <a:buChar char="–"/>
              <a:defRPr sz="2880"/>
            </a:lvl2pPr>
            <a:lvl3pPr marL="1371600" lvl="2" indent="-381000" algn="l">
              <a:spcBef>
                <a:spcPts val="480"/>
              </a:spcBef>
              <a:spcAft>
                <a:spcPts val="0"/>
              </a:spcAft>
              <a:buClr>
                <a:schemeClr val="dk1"/>
              </a:buClr>
              <a:buSzPts val="2400"/>
              <a:buChar char="•"/>
              <a:defRPr sz="2400"/>
            </a:lvl3pPr>
            <a:lvl4pPr marL="1828800" lvl="3" indent="-365760" algn="l">
              <a:spcBef>
                <a:spcPts val="432"/>
              </a:spcBef>
              <a:spcAft>
                <a:spcPts val="0"/>
              </a:spcAft>
              <a:buClr>
                <a:schemeClr val="dk1"/>
              </a:buClr>
              <a:buSzPts val="2160"/>
              <a:buChar char="–"/>
              <a:defRPr sz="2160"/>
            </a:lvl4pPr>
            <a:lvl5pPr marL="2286000" lvl="4" indent="-365760" algn="l">
              <a:spcBef>
                <a:spcPts val="432"/>
              </a:spcBef>
              <a:spcAft>
                <a:spcPts val="0"/>
              </a:spcAft>
              <a:buClr>
                <a:schemeClr val="dk1"/>
              </a:buClr>
              <a:buSzPts val="2160"/>
              <a:buChar char="»"/>
              <a:defRPr sz="2160"/>
            </a:lvl5pPr>
            <a:lvl6pPr marL="2743200" lvl="5" indent="-365760" algn="l">
              <a:spcBef>
                <a:spcPts val="432"/>
              </a:spcBef>
              <a:spcAft>
                <a:spcPts val="0"/>
              </a:spcAft>
              <a:buClr>
                <a:schemeClr val="dk1"/>
              </a:buClr>
              <a:buSzPts val="2160"/>
              <a:buChar char="•"/>
              <a:defRPr sz="2160"/>
            </a:lvl6pPr>
            <a:lvl7pPr marL="3200400" lvl="6" indent="-365760" algn="l">
              <a:spcBef>
                <a:spcPts val="432"/>
              </a:spcBef>
              <a:spcAft>
                <a:spcPts val="0"/>
              </a:spcAft>
              <a:buClr>
                <a:schemeClr val="dk1"/>
              </a:buClr>
              <a:buSzPts val="2160"/>
              <a:buChar char="•"/>
              <a:defRPr sz="2160"/>
            </a:lvl7pPr>
            <a:lvl8pPr marL="3657600" lvl="7" indent="-365759" algn="l">
              <a:spcBef>
                <a:spcPts val="432"/>
              </a:spcBef>
              <a:spcAft>
                <a:spcPts val="0"/>
              </a:spcAft>
              <a:buClr>
                <a:schemeClr val="dk1"/>
              </a:buClr>
              <a:buSzPts val="2160"/>
              <a:buChar char="•"/>
              <a:defRPr sz="2160"/>
            </a:lvl8pPr>
            <a:lvl9pPr marL="4114800" lvl="8" indent="-365759" algn="l">
              <a:spcBef>
                <a:spcPts val="432"/>
              </a:spcBef>
              <a:spcAft>
                <a:spcPts val="0"/>
              </a:spcAft>
              <a:buClr>
                <a:schemeClr val="dk1"/>
              </a:buClr>
              <a:buSzPts val="2160"/>
              <a:buChar char="•"/>
              <a:defRPr sz="2160"/>
            </a:lvl9pPr>
          </a:lstStyle>
          <a:p>
            <a:endParaRPr/>
          </a:p>
        </p:txBody>
      </p:sp>
      <p:sp>
        <p:nvSpPr>
          <p:cNvPr id="43" name="Google Shape;43;p43"/>
          <p:cNvSpPr txBox="1">
            <a:spLocks noGrp="1"/>
          </p:cNvSpPr>
          <p:nvPr>
            <p:ph type="body" idx="2"/>
          </p:nvPr>
        </p:nvSpPr>
        <p:spPr>
          <a:xfrm>
            <a:off x="6197600" y="1600201"/>
            <a:ext cx="5384800" cy="4525963"/>
          </a:xfrm>
          <a:prstGeom prst="rect">
            <a:avLst/>
          </a:prstGeom>
          <a:noFill/>
          <a:ln>
            <a:noFill/>
          </a:ln>
        </p:spPr>
        <p:txBody>
          <a:bodyPr spcFirstLastPara="1" wrap="square" lIns="91425" tIns="45700" rIns="91425" bIns="45700" anchor="t" anchorCtr="0">
            <a:normAutofit/>
          </a:bodyPr>
          <a:lstStyle>
            <a:lvl1pPr marL="457200" lvl="0" indent="-441960" algn="l">
              <a:spcBef>
                <a:spcPts val="672"/>
              </a:spcBef>
              <a:spcAft>
                <a:spcPts val="0"/>
              </a:spcAft>
              <a:buClr>
                <a:schemeClr val="dk1"/>
              </a:buClr>
              <a:buSzPts val="3360"/>
              <a:buChar char="•"/>
              <a:defRPr sz="3359"/>
            </a:lvl1pPr>
            <a:lvl2pPr marL="914400" lvl="1" indent="-411480" algn="l">
              <a:spcBef>
                <a:spcPts val="576"/>
              </a:spcBef>
              <a:spcAft>
                <a:spcPts val="0"/>
              </a:spcAft>
              <a:buClr>
                <a:schemeClr val="dk1"/>
              </a:buClr>
              <a:buSzPts val="2880"/>
              <a:buChar char="–"/>
              <a:defRPr sz="2880"/>
            </a:lvl2pPr>
            <a:lvl3pPr marL="1371600" lvl="2" indent="-381000" algn="l">
              <a:spcBef>
                <a:spcPts val="480"/>
              </a:spcBef>
              <a:spcAft>
                <a:spcPts val="0"/>
              </a:spcAft>
              <a:buClr>
                <a:schemeClr val="dk1"/>
              </a:buClr>
              <a:buSzPts val="2400"/>
              <a:buChar char="•"/>
              <a:defRPr sz="2400"/>
            </a:lvl3pPr>
            <a:lvl4pPr marL="1828800" lvl="3" indent="-365760" algn="l">
              <a:spcBef>
                <a:spcPts val="432"/>
              </a:spcBef>
              <a:spcAft>
                <a:spcPts val="0"/>
              </a:spcAft>
              <a:buClr>
                <a:schemeClr val="dk1"/>
              </a:buClr>
              <a:buSzPts val="2160"/>
              <a:buChar char="–"/>
              <a:defRPr sz="2160"/>
            </a:lvl4pPr>
            <a:lvl5pPr marL="2286000" lvl="4" indent="-365760" algn="l">
              <a:spcBef>
                <a:spcPts val="432"/>
              </a:spcBef>
              <a:spcAft>
                <a:spcPts val="0"/>
              </a:spcAft>
              <a:buClr>
                <a:schemeClr val="dk1"/>
              </a:buClr>
              <a:buSzPts val="2160"/>
              <a:buChar char="»"/>
              <a:defRPr sz="2160"/>
            </a:lvl5pPr>
            <a:lvl6pPr marL="2743200" lvl="5" indent="-365760" algn="l">
              <a:spcBef>
                <a:spcPts val="432"/>
              </a:spcBef>
              <a:spcAft>
                <a:spcPts val="0"/>
              </a:spcAft>
              <a:buClr>
                <a:schemeClr val="dk1"/>
              </a:buClr>
              <a:buSzPts val="2160"/>
              <a:buChar char="•"/>
              <a:defRPr sz="2160"/>
            </a:lvl6pPr>
            <a:lvl7pPr marL="3200400" lvl="6" indent="-365760" algn="l">
              <a:spcBef>
                <a:spcPts val="432"/>
              </a:spcBef>
              <a:spcAft>
                <a:spcPts val="0"/>
              </a:spcAft>
              <a:buClr>
                <a:schemeClr val="dk1"/>
              </a:buClr>
              <a:buSzPts val="2160"/>
              <a:buChar char="•"/>
              <a:defRPr sz="2160"/>
            </a:lvl7pPr>
            <a:lvl8pPr marL="3657600" lvl="7" indent="-365759" algn="l">
              <a:spcBef>
                <a:spcPts val="432"/>
              </a:spcBef>
              <a:spcAft>
                <a:spcPts val="0"/>
              </a:spcAft>
              <a:buClr>
                <a:schemeClr val="dk1"/>
              </a:buClr>
              <a:buSzPts val="2160"/>
              <a:buChar char="•"/>
              <a:defRPr sz="2160"/>
            </a:lvl8pPr>
            <a:lvl9pPr marL="4114800" lvl="8" indent="-365759" algn="l">
              <a:spcBef>
                <a:spcPts val="432"/>
              </a:spcBef>
              <a:spcAft>
                <a:spcPts val="0"/>
              </a:spcAft>
              <a:buClr>
                <a:schemeClr val="dk1"/>
              </a:buClr>
              <a:buSzPts val="2160"/>
              <a:buChar char="•"/>
              <a:defRPr sz="2160"/>
            </a:lvl9pPr>
          </a:lstStyle>
          <a:p>
            <a:endParaRPr/>
          </a:p>
        </p:txBody>
      </p:sp>
      <p:sp>
        <p:nvSpPr>
          <p:cNvPr id="44" name="Google Shape;44;p43"/>
          <p:cNvSpPr txBox="1">
            <a:spLocks noGrp="1"/>
          </p:cNvSpPr>
          <p:nvPr>
            <p:ph type="dt" idx="10"/>
          </p:nvPr>
        </p:nvSpPr>
        <p:spPr>
          <a:xfrm>
            <a:off x="609600" y="6356359"/>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43"/>
          <p:cNvSpPr txBox="1">
            <a:spLocks noGrp="1"/>
          </p:cNvSpPr>
          <p:nvPr>
            <p:ph type="ftr" idx="11"/>
          </p:nvPr>
        </p:nvSpPr>
        <p:spPr>
          <a:xfrm>
            <a:off x="4165600" y="6356359"/>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43"/>
          <p:cNvSpPr txBox="1">
            <a:spLocks noGrp="1"/>
          </p:cNvSpPr>
          <p:nvPr>
            <p:ph type="sldNum" idx="12"/>
          </p:nvPr>
        </p:nvSpPr>
        <p:spPr>
          <a:xfrm>
            <a:off x="8737600" y="6356359"/>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Comparison" type="twoTxTwoObj">
  <p:cSld name="TWO_OBJECTS_WITH_TEXT">
    <p:spTree>
      <p:nvGrpSpPr>
        <p:cNvPr id="1" name="Shape 47"/>
        <p:cNvGrpSpPr/>
        <p:nvPr/>
      </p:nvGrpSpPr>
      <p:grpSpPr>
        <a:xfrm>
          <a:off x="0" y="0"/>
          <a:ext cx="0" cy="0"/>
          <a:chOff x="0" y="0"/>
          <a:chExt cx="0" cy="0"/>
        </a:xfrm>
      </p:grpSpPr>
      <p:sp>
        <p:nvSpPr>
          <p:cNvPr id="48" name="Google Shape;48;p44"/>
          <p:cNvSpPr txBox="1">
            <a:spLocks noGrp="1"/>
          </p:cNvSpPr>
          <p:nvPr>
            <p:ph type="title"/>
          </p:nvPr>
        </p:nvSpPr>
        <p:spPr>
          <a:xfrm>
            <a:off x="609600" y="274639"/>
            <a:ext cx="109728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5280"/>
              <a:buFont typeface="Garamond"/>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9" name="Google Shape;49;p44"/>
          <p:cNvSpPr txBox="1">
            <a:spLocks noGrp="1"/>
          </p:cNvSpPr>
          <p:nvPr>
            <p:ph type="body" idx="1"/>
          </p:nvPr>
        </p:nvSpPr>
        <p:spPr>
          <a:xfrm>
            <a:off x="609600" y="1535113"/>
            <a:ext cx="5386917" cy="639763"/>
          </a:xfrm>
          <a:prstGeom prst="rect">
            <a:avLst/>
          </a:prstGeom>
          <a:noFill/>
          <a:ln>
            <a:noFill/>
          </a:ln>
        </p:spPr>
        <p:txBody>
          <a:bodyPr spcFirstLastPara="1" wrap="square" lIns="91425" tIns="45700" rIns="91425" bIns="45700" anchor="b" anchorCtr="0">
            <a:normAutofit/>
          </a:bodyPr>
          <a:lstStyle>
            <a:lvl1pPr marL="457200" lvl="0" indent="-228600" algn="l">
              <a:spcBef>
                <a:spcPts val="576"/>
              </a:spcBef>
              <a:spcAft>
                <a:spcPts val="0"/>
              </a:spcAft>
              <a:buClr>
                <a:schemeClr val="dk1"/>
              </a:buClr>
              <a:buSzPts val="2880"/>
              <a:buNone/>
              <a:defRPr sz="2880" b="1"/>
            </a:lvl1pPr>
            <a:lvl2pPr marL="914400" lvl="1" indent="-228600" algn="l">
              <a:spcBef>
                <a:spcPts val="480"/>
              </a:spcBef>
              <a:spcAft>
                <a:spcPts val="0"/>
              </a:spcAft>
              <a:buClr>
                <a:schemeClr val="dk1"/>
              </a:buClr>
              <a:buSzPts val="2400"/>
              <a:buNone/>
              <a:defRPr sz="2400" b="1"/>
            </a:lvl2pPr>
            <a:lvl3pPr marL="1371600" lvl="2" indent="-228600" algn="l">
              <a:spcBef>
                <a:spcPts val="432"/>
              </a:spcBef>
              <a:spcAft>
                <a:spcPts val="0"/>
              </a:spcAft>
              <a:buClr>
                <a:schemeClr val="dk1"/>
              </a:buClr>
              <a:buSzPts val="2160"/>
              <a:buNone/>
              <a:defRPr sz="2160" b="1"/>
            </a:lvl3pPr>
            <a:lvl4pPr marL="1828800" lvl="3" indent="-228600" algn="l">
              <a:spcBef>
                <a:spcPts val="384"/>
              </a:spcBef>
              <a:spcAft>
                <a:spcPts val="0"/>
              </a:spcAft>
              <a:buClr>
                <a:schemeClr val="dk1"/>
              </a:buClr>
              <a:buSzPts val="1920"/>
              <a:buNone/>
              <a:defRPr sz="1920" b="1"/>
            </a:lvl4pPr>
            <a:lvl5pPr marL="2286000" lvl="4" indent="-228600" algn="l">
              <a:spcBef>
                <a:spcPts val="384"/>
              </a:spcBef>
              <a:spcAft>
                <a:spcPts val="0"/>
              </a:spcAft>
              <a:buClr>
                <a:schemeClr val="dk1"/>
              </a:buClr>
              <a:buSzPts val="1920"/>
              <a:buNone/>
              <a:defRPr sz="1920" b="1"/>
            </a:lvl5pPr>
            <a:lvl6pPr marL="2743200" lvl="5" indent="-228600" algn="l">
              <a:spcBef>
                <a:spcPts val="384"/>
              </a:spcBef>
              <a:spcAft>
                <a:spcPts val="0"/>
              </a:spcAft>
              <a:buClr>
                <a:schemeClr val="dk1"/>
              </a:buClr>
              <a:buSzPts val="1920"/>
              <a:buNone/>
              <a:defRPr sz="1920" b="1"/>
            </a:lvl6pPr>
            <a:lvl7pPr marL="3200400" lvl="6" indent="-228600" algn="l">
              <a:spcBef>
                <a:spcPts val="384"/>
              </a:spcBef>
              <a:spcAft>
                <a:spcPts val="0"/>
              </a:spcAft>
              <a:buClr>
                <a:schemeClr val="dk1"/>
              </a:buClr>
              <a:buSzPts val="1920"/>
              <a:buNone/>
              <a:defRPr sz="1920" b="1"/>
            </a:lvl7pPr>
            <a:lvl8pPr marL="3657600" lvl="7" indent="-228600" algn="l">
              <a:spcBef>
                <a:spcPts val="384"/>
              </a:spcBef>
              <a:spcAft>
                <a:spcPts val="0"/>
              </a:spcAft>
              <a:buClr>
                <a:schemeClr val="dk1"/>
              </a:buClr>
              <a:buSzPts val="1920"/>
              <a:buNone/>
              <a:defRPr sz="1920" b="1"/>
            </a:lvl8pPr>
            <a:lvl9pPr marL="4114800" lvl="8" indent="-228600" algn="l">
              <a:spcBef>
                <a:spcPts val="384"/>
              </a:spcBef>
              <a:spcAft>
                <a:spcPts val="0"/>
              </a:spcAft>
              <a:buClr>
                <a:schemeClr val="dk1"/>
              </a:buClr>
              <a:buSzPts val="1920"/>
              <a:buNone/>
              <a:defRPr sz="1920" b="1"/>
            </a:lvl9pPr>
          </a:lstStyle>
          <a:p>
            <a:endParaRPr/>
          </a:p>
        </p:txBody>
      </p:sp>
      <p:sp>
        <p:nvSpPr>
          <p:cNvPr id="50" name="Google Shape;50;p44"/>
          <p:cNvSpPr txBox="1">
            <a:spLocks noGrp="1"/>
          </p:cNvSpPr>
          <p:nvPr>
            <p:ph type="body" idx="2"/>
          </p:nvPr>
        </p:nvSpPr>
        <p:spPr>
          <a:xfrm>
            <a:off x="609600" y="2174875"/>
            <a:ext cx="5386917" cy="3951288"/>
          </a:xfrm>
          <a:prstGeom prst="rect">
            <a:avLst/>
          </a:prstGeom>
          <a:noFill/>
          <a:ln>
            <a:noFill/>
          </a:ln>
        </p:spPr>
        <p:txBody>
          <a:bodyPr spcFirstLastPara="1" wrap="square" lIns="91425" tIns="45700" rIns="91425" bIns="45700" anchor="t" anchorCtr="0">
            <a:normAutofit/>
          </a:bodyPr>
          <a:lstStyle>
            <a:lvl1pPr marL="457200" lvl="0" indent="-411480" algn="l">
              <a:spcBef>
                <a:spcPts val="576"/>
              </a:spcBef>
              <a:spcAft>
                <a:spcPts val="0"/>
              </a:spcAft>
              <a:buClr>
                <a:schemeClr val="dk1"/>
              </a:buClr>
              <a:buSzPts val="2880"/>
              <a:buChar char="•"/>
              <a:defRPr sz="2880"/>
            </a:lvl1pPr>
            <a:lvl2pPr marL="914400" lvl="1" indent="-381000" algn="l">
              <a:spcBef>
                <a:spcPts val="480"/>
              </a:spcBef>
              <a:spcAft>
                <a:spcPts val="0"/>
              </a:spcAft>
              <a:buClr>
                <a:schemeClr val="dk1"/>
              </a:buClr>
              <a:buSzPts val="2400"/>
              <a:buChar char="–"/>
              <a:defRPr sz="2400"/>
            </a:lvl2pPr>
            <a:lvl3pPr marL="1371600" lvl="2" indent="-365760" algn="l">
              <a:spcBef>
                <a:spcPts val="432"/>
              </a:spcBef>
              <a:spcAft>
                <a:spcPts val="0"/>
              </a:spcAft>
              <a:buClr>
                <a:schemeClr val="dk1"/>
              </a:buClr>
              <a:buSzPts val="2160"/>
              <a:buChar char="•"/>
              <a:defRPr sz="2160"/>
            </a:lvl3pPr>
            <a:lvl4pPr marL="1828800" lvl="3" indent="-350519" algn="l">
              <a:spcBef>
                <a:spcPts val="384"/>
              </a:spcBef>
              <a:spcAft>
                <a:spcPts val="0"/>
              </a:spcAft>
              <a:buClr>
                <a:schemeClr val="dk1"/>
              </a:buClr>
              <a:buSzPts val="1920"/>
              <a:buChar char="–"/>
              <a:defRPr sz="1920"/>
            </a:lvl4pPr>
            <a:lvl5pPr marL="2286000" lvl="4" indent="-350520" algn="l">
              <a:spcBef>
                <a:spcPts val="384"/>
              </a:spcBef>
              <a:spcAft>
                <a:spcPts val="0"/>
              </a:spcAft>
              <a:buClr>
                <a:schemeClr val="dk1"/>
              </a:buClr>
              <a:buSzPts val="1920"/>
              <a:buChar char="»"/>
              <a:defRPr sz="1920"/>
            </a:lvl5pPr>
            <a:lvl6pPr marL="2743200" lvl="5" indent="-350520" algn="l">
              <a:spcBef>
                <a:spcPts val="384"/>
              </a:spcBef>
              <a:spcAft>
                <a:spcPts val="0"/>
              </a:spcAft>
              <a:buClr>
                <a:schemeClr val="dk1"/>
              </a:buClr>
              <a:buSzPts val="1920"/>
              <a:buChar char="•"/>
              <a:defRPr sz="1920"/>
            </a:lvl6pPr>
            <a:lvl7pPr marL="3200400" lvl="6" indent="-350520" algn="l">
              <a:spcBef>
                <a:spcPts val="384"/>
              </a:spcBef>
              <a:spcAft>
                <a:spcPts val="0"/>
              </a:spcAft>
              <a:buClr>
                <a:schemeClr val="dk1"/>
              </a:buClr>
              <a:buSzPts val="1920"/>
              <a:buChar char="•"/>
              <a:defRPr sz="1920"/>
            </a:lvl7pPr>
            <a:lvl8pPr marL="3657600" lvl="7" indent="-350520" algn="l">
              <a:spcBef>
                <a:spcPts val="384"/>
              </a:spcBef>
              <a:spcAft>
                <a:spcPts val="0"/>
              </a:spcAft>
              <a:buClr>
                <a:schemeClr val="dk1"/>
              </a:buClr>
              <a:buSzPts val="1920"/>
              <a:buChar char="•"/>
              <a:defRPr sz="1920"/>
            </a:lvl8pPr>
            <a:lvl9pPr marL="4114800" lvl="8" indent="-350520" algn="l">
              <a:spcBef>
                <a:spcPts val="384"/>
              </a:spcBef>
              <a:spcAft>
                <a:spcPts val="0"/>
              </a:spcAft>
              <a:buClr>
                <a:schemeClr val="dk1"/>
              </a:buClr>
              <a:buSzPts val="1920"/>
              <a:buChar char="•"/>
              <a:defRPr sz="1920"/>
            </a:lvl9pPr>
          </a:lstStyle>
          <a:p>
            <a:endParaRPr/>
          </a:p>
        </p:txBody>
      </p:sp>
      <p:sp>
        <p:nvSpPr>
          <p:cNvPr id="51" name="Google Shape;51;p44"/>
          <p:cNvSpPr txBox="1">
            <a:spLocks noGrp="1"/>
          </p:cNvSpPr>
          <p:nvPr>
            <p:ph type="body" idx="3"/>
          </p:nvPr>
        </p:nvSpPr>
        <p:spPr>
          <a:xfrm>
            <a:off x="6193378" y="1535113"/>
            <a:ext cx="5389033" cy="639763"/>
          </a:xfrm>
          <a:prstGeom prst="rect">
            <a:avLst/>
          </a:prstGeom>
          <a:noFill/>
          <a:ln>
            <a:noFill/>
          </a:ln>
        </p:spPr>
        <p:txBody>
          <a:bodyPr spcFirstLastPara="1" wrap="square" lIns="91425" tIns="45700" rIns="91425" bIns="45700" anchor="b" anchorCtr="0">
            <a:normAutofit/>
          </a:bodyPr>
          <a:lstStyle>
            <a:lvl1pPr marL="457200" lvl="0" indent="-228600" algn="l">
              <a:spcBef>
                <a:spcPts val="576"/>
              </a:spcBef>
              <a:spcAft>
                <a:spcPts val="0"/>
              </a:spcAft>
              <a:buClr>
                <a:schemeClr val="dk1"/>
              </a:buClr>
              <a:buSzPts val="2880"/>
              <a:buNone/>
              <a:defRPr sz="2880" b="1"/>
            </a:lvl1pPr>
            <a:lvl2pPr marL="914400" lvl="1" indent="-228600" algn="l">
              <a:spcBef>
                <a:spcPts val="480"/>
              </a:spcBef>
              <a:spcAft>
                <a:spcPts val="0"/>
              </a:spcAft>
              <a:buClr>
                <a:schemeClr val="dk1"/>
              </a:buClr>
              <a:buSzPts val="2400"/>
              <a:buNone/>
              <a:defRPr sz="2400" b="1"/>
            </a:lvl2pPr>
            <a:lvl3pPr marL="1371600" lvl="2" indent="-228600" algn="l">
              <a:spcBef>
                <a:spcPts val="432"/>
              </a:spcBef>
              <a:spcAft>
                <a:spcPts val="0"/>
              </a:spcAft>
              <a:buClr>
                <a:schemeClr val="dk1"/>
              </a:buClr>
              <a:buSzPts val="2160"/>
              <a:buNone/>
              <a:defRPr sz="2160" b="1"/>
            </a:lvl3pPr>
            <a:lvl4pPr marL="1828800" lvl="3" indent="-228600" algn="l">
              <a:spcBef>
                <a:spcPts val="384"/>
              </a:spcBef>
              <a:spcAft>
                <a:spcPts val="0"/>
              </a:spcAft>
              <a:buClr>
                <a:schemeClr val="dk1"/>
              </a:buClr>
              <a:buSzPts val="1920"/>
              <a:buNone/>
              <a:defRPr sz="1920" b="1"/>
            </a:lvl4pPr>
            <a:lvl5pPr marL="2286000" lvl="4" indent="-228600" algn="l">
              <a:spcBef>
                <a:spcPts val="384"/>
              </a:spcBef>
              <a:spcAft>
                <a:spcPts val="0"/>
              </a:spcAft>
              <a:buClr>
                <a:schemeClr val="dk1"/>
              </a:buClr>
              <a:buSzPts val="1920"/>
              <a:buNone/>
              <a:defRPr sz="1920" b="1"/>
            </a:lvl5pPr>
            <a:lvl6pPr marL="2743200" lvl="5" indent="-228600" algn="l">
              <a:spcBef>
                <a:spcPts val="384"/>
              </a:spcBef>
              <a:spcAft>
                <a:spcPts val="0"/>
              </a:spcAft>
              <a:buClr>
                <a:schemeClr val="dk1"/>
              </a:buClr>
              <a:buSzPts val="1920"/>
              <a:buNone/>
              <a:defRPr sz="1920" b="1"/>
            </a:lvl6pPr>
            <a:lvl7pPr marL="3200400" lvl="6" indent="-228600" algn="l">
              <a:spcBef>
                <a:spcPts val="384"/>
              </a:spcBef>
              <a:spcAft>
                <a:spcPts val="0"/>
              </a:spcAft>
              <a:buClr>
                <a:schemeClr val="dk1"/>
              </a:buClr>
              <a:buSzPts val="1920"/>
              <a:buNone/>
              <a:defRPr sz="1920" b="1"/>
            </a:lvl7pPr>
            <a:lvl8pPr marL="3657600" lvl="7" indent="-228600" algn="l">
              <a:spcBef>
                <a:spcPts val="384"/>
              </a:spcBef>
              <a:spcAft>
                <a:spcPts val="0"/>
              </a:spcAft>
              <a:buClr>
                <a:schemeClr val="dk1"/>
              </a:buClr>
              <a:buSzPts val="1920"/>
              <a:buNone/>
              <a:defRPr sz="1920" b="1"/>
            </a:lvl8pPr>
            <a:lvl9pPr marL="4114800" lvl="8" indent="-228600" algn="l">
              <a:spcBef>
                <a:spcPts val="384"/>
              </a:spcBef>
              <a:spcAft>
                <a:spcPts val="0"/>
              </a:spcAft>
              <a:buClr>
                <a:schemeClr val="dk1"/>
              </a:buClr>
              <a:buSzPts val="1920"/>
              <a:buNone/>
              <a:defRPr sz="1920" b="1"/>
            </a:lvl9pPr>
          </a:lstStyle>
          <a:p>
            <a:endParaRPr/>
          </a:p>
        </p:txBody>
      </p:sp>
      <p:sp>
        <p:nvSpPr>
          <p:cNvPr id="52" name="Google Shape;52;p44"/>
          <p:cNvSpPr txBox="1">
            <a:spLocks noGrp="1"/>
          </p:cNvSpPr>
          <p:nvPr>
            <p:ph type="body" idx="4"/>
          </p:nvPr>
        </p:nvSpPr>
        <p:spPr>
          <a:xfrm>
            <a:off x="6193378" y="2174875"/>
            <a:ext cx="5389033" cy="3951288"/>
          </a:xfrm>
          <a:prstGeom prst="rect">
            <a:avLst/>
          </a:prstGeom>
          <a:noFill/>
          <a:ln>
            <a:noFill/>
          </a:ln>
        </p:spPr>
        <p:txBody>
          <a:bodyPr spcFirstLastPara="1" wrap="square" lIns="91425" tIns="45700" rIns="91425" bIns="45700" anchor="t" anchorCtr="0">
            <a:normAutofit/>
          </a:bodyPr>
          <a:lstStyle>
            <a:lvl1pPr marL="457200" lvl="0" indent="-411480" algn="l">
              <a:spcBef>
                <a:spcPts val="576"/>
              </a:spcBef>
              <a:spcAft>
                <a:spcPts val="0"/>
              </a:spcAft>
              <a:buClr>
                <a:schemeClr val="dk1"/>
              </a:buClr>
              <a:buSzPts val="2880"/>
              <a:buChar char="•"/>
              <a:defRPr sz="2880"/>
            </a:lvl1pPr>
            <a:lvl2pPr marL="914400" lvl="1" indent="-381000" algn="l">
              <a:spcBef>
                <a:spcPts val="480"/>
              </a:spcBef>
              <a:spcAft>
                <a:spcPts val="0"/>
              </a:spcAft>
              <a:buClr>
                <a:schemeClr val="dk1"/>
              </a:buClr>
              <a:buSzPts val="2400"/>
              <a:buChar char="–"/>
              <a:defRPr sz="2400"/>
            </a:lvl2pPr>
            <a:lvl3pPr marL="1371600" lvl="2" indent="-365760" algn="l">
              <a:spcBef>
                <a:spcPts val="432"/>
              </a:spcBef>
              <a:spcAft>
                <a:spcPts val="0"/>
              </a:spcAft>
              <a:buClr>
                <a:schemeClr val="dk1"/>
              </a:buClr>
              <a:buSzPts val="2160"/>
              <a:buChar char="•"/>
              <a:defRPr sz="2160"/>
            </a:lvl3pPr>
            <a:lvl4pPr marL="1828800" lvl="3" indent="-350519" algn="l">
              <a:spcBef>
                <a:spcPts val="384"/>
              </a:spcBef>
              <a:spcAft>
                <a:spcPts val="0"/>
              </a:spcAft>
              <a:buClr>
                <a:schemeClr val="dk1"/>
              </a:buClr>
              <a:buSzPts val="1920"/>
              <a:buChar char="–"/>
              <a:defRPr sz="1920"/>
            </a:lvl4pPr>
            <a:lvl5pPr marL="2286000" lvl="4" indent="-350520" algn="l">
              <a:spcBef>
                <a:spcPts val="384"/>
              </a:spcBef>
              <a:spcAft>
                <a:spcPts val="0"/>
              </a:spcAft>
              <a:buClr>
                <a:schemeClr val="dk1"/>
              </a:buClr>
              <a:buSzPts val="1920"/>
              <a:buChar char="»"/>
              <a:defRPr sz="1920"/>
            </a:lvl5pPr>
            <a:lvl6pPr marL="2743200" lvl="5" indent="-350520" algn="l">
              <a:spcBef>
                <a:spcPts val="384"/>
              </a:spcBef>
              <a:spcAft>
                <a:spcPts val="0"/>
              </a:spcAft>
              <a:buClr>
                <a:schemeClr val="dk1"/>
              </a:buClr>
              <a:buSzPts val="1920"/>
              <a:buChar char="•"/>
              <a:defRPr sz="1920"/>
            </a:lvl6pPr>
            <a:lvl7pPr marL="3200400" lvl="6" indent="-350520" algn="l">
              <a:spcBef>
                <a:spcPts val="384"/>
              </a:spcBef>
              <a:spcAft>
                <a:spcPts val="0"/>
              </a:spcAft>
              <a:buClr>
                <a:schemeClr val="dk1"/>
              </a:buClr>
              <a:buSzPts val="1920"/>
              <a:buChar char="•"/>
              <a:defRPr sz="1920"/>
            </a:lvl7pPr>
            <a:lvl8pPr marL="3657600" lvl="7" indent="-350520" algn="l">
              <a:spcBef>
                <a:spcPts val="384"/>
              </a:spcBef>
              <a:spcAft>
                <a:spcPts val="0"/>
              </a:spcAft>
              <a:buClr>
                <a:schemeClr val="dk1"/>
              </a:buClr>
              <a:buSzPts val="1920"/>
              <a:buChar char="•"/>
              <a:defRPr sz="1920"/>
            </a:lvl8pPr>
            <a:lvl9pPr marL="4114800" lvl="8" indent="-350520" algn="l">
              <a:spcBef>
                <a:spcPts val="384"/>
              </a:spcBef>
              <a:spcAft>
                <a:spcPts val="0"/>
              </a:spcAft>
              <a:buClr>
                <a:schemeClr val="dk1"/>
              </a:buClr>
              <a:buSzPts val="1920"/>
              <a:buChar char="•"/>
              <a:defRPr sz="1920"/>
            </a:lvl9pPr>
          </a:lstStyle>
          <a:p>
            <a:endParaRPr/>
          </a:p>
        </p:txBody>
      </p:sp>
      <p:sp>
        <p:nvSpPr>
          <p:cNvPr id="53" name="Google Shape;53;p44"/>
          <p:cNvSpPr txBox="1">
            <a:spLocks noGrp="1"/>
          </p:cNvSpPr>
          <p:nvPr>
            <p:ph type="dt" idx="10"/>
          </p:nvPr>
        </p:nvSpPr>
        <p:spPr>
          <a:xfrm>
            <a:off x="609600" y="6356359"/>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44"/>
          <p:cNvSpPr txBox="1">
            <a:spLocks noGrp="1"/>
          </p:cNvSpPr>
          <p:nvPr>
            <p:ph type="ftr" idx="11"/>
          </p:nvPr>
        </p:nvSpPr>
        <p:spPr>
          <a:xfrm>
            <a:off x="4165600" y="6356359"/>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44"/>
          <p:cNvSpPr txBox="1">
            <a:spLocks noGrp="1"/>
          </p:cNvSpPr>
          <p:nvPr>
            <p:ph type="sldNum" idx="12"/>
          </p:nvPr>
        </p:nvSpPr>
        <p:spPr>
          <a:xfrm>
            <a:off x="8737600" y="6356359"/>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Title Only" type="titleOnly">
  <p:cSld name="TITLE_ONLY">
    <p:spTree>
      <p:nvGrpSpPr>
        <p:cNvPr id="1" name="Shape 56"/>
        <p:cNvGrpSpPr/>
        <p:nvPr/>
      </p:nvGrpSpPr>
      <p:grpSpPr>
        <a:xfrm>
          <a:off x="0" y="0"/>
          <a:ext cx="0" cy="0"/>
          <a:chOff x="0" y="0"/>
          <a:chExt cx="0" cy="0"/>
        </a:xfrm>
      </p:grpSpPr>
      <p:sp>
        <p:nvSpPr>
          <p:cNvPr id="57" name="Google Shape;57;p45"/>
          <p:cNvSpPr txBox="1">
            <a:spLocks noGrp="1"/>
          </p:cNvSpPr>
          <p:nvPr>
            <p:ph type="title"/>
          </p:nvPr>
        </p:nvSpPr>
        <p:spPr>
          <a:xfrm>
            <a:off x="609600" y="274639"/>
            <a:ext cx="10972800" cy="1143000"/>
          </a:xfrm>
          <a:prstGeom prst="rect">
            <a:avLst/>
          </a:prstGeom>
          <a:noFill/>
          <a:ln>
            <a:noFill/>
          </a:ln>
        </p:spPr>
        <p:txBody>
          <a:bodyPr spcFirstLastPara="1" wrap="square" lIns="91425" tIns="45700" rIns="91425" bIns="45700" anchor="ctr" anchorCtr="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45"/>
          <p:cNvSpPr txBox="1">
            <a:spLocks noGrp="1"/>
          </p:cNvSpPr>
          <p:nvPr>
            <p:ph type="dt" idx="10"/>
          </p:nvPr>
        </p:nvSpPr>
        <p:spPr>
          <a:xfrm>
            <a:off x="609600" y="6356359"/>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45"/>
          <p:cNvSpPr txBox="1">
            <a:spLocks noGrp="1"/>
          </p:cNvSpPr>
          <p:nvPr>
            <p:ph type="ftr" idx="11"/>
          </p:nvPr>
        </p:nvSpPr>
        <p:spPr>
          <a:xfrm>
            <a:off x="4165600" y="6356359"/>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45"/>
          <p:cNvSpPr txBox="1">
            <a:spLocks noGrp="1"/>
          </p:cNvSpPr>
          <p:nvPr>
            <p:ph type="sldNum" idx="12"/>
          </p:nvPr>
        </p:nvSpPr>
        <p:spPr>
          <a:xfrm>
            <a:off x="8737600" y="6356359"/>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65"/>
        <p:cNvGrpSpPr/>
        <p:nvPr/>
      </p:nvGrpSpPr>
      <p:grpSpPr>
        <a:xfrm>
          <a:off x="0" y="0"/>
          <a:ext cx="0" cy="0"/>
          <a:chOff x="0" y="0"/>
          <a:chExt cx="0" cy="0"/>
        </a:xfrm>
      </p:grpSpPr>
      <p:sp>
        <p:nvSpPr>
          <p:cNvPr id="66" name="Google Shape;66;p47"/>
          <p:cNvSpPr txBox="1">
            <a:spLocks noGrp="1"/>
          </p:cNvSpPr>
          <p:nvPr>
            <p:ph type="title"/>
          </p:nvPr>
        </p:nvSpPr>
        <p:spPr>
          <a:xfrm>
            <a:off x="609619" y="273049"/>
            <a:ext cx="4011084" cy="1162051"/>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400"/>
              <a:buFont typeface="Garamond"/>
              <a:buNone/>
              <a:defRPr sz="24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47"/>
          <p:cNvSpPr txBox="1">
            <a:spLocks noGrp="1"/>
          </p:cNvSpPr>
          <p:nvPr>
            <p:ph type="body" idx="1"/>
          </p:nvPr>
        </p:nvSpPr>
        <p:spPr>
          <a:xfrm>
            <a:off x="4766733" y="273055"/>
            <a:ext cx="6815667" cy="5853113"/>
          </a:xfrm>
          <a:prstGeom prst="rect">
            <a:avLst/>
          </a:prstGeom>
          <a:noFill/>
          <a:ln>
            <a:noFill/>
          </a:ln>
        </p:spPr>
        <p:txBody>
          <a:bodyPr spcFirstLastPara="1" wrap="square" lIns="91425" tIns="45700" rIns="91425" bIns="45700" anchor="t" anchorCtr="0">
            <a:normAutofit/>
          </a:bodyPr>
          <a:lstStyle>
            <a:lvl1pPr marL="457200" lvl="0" indent="-472440" algn="l">
              <a:spcBef>
                <a:spcPts val="768"/>
              </a:spcBef>
              <a:spcAft>
                <a:spcPts val="0"/>
              </a:spcAft>
              <a:buClr>
                <a:schemeClr val="dk1"/>
              </a:buClr>
              <a:buSzPts val="3840"/>
              <a:buChar char="•"/>
              <a:defRPr sz="3840"/>
            </a:lvl1pPr>
            <a:lvl2pPr marL="914400" lvl="1" indent="-441960" algn="l">
              <a:spcBef>
                <a:spcPts val="672"/>
              </a:spcBef>
              <a:spcAft>
                <a:spcPts val="0"/>
              </a:spcAft>
              <a:buClr>
                <a:schemeClr val="dk1"/>
              </a:buClr>
              <a:buSzPts val="3360"/>
              <a:buChar char="–"/>
              <a:defRPr sz="3359"/>
            </a:lvl2pPr>
            <a:lvl3pPr marL="1371600" lvl="2" indent="-411480" algn="l">
              <a:spcBef>
                <a:spcPts val="576"/>
              </a:spcBef>
              <a:spcAft>
                <a:spcPts val="0"/>
              </a:spcAft>
              <a:buClr>
                <a:schemeClr val="dk1"/>
              </a:buClr>
              <a:buSzPts val="2880"/>
              <a:buChar char="•"/>
              <a:defRPr sz="2880"/>
            </a:lvl3pPr>
            <a:lvl4pPr marL="1828800" lvl="3" indent="-381000" algn="l">
              <a:spcBef>
                <a:spcPts val="480"/>
              </a:spcBef>
              <a:spcAft>
                <a:spcPts val="0"/>
              </a:spcAft>
              <a:buClr>
                <a:schemeClr val="dk1"/>
              </a:buClr>
              <a:buSzPts val="2400"/>
              <a:buChar char="–"/>
              <a:defRPr sz="2400"/>
            </a:lvl4pPr>
            <a:lvl5pPr marL="2286000" lvl="4" indent="-381000" algn="l">
              <a:spcBef>
                <a:spcPts val="480"/>
              </a:spcBef>
              <a:spcAft>
                <a:spcPts val="0"/>
              </a:spcAft>
              <a:buClr>
                <a:schemeClr val="dk1"/>
              </a:buClr>
              <a:buSzPts val="2400"/>
              <a:buChar char="»"/>
              <a:defRPr sz="2400"/>
            </a:lvl5pPr>
            <a:lvl6pPr marL="2743200" lvl="5" indent="-381000" algn="l">
              <a:spcBef>
                <a:spcPts val="480"/>
              </a:spcBef>
              <a:spcAft>
                <a:spcPts val="0"/>
              </a:spcAft>
              <a:buClr>
                <a:schemeClr val="dk1"/>
              </a:buClr>
              <a:buSzPts val="2400"/>
              <a:buChar char="•"/>
              <a:defRPr sz="2400"/>
            </a:lvl6pPr>
            <a:lvl7pPr marL="3200400" lvl="6" indent="-381000" algn="l">
              <a:spcBef>
                <a:spcPts val="480"/>
              </a:spcBef>
              <a:spcAft>
                <a:spcPts val="0"/>
              </a:spcAft>
              <a:buClr>
                <a:schemeClr val="dk1"/>
              </a:buClr>
              <a:buSzPts val="2400"/>
              <a:buChar char="•"/>
              <a:defRPr sz="2400"/>
            </a:lvl7pPr>
            <a:lvl8pPr marL="3657600" lvl="7" indent="-381000" algn="l">
              <a:spcBef>
                <a:spcPts val="480"/>
              </a:spcBef>
              <a:spcAft>
                <a:spcPts val="0"/>
              </a:spcAft>
              <a:buClr>
                <a:schemeClr val="dk1"/>
              </a:buClr>
              <a:buSzPts val="2400"/>
              <a:buChar char="•"/>
              <a:defRPr sz="2400"/>
            </a:lvl8pPr>
            <a:lvl9pPr marL="4114800" lvl="8" indent="-381000" algn="l">
              <a:spcBef>
                <a:spcPts val="480"/>
              </a:spcBef>
              <a:spcAft>
                <a:spcPts val="0"/>
              </a:spcAft>
              <a:buClr>
                <a:schemeClr val="dk1"/>
              </a:buClr>
              <a:buSzPts val="2400"/>
              <a:buChar char="•"/>
              <a:defRPr sz="2400"/>
            </a:lvl9pPr>
          </a:lstStyle>
          <a:p>
            <a:endParaRPr/>
          </a:p>
        </p:txBody>
      </p:sp>
      <p:sp>
        <p:nvSpPr>
          <p:cNvPr id="68" name="Google Shape;68;p47"/>
          <p:cNvSpPr txBox="1">
            <a:spLocks noGrp="1"/>
          </p:cNvSpPr>
          <p:nvPr>
            <p:ph type="body" idx="2"/>
          </p:nvPr>
        </p:nvSpPr>
        <p:spPr>
          <a:xfrm>
            <a:off x="609619" y="1435104"/>
            <a:ext cx="4011084" cy="4691063"/>
          </a:xfrm>
          <a:prstGeom prst="rect">
            <a:avLst/>
          </a:prstGeom>
          <a:noFill/>
          <a:ln>
            <a:noFill/>
          </a:ln>
        </p:spPr>
        <p:txBody>
          <a:bodyPr spcFirstLastPara="1" wrap="square" lIns="91425" tIns="45700" rIns="91425" bIns="45700" anchor="t" anchorCtr="0">
            <a:normAutofit/>
          </a:bodyPr>
          <a:lstStyle>
            <a:lvl1pPr marL="457200" lvl="0" indent="-228600" algn="l">
              <a:spcBef>
                <a:spcPts val="336"/>
              </a:spcBef>
              <a:spcAft>
                <a:spcPts val="0"/>
              </a:spcAft>
              <a:buClr>
                <a:schemeClr val="dk1"/>
              </a:buClr>
              <a:buSzPts val="1680"/>
              <a:buNone/>
              <a:defRPr sz="1679"/>
            </a:lvl1pPr>
            <a:lvl2pPr marL="914400" lvl="1" indent="-228600" algn="l">
              <a:spcBef>
                <a:spcPts val="288"/>
              </a:spcBef>
              <a:spcAft>
                <a:spcPts val="0"/>
              </a:spcAft>
              <a:buClr>
                <a:schemeClr val="dk1"/>
              </a:buClr>
              <a:buSzPts val="1440"/>
              <a:buNone/>
              <a:defRPr sz="1440"/>
            </a:lvl2pPr>
            <a:lvl3pPr marL="1371600" lvl="2" indent="-228600" algn="l">
              <a:spcBef>
                <a:spcPts val="240"/>
              </a:spcBef>
              <a:spcAft>
                <a:spcPts val="0"/>
              </a:spcAft>
              <a:buClr>
                <a:schemeClr val="dk1"/>
              </a:buClr>
              <a:buSzPts val="1200"/>
              <a:buNone/>
              <a:defRPr sz="1200"/>
            </a:lvl3pPr>
            <a:lvl4pPr marL="1828800" lvl="3" indent="-228600" algn="l">
              <a:spcBef>
                <a:spcPts val="216"/>
              </a:spcBef>
              <a:spcAft>
                <a:spcPts val="0"/>
              </a:spcAft>
              <a:buClr>
                <a:schemeClr val="dk1"/>
              </a:buClr>
              <a:buSzPts val="1080"/>
              <a:buNone/>
              <a:defRPr sz="1080"/>
            </a:lvl4pPr>
            <a:lvl5pPr marL="2286000" lvl="4" indent="-228600" algn="l">
              <a:spcBef>
                <a:spcPts val="216"/>
              </a:spcBef>
              <a:spcAft>
                <a:spcPts val="0"/>
              </a:spcAft>
              <a:buClr>
                <a:schemeClr val="dk1"/>
              </a:buClr>
              <a:buSzPts val="1080"/>
              <a:buNone/>
              <a:defRPr sz="1080"/>
            </a:lvl5pPr>
            <a:lvl6pPr marL="2743200" lvl="5" indent="-228600" algn="l">
              <a:spcBef>
                <a:spcPts val="216"/>
              </a:spcBef>
              <a:spcAft>
                <a:spcPts val="0"/>
              </a:spcAft>
              <a:buClr>
                <a:schemeClr val="dk1"/>
              </a:buClr>
              <a:buSzPts val="1080"/>
              <a:buNone/>
              <a:defRPr sz="1080"/>
            </a:lvl6pPr>
            <a:lvl7pPr marL="3200400" lvl="6" indent="-228600" algn="l">
              <a:spcBef>
                <a:spcPts val="216"/>
              </a:spcBef>
              <a:spcAft>
                <a:spcPts val="0"/>
              </a:spcAft>
              <a:buClr>
                <a:schemeClr val="dk1"/>
              </a:buClr>
              <a:buSzPts val="1080"/>
              <a:buNone/>
              <a:defRPr sz="1080"/>
            </a:lvl7pPr>
            <a:lvl8pPr marL="3657600" lvl="7" indent="-228600" algn="l">
              <a:spcBef>
                <a:spcPts val="216"/>
              </a:spcBef>
              <a:spcAft>
                <a:spcPts val="0"/>
              </a:spcAft>
              <a:buClr>
                <a:schemeClr val="dk1"/>
              </a:buClr>
              <a:buSzPts val="1080"/>
              <a:buNone/>
              <a:defRPr sz="1080"/>
            </a:lvl8pPr>
            <a:lvl9pPr marL="4114800" lvl="8" indent="-228600" algn="l">
              <a:spcBef>
                <a:spcPts val="216"/>
              </a:spcBef>
              <a:spcAft>
                <a:spcPts val="0"/>
              </a:spcAft>
              <a:buClr>
                <a:schemeClr val="dk1"/>
              </a:buClr>
              <a:buSzPts val="1080"/>
              <a:buNone/>
              <a:defRPr sz="1080"/>
            </a:lvl9pPr>
          </a:lstStyle>
          <a:p>
            <a:endParaRPr/>
          </a:p>
        </p:txBody>
      </p:sp>
      <p:sp>
        <p:nvSpPr>
          <p:cNvPr id="69" name="Google Shape;69;p47"/>
          <p:cNvSpPr txBox="1">
            <a:spLocks noGrp="1"/>
          </p:cNvSpPr>
          <p:nvPr>
            <p:ph type="dt" idx="10"/>
          </p:nvPr>
        </p:nvSpPr>
        <p:spPr>
          <a:xfrm>
            <a:off x="609600" y="6356359"/>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47"/>
          <p:cNvSpPr txBox="1">
            <a:spLocks noGrp="1"/>
          </p:cNvSpPr>
          <p:nvPr>
            <p:ph type="ftr" idx="11"/>
          </p:nvPr>
        </p:nvSpPr>
        <p:spPr>
          <a:xfrm>
            <a:off x="4165600" y="6356359"/>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47"/>
          <p:cNvSpPr txBox="1">
            <a:spLocks noGrp="1"/>
          </p:cNvSpPr>
          <p:nvPr>
            <p:ph type="sldNum" idx="12"/>
          </p:nvPr>
        </p:nvSpPr>
        <p:spPr>
          <a:xfrm>
            <a:off x="8737600" y="6356359"/>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72"/>
        <p:cNvGrpSpPr/>
        <p:nvPr/>
      </p:nvGrpSpPr>
      <p:grpSpPr>
        <a:xfrm>
          <a:off x="0" y="0"/>
          <a:ext cx="0" cy="0"/>
          <a:chOff x="0" y="0"/>
          <a:chExt cx="0" cy="0"/>
        </a:xfrm>
      </p:grpSpPr>
      <p:sp>
        <p:nvSpPr>
          <p:cNvPr id="73" name="Google Shape;73;p48"/>
          <p:cNvSpPr txBox="1">
            <a:spLocks noGrp="1"/>
          </p:cNvSpPr>
          <p:nvPr>
            <p:ph type="title"/>
          </p:nvPr>
        </p:nvSpPr>
        <p:spPr>
          <a:xfrm>
            <a:off x="2389717" y="4800600"/>
            <a:ext cx="7315200"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dk1"/>
              </a:buClr>
              <a:buSzPts val="2400"/>
              <a:buFont typeface="Garamond"/>
              <a:buNone/>
              <a:defRPr sz="24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48"/>
          <p:cNvSpPr>
            <a:spLocks noGrp="1"/>
          </p:cNvSpPr>
          <p:nvPr>
            <p:ph type="pic" idx="2"/>
          </p:nvPr>
        </p:nvSpPr>
        <p:spPr>
          <a:xfrm>
            <a:off x="2389717" y="612775"/>
            <a:ext cx="7315200" cy="4114800"/>
          </a:xfrm>
          <a:prstGeom prst="rect">
            <a:avLst/>
          </a:prstGeom>
          <a:noFill/>
          <a:ln>
            <a:noFill/>
          </a:ln>
        </p:spPr>
        <p:txBody>
          <a:bodyPr spcFirstLastPara="1" wrap="square" lIns="91425" tIns="45700" rIns="91425" bIns="45700" anchor="t" anchorCtr="0">
            <a:normAutofit/>
          </a:bodyPr>
          <a:lstStyle>
            <a:lvl1pPr marR="0" lvl="0" algn="l" rtl="0">
              <a:spcBef>
                <a:spcPts val="768"/>
              </a:spcBef>
              <a:spcAft>
                <a:spcPts val="0"/>
              </a:spcAft>
              <a:buClr>
                <a:schemeClr val="dk1"/>
              </a:buClr>
              <a:buSzPts val="3840"/>
              <a:buFont typeface="Arial"/>
              <a:buNone/>
              <a:defRPr sz="3840" b="0" i="0" u="none" strike="noStrike" cap="none">
                <a:solidFill>
                  <a:schemeClr val="dk1"/>
                </a:solidFill>
                <a:latin typeface="Garamond"/>
                <a:ea typeface="Garamond"/>
                <a:cs typeface="Garamond"/>
                <a:sym typeface="Garamond"/>
              </a:defRPr>
            </a:lvl1pPr>
            <a:lvl2pPr marR="0" lvl="1" algn="l" rtl="0">
              <a:spcBef>
                <a:spcPts val="672"/>
              </a:spcBef>
              <a:spcAft>
                <a:spcPts val="0"/>
              </a:spcAft>
              <a:buClr>
                <a:schemeClr val="dk1"/>
              </a:buClr>
              <a:buSzPts val="3360"/>
              <a:buFont typeface="Arial"/>
              <a:buNone/>
              <a:defRPr sz="3359" b="0" i="0" u="none" strike="noStrike" cap="none">
                <a:solidFill>
                  <a:schemeClr val="dk1"/>
                </a:solidFill>
                <a:latin typeface="Garamond"/>
                <a:ea typeface="Garamond"/>
                <a:cs typeface="Garamond"/>
                <a:sym typeface="Garamond"/>
              </a:defRPr>
            </a:lvl2pPr>
            <a:lvl3pPr marR="0" lvl="2" algn="l" rtl="0">
              <a:spcBef>
                <a:spcPts val="576"/>
              </a:spcBef>
              <a:spcAft>
                <a:spcPts val="0"/>
              </a:spcAft>
              <a:buClr>
                <a:schemeClr val="dk1"/>
              </a:buClr>
              <a:buSzPts val="2880"/>
              <a:buFont typeface="Arial"/>
              <a:buNone/>
              <a:defRPr sz="2880" b="0" i="0" u="none" strike="noStrike" cap="none">
                <a:solidFill>
                  <a:schemeClr val="dk1"/>
                </a:solidFill>
                <a:latin typeface="Garamond"/>
                <a:ea typeface="Garamond"/>
                <a:cs typeface="Garamond"/>
                <a:sym typeface="Garamond"/>
              </a:defRPr>
            </a:lvl3pPr>
            <a:lvl4pPr marR="0" lvl="3" algn="l" rtl="0">
              <a:spcBef>
                <a:spcPts val="480"/>
              </a:spcBef>
              <a:spcAft>
                <a:spcPts val="0"/>
              </a:spcAft>
              <a:buClr>
                <a:schemeClr val="dk1"/>
              </a:buClr>
              <a:buSzPts val="2400"/>
              <a:buFont typeface="Arial"/>
              <a:buNone/>
              <a:defRPr sz="2400" b="0" i="0" u="none" strike="noStrike" cap="none">
                <a:solidFill>
                  <a:schemeClr val="dk1"/>
                </a:solidFill>
                <a:latin typeface="Garamond"/>
                <a:ea typeface="Garamond"/>
                <a:cs typeface="Garamond"/>
                <a:sym typeface="Garamond"/>
              </a:defRPr>
            </a:lvl4pPr>
            <a:lvl5pPr marR="0" lvl="4" algn="l" rtl="0">
              <a:spcBef>
                <a:spcPts val="480"/>
              </a:spcBef>
              <a:spcAft>
                <a:spcPts val="0"/>
              </a:spcAft>
              <a:buClr>
                <a:schemeClr val="dk1"/>
              </a:buClr>
              <a:buSzPts val="2400"/>
              <a:buFont typeface="Arial"/>
              <a:buNone/>
              <a:defRPr sz="2400" b="0" i="0" u="none" strike="noStrike" cap="none">
                <a:solidFill>
                  <a:schemeClr val="dk1"/>
                </a:solidFill>
                <a:latin typeface="Garamond"/>
                <a:ea typeface="Garamond"/>
                <a:cs typeface="Garamond"/>
                <a:sym typeface="Garamond"/>
              </a:defRPr>
            </a:lvl5pPr>
            <a:lvl6pPr marR="0" lvl="5" algn="l" rtl="0">
              <a:spcBef>
                <a:spcPts val="480"/>
              </a:spcBef>
              <a:spcAft>
                <a:spcPts val="0"/>
              </a:spcAft>
              <a:buClr>
                <a:schemeClr val="dk1"/>
              </a:buClr>
              <a:buSzPts val="2400"/>
              <a:buFont typeface="Arial"/>
              <a:buNone/>
              <a:defRPr sz="2400" b="0" i="0" u="none" strike="noStrike" cap="none">
                <a:solidFill>
                  <a:schemeClr val="dk1"/>
                </a:solidFill>
                <a:latin typeface="Garamond"/>
                <a:ea typeface="Garamond"/>
                <a:cs typeface="Garamond"/>
                <a:sym typeface="Garamond"/>
              </a:defRPr>
            </a:lvl6pPr>
            <a:lvl7pPr marR="0" lvl="6" algn="l" rtl="0">
              <a:spcBef>
                <a:spcPts val="480"/>
              </a:spcBef>
              <a:spcAft>
                <a:spcPts val="0"/>
              </a:spcAft>
              <a:buClr>
                <a:schemeClr val="dk1"/>
              </a:buClr>
              <a:buSzPts val="2400"/>
              <a:buFont typeface="Arial"/>
              <a:buNone/>
              <a:defRPr sz="2400" b="0" i="0" u="none" strike="noStrike" cap="none">
                <a:solidFill>
                  <a:schemeClr val="dk1"/>
                </a:solidFill>
                <a:latin typeface="Garamond"/>
                <a:ea typeface="Garamond"/>
                <a:cs typeface="Garamond"/>
                <a:sym typeface="Garamond"/>
              </a:defRPr>
            </a:lvl7pPr>
            <a:lvl8pPr marR="0" lvl="7" algn="l" rtl="0">
              <a:spcBef>
                <a:spcPts val="480"/>
              </a:spcBef>
              <a:spcAft>
                <a:spcPts val="0"/>
              </a:spcAft>
              <a:buClr>
                <a:schemeClr val="dk1"/>
              </a:buClr>
              <a:buSzPts val="2400"/>
              <a:buFont typeface="Arial"/>
              <a:buNone/>
              <a:defRPr sz="2400" b="0" i="0" u="none" strike="noStrike" cap="none">
                <a:solidFill>
                  <a:schemeClr val="dk1"/>
                </a:solidFill>
                <a:latin typeface="Garamond"/>
                <a:ea typeface="Garamond"/>
                <a:cs typeface="Garamond"/>
                <a:sym typeface="Garamond"/>
              </a:defRPr>
            </a:lvl8pPr>
            <a:lvl9pPr marR="0" lvl="8" algn="l" rtl="0">
              <a:spcBef>
                <a:spcPts val="480"/>
              </a:spcBef>
              <a:spcAft>
                <a:spcPts val="0"/>
              </a:spcAft>
              <a:buClr>
                <a:schemeClr val="dk1"/>
              </a:buClr>
              <a:buSzPts val="2400"/>
              <a:buFont typeface="Arial"/>
              <a:buNone/>
              <a:defRPr sz="2400" b="0" i="0" u="none" strike="noStrike" cap="none">
                <a:solidFill>
                  <a:schemeClr val="dk1"/>
                </a:solidFill>
                <a:latin typeface="Garamond"/>
                <a:ea typeface="Garamond"/>
                <a:cs typeface="Garamond"/>
                <a:sym typeface="Garamond"/>
              </a:defRPr>
            </a:lvl9pPr>
          </a:lstStyle>
          <a:p>
            <a:endParaRPr/>
          </a:p>
        </p:txBody>
      </p:sp>
      <p:sp>
        <p:nvSpPr>
          <p:cNvPr id="75" name="Google Shape;75;p48"/>
          <p:cNvSpPr txBox="1">
            <a:spLocks noGrp="1"/>
          </p:cNvSpPr>
          <p:nvPr>
            <p:ph type="body" idx="1"/>
          </p:nvPr>
        </p:nvSpPr>
        <p:spPr>
          <a:xfrm>
            <a:off x="2389717" y="5367346"/>
            <a:ext cx="7315200" cy="804863"/>
          </a:xfrm>
          <a:prstGeom prst="rect">
            <a:avLst/>
          </a:prstGeom>
          <a:noFill/>
          <a:ln>
            <a:noFill/>
          </a:ln>
        </p:spPr>
        <p:txBody>
          <a:bodyPr spcFirstLastPara="1" wrap="square" lIns="91425" tIns="45700" rIns="91425" bIns="45700" anchor="t" anchorCtr="0">
            <a:normAutofit/>
          </a:bodyPr>
          <a:lstStyle>
            <a:lvl1pPr marL="457200" lvl="0" indent="-228600" algn="l">
              <a:spcBef>
                <a:spcPts val="336"/>
              </a:spcBef>
              <a:spcAft>
                <a:spcPts val="0"/>
              </a:spcAft>
              <a:buClr>
                <a:schemeClr val="dk1"/>
              </a:buClr>
              <a:buSzPts val="1680"/>
              <a:buNone/>
              <a:defRPr sz="1679"/>
            </a:lvl1pPr>
            <a:lvl2pPr marL="914400" lvl="1" indent="-228600" algn="l">
              <a:spcBef>
                <a:spcPts val="288"/>
              </a:spcBef>
              <a:spcAft>
                <a:spcPts val="0"/>
              </a:spcAft>
              <a:buClr>
                <a:schemeClr val="dk1"/>
              </a:buClr>
              <a:buSzPts val="1440"/>
              <a:buNone/>
              <a:defRPr sz="1440"/>
            </a:lvl2pPr>
            <a:lvl3pPr marL="1371600" lvl="2" indent="-228600" algn="l">
              <a:spcBef>
                <a:spcPts val="240"/>
              </a:spcBef>
              <a:spcAft>
                <a:spcPts val="0"/>
              </a:spcAft>
              <a:buClr>
                <a:schemeClr val="dk1"/>
              </a:buClr>
              <a:buSzPts val="1200"/>
              <a:buNone/>
              <a:defRPr sz="1200"/>
            </a:lvl3pPr>
            <a:lvl4pPr marL="1828800" lvl="3" indent="-228600" algn="l">
              <a:spcBef>
                <a:spcPts val="216"/>
              </a:spcBef>
              <a:spcAft>
                <a:spcPts val="0"/>
              </a:spcAft>
              <a:buClr>
                <a:schemeClr val="dk1"/>
              </a:buClr>
              <a:buSzPts val="1080"/>
              <a:buNone/>
              <a:defRPr sz="1080"/>
            </a:lvl4pPr>
            <a:lvl5pPr marL="2286000" lvl="4" indent="-228600" algn="l">
              <a:spcBef>
                <a:spcPts val="216"/>
              </a:spcBef>
              <a:spcAft>
                <a:spcPts val="0"/>
              </a:spcAft>
              <a:buClr>
                <a:schemeClr val="dk1"/>
              </a:buClr>
              <a:buSzPts val="1080"/>
              <a:buNone/>
              <a:defRPr sz="1080"/>
            </a:lvl5pPr>
            <a:lvl6pPr marL="2743200" lvl="5" indent="-228600" algn="l">
              <a:spcBef>
                <a:spcPts val="216"/>
              </a:spcBef>
              <a:spcAft>
                <a:spcPts val="0"/>
              </a:spcAft>
              <a:buClr>
                <a:schemeClr val="dk1"/>
              </a:buClr>
              <a:buSzPts val="1080"/>
              <a:buNone/>
              <a:defRPr sz="1080"/>
            </a:lvl6pPr>
            <a:lvl7pPr marL="3200400" lvl="6" indent="-228600" algn="l">
              <a:spcBef>
                <a:spcPts val="216"/>
              </a:spcBef>
              <a:spcAft>
                <a:spcPts val="0"/>
              </a:spcAft>
              <a:buClr>
                <a:schemeClr val="dk1"/>
              </a:buClr>
              <a:buSzPts val="1080"/>
              <a:buNone/>
              <a:defRPr sz="1080"/>
            </a:lvl7pPr>
            <a:lvl8pPr marL="3657600" lvl="7" indent="-228600" algn="l">
              <a:spcBef>
                <a:spcPts val="216"/>
              </a:spcBef>
              <a:spcAft>
                <a:spcPts val="0"/>
              </a:spcAft>
              <a:buClr>
                <a:schemeClr val="dk1"/>
              </a:buClr>
              <a:buSzPts val="1080"/>
              <a:buNone/>
              <a:defRPr sz="1080"/>
            </a:lvl8pPr>
            <a:lvl9pPr marL="4114800" lvl="8" indent="-228600" algn="l">
              <a:spcBef>
                <a:spcPts val="216"/>
              </a:spcBef>
              <a:spcAft>
                <a:spcPts val="0"/>
              </a:spcAft>
              <a:buClr>
                <a:schemeClr val="dk1"/>
              </a:buClr>
              <a:buSzPts val="1080"/>
              <a:buNone/>
              <a:defRPr sz="1080"/>
            </a:lvl9pPr>
          </a:lstStyle>
          <a:p>
            <a:endParaRPr/>
          </a:p>
        </p:txBody>
      </p:sp>
      <p:sp>
        <p:nvSpPr>
          <p:cNvPr id="76" name="Google Shape;76;p48"/>
          <p:cNvSpPr txBox="1">
            <a:spLocks noGrp="1"/>
          </p:cNvSpPr>
          <p:nvPr>
            <p:ph type="dt" idx="10"/>
          </p:nvPr>
        </p:nvSpPr>
        <p:spPr>
          <a:xfrm>
            <a:off x="609600" y="6356359"/>
            <a:ext cx="28448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48"/>
          <p:cNvSpPr txBox="1">
            <a:spLocks noGrp="1"/>
          </p:cNvSpPr>
          <p:nvPr>
            <p:ph type="ftr" idx="11"/>
          </p:nvPr>
        </p:nvSpPr>
        <p:spPr>
          <a:xfrm>
            <a:off x="4165600" y="6356359"/>
            <a:ext cx="3860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48"/>
          <p:cNvSpPr txBox="1">
            <a:spLocks noGrp="1"/>
          </p:cNvSpPr>
          <p:nvPr>
            <p:ph type="sldNum" idx="12"/>
          </p:nvPr>
        </p:nvSpPr>
        <p:spPr>
          <a:xfrm>
            <a:off x="8737600" y="6356359"/>
            <a:ext cx="28448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6"/>
          <p:cNvSpPr txBox="1">
            <a:spLocks noGrp="1"/>
          </p:cNvSpPr>
          <p:nvPr>
            <p:ph type="title"/>
          </p:nvPr>
        </p:nvSpPr>
        <p:spPr>
          <a:xfrm>
            <a:off x="609600" y="274639"/>
            <a:ext cx="10972800" cy="1143000"/>
          </a:xfrm>
          <a:prstGeom prst="rect">
            <a:avLst/>
          </a:prstGeom>
          <a:noFill/>
          <a:ln>
            <a:noFill/>
          </a:ln>
        </p:spPr>
        <p:txBody>
          <a:bodyPr spcFirstLastPara="1" wrap="square" lIns="91425" tIns="45700" rIns="91425" bIns="45700" anchor="ctr" anchorCtr="0">
            <a:normAutofit/>
          </a:bodyPr>
          <a:lstStyle>
            <a:lvl1pPr marR="0" lvl="0" algn="ctr" rtl="0">
              <a:spcBef>
                <a:spcPts val="0"/>
              </a:spcBef>
              <a:spcAft>
                <a:spcPts val="0"/>
              </a:spcAft>
              <a:buClr>
                <a:schemeClr val="dk1"/>
              </a:buClr>
              <a:buSzPts val="5280"/>
              <a:buFont typeface="Garamond"/>
              <a:buNone/>
              <a:defRPr sz="5280" b="0" i="0" u="none" strike="noStrike" cap="none">
                <a:solidFill>
                  <a:schemeClr val="dk1"/>
                </a:solidFill>
                <a:latin typeface="Garamond"/>
                <a:ea typeface="Garamond"/>
                <a:cs typeface="Garamond"/>
                <a:sym typeface="Garamond"/>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26"/>
          <p:cNvSpPr txBox="1">
            <a:spLocks noGrp="1"/>
          </p:cNvSpPr>
          <p:nvPr>
            <p:ph type="body" idx="1"/>
          </p:nvPr>
        </p:nvSpPr>
        <p:spPr>
          <a:xfrm>
            <a:off x="609600" y="1600201"/>
            <a:ext cx="10972800" cy="4525963"/>
          </a:xfrm>
          <a:prstGeom prst="rect">
            <a:avLst/>
          </a:prstGeom>
          <a:noFill/>
          <a:ln>
            <a:noFill/>
          </a:ln>
        </p:spPr>
        <p:txBody>
          <a:bodyPr spcFirstLastPara="1" wrap="square" lIns="91425" tIns="45700" rIns="91425" bIns="45700" anchor="t" anchorCtr="0">
            <a:normAutofit/>
          </a:bodyPr>
          <a:lstStyle>
            <a:lvl1pPr marL="457200" marR="0" lvl="0" indent="-472440" algn="l" rtl="0">
              <a:spcBef>
                <a:spcPts val="768"/>
              </a:spcBef>
              <a:spcAft>
                <a:spcPts val="0"/>
              </a:spcAft>
              <a:buClr>
                <a:schemeClr val="dk1"/>
              </a:buClr>
              <a:buSzPts val="3840"/>
              <a:buFont typeface="Arial"/>
              <a:buChar char="•"/>
              <a:defRPr sz="3840" b="0" i="0" u="none" strike="noStrike" cap="none">
                <a:solidFill>
                  <a:schemeClr val="dk1"/>
                </a:solidFill>
                <a:latin typeface="Garamond"/>
                <a:ea typeface="Garamond"/>
                <a:cs typeface="Garamond"/>
                <a:sym typeface="Garamond"/>
              </a:defRPr>
            </a:lvl1pPr>
            <a:lvl2pPr marL="914400" marR="0" lvl="1" indent="-441960" algn="l" rtl="0">
              <a:spcBef>
                <a:spcPts val="672"/>
              </a:spcBef>
              <a:spcAft>
                <a:spcPts val="0"/>
              </a:spcAft>
              <a:buClr>
                <a:schemeClr val="dk1"/>
              </a:buClr>
              <a:buSzPts val="3360"/>
              <a:buFont typeface="Arial"/>
              <a:buChar char="–"/>
              <a:defRPr sz="3359" b="0" i="0" u="none" strike="noStrike" cap="none">
                <a:solidFill>
                  <a:schemeClr val="dk1"/>
                </a:solidFill>
                <a:latin typeface="Garamond"/>
                <a:ea typeface="Garamond"/>
                <a:cs typeface="Garamond"/>
                <a:sym typeface="Garamond"/>
              </a:defRPr>
            </a:lvl2pPr>
            <a:lvl3pPr marL="1371600" marR="0" lvl="2" indent="-411480" algn="l" rtl="0">
              <a:spcBef>
                <a:spcPts val="576"/>
              </a:spcBef>
              <a:spcAft>
                <a:spcPts val="0"/>
              </a:spcAft>
              <a:buClr>
                <a:schemeClr val="dk1"/>
              </a:buClr>
              <a:buSzPts val="2880"/>
              <a:buFont typeface="Arial"/>
              <a:buChar char="•"/>
              <a:defRPr sz="2880" b="0" i="0" u="none" strike="noStrike" cap="none">
                <a:solidFill>
                  <a:schemeClr val="dk1"/>
                </a:solidFill>
                <a:latin typeface="Garamond"/>
                <a:ea typeface="Garamond"/>
                <a:cs typeface="Garamond"/>
                <a:sym typeface="Garamond"/>
              </a:defRPr>
            </a:lvl3pPr>
            <a:lvl4pPr marL="1828800" marR="0" lvl="3" indent="-381000" algn="l" rtl="0">
              <a:spcBef>
                <a:spcPts val="480"/>
              </a:spcBef>
              <a:spcAft>
                <a:spcPts val="0"/>
              </a:spcAft>
              <a:buClr>
                <a:schemeClr val="dk1"/>
              </a:buClr>
              <a:buSzPts val="2400"/>
              <a:buFont typeface="Arial"/>
              <a:buChar char="–"/>
              <a:defRPr sz="2400" b="0" i="0" u="none" strike="noStrike" cap="none">
                <a:solidFill>
                  <a:schemeClr val="dk1"/>
                </a:solidFill>
                <a:latin typeface="Garamond"/>
                <a:ea typeface="Garamond"/>
                <a:cs typeface="Garamond"/>
                <a:sym typeface="Garamond"/>
              </a:defRPr>
            </a:lvl4pPr>
            <a:lvl5pPr marL="2286000" marR="0" lvl="4" indent="-381000" algn="l" rtl="0">
              <a:spcBef>
                <a:spcPts val="480"/>
              </a:spcBef>
              <a:spcAft>
                <a:spcPts val="0"/>
              </a:spcAft>
              <a:buClr>
                <a:schemeClr val="dk1"/>
              </a:buClr>
              <a:buSzPts val="2400"/>
              <a:buFont typeface="Arial"/>
              <a:buChar char="»"/>
              <a:defRPr sz="2400" b="0" i="0" u="none" strike="noStrike" cap="none">
                <a:solidFill>
                  <a:schemeClr val="dk1"/>
                </a:solidFill>
                <a:latin typeface="Garamond"/>
                <a:ea typeface="Garamond"/>
                <a:cs typeface="Garamond"/>
                <a:sym typeface="Garamond"/>
              </a:defRPr>
            </a:lvl5pPr>
            <a:lvl6pPr marL="2743200" marR="0" lvl="5" indent="-381000" algn="l" rtl="0">
              <a:spcBef>
                <a:spcPts val="480"/>
              </a:spcBef>
              <a:spcAft>
                <a:spcPts val="0"/>
              </a:spcAft>
              <a:buClr>
                <a:schemeClr val="dk1"/>
              </a:buClr>
              <a:buSzPts val="2400"/>
              <a:buFont typeface="Arial"/>
              <a:buChar char="•"/>
              <a:defRPr sz="2400" b="0" i="0" u="none" strike="noStrike" cap="none">
                <a:solidFill>
                  <a:schemeClr val="dk1"/>
                </a:solidFill>
                <a:latin typeface="Garamond"/>
                <a:ea typeface="Garamond"/>
                <a:cs typeface="Garamond"/>
                <a:sym typeface="Garamond"/>
              </a:defRPr>
            </a:lvl6pPr>
            <a:lvl7pPr marL="3200400" marR="0" lvl="6" indent="-381000" algn="l" rtl="0">
              <a:spcBef>
                <a:spcPts val="480"/>
              </a:spcBef>
              <a:spcAft>
                <a:spcPts val="0"/>
              </a:spcAft>
              <a:buClr>
                <a:schemeClr val="dk1"/>
              </a:buClr>
              <a:buSzPts val="2400"/>
              <a:buFont typeface="Arial"/>
              <a:buChar char="•"/>
              <a:defRPr sz="2400" b="0" i="0" u="none" strike="noStrike" cap="none">
                <a:solidFill>
                  <a:schemeClr val="dk1"/>
                </a:solidFill>
                <a:latin typeface="Garamond"/>
                <a:ea typeface="Garamond"/>
                <a:cs typeface="Garamond"/>
                <a:sym typeface="Garamond"/>
              </a:defRPr>
            </a:lvl7pPr>
            <a:lvl8pPr marL="3657600" marR="0" lvl="7" indent="-381000" algn="l" rtl="0">
              <a:spcBef>
                <a:spcPts val="480"/>
              </a:spcBef>
              <a:spcAft>
                <a:spcPts val="0"/>
              </a:spcAft>
              <a:buClr>
                <a:schemeClr val="dk1"/>
              </a:buClr>
              <a:buSzPts val="2400"/>
              <a:buFont typeface="Arial"/>
              <a:buChar char="•"/>
              <a:defRPr sz="2400" b="0" i="0" u="none" strike="noStrike" cap="none">
                <a:solidFill>
                  <a:schemeClr val="dk1"/>
                </a:solidFill>
                <a:latin typeface="Garamond"/>
                <a:ea typeface="Garamond"/>
                <a:cs typeface="Garamond"/>
                <a:sym typeface="Garamond"/>
              </a:defRPr>
            </a:lvl8pPr>
            <a:lvl9pPr marL="4114800" marR="0" lvl="8" indent="-381000" algn="l" rtl="0">
              <a:spcBef>
                <a:spcPts val="480"/>
              </a:spcBef>
              <a:spcAft>
                <a:spcPts val="0"/>
              </a:spcAft>
              <a:buClr>
                <a:schemeClr val="dk1"/>
              </a:buClr>
              <a:buSzPts val="2400"/>
              <a:buFont typeface="Arial"/>
              <a:buChar char="•"/>
              <a:defRPr sz="2400" b="0" i="0" u="none" strike="noStrike" cap="none">
                <a:solidFill>
                  <a:schemeClr val="dk1"/>
                </a:solidFill>
                <a:latin typeface="Garamond"/>
                <a:ea typeface="Garamond"/>
                <a:cs typeface="Garamond"/>
                <a:sym typeface="Garamond"/>
              </a:defRPr>
            </a:lvl9pPr>
          </a:lstStyle>
          <a:p>
            <a:endParaRPr/>
          </a:p>
        </p:txBody>
      </p:sp>
      <p:sp>
        <p:nvSpPr>
          <p:cNvPr id="12" name="Google Shape;12;p26"/>
          <p:cNvSpPr txBox="1">
            <a:spLocks noGrp="1"/>
          </p:cNvSpPr>
          <p:nvPr>
            <p:ph type="dt" idx="10"/>
          </p:nvPr>
        </p:nvSpPr>
        <p:spPr>
          <a:xfrm>
            <a:off x="609600" y="6356359"/>
            <a:ext cx="28448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440" b="0" i="0" u="none" strike="noStrike" cap="none">
                <a:solidFill>
                  <a:srgbClr val="888888"/>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13" name="Google Shape;13;p26"/>
          <p:cNvSpPr txBox="1">
            <a:spLocks noGrp="1"/>
          </p:cNvSpPr>
          <p:nvPr>
            <p:ph type="ftr" idx="11"/>
          </p:nvPr>
        </p:nvSpPr>
        <p:spPr>
          <a:xfrm>
            <a:off x="4165600" y="6356359"/>
            <a:ext cx="3860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440" b="0" i="0" u="none" strike="noStrike" cap="none">
                <a:solidFill>
                  <a:srgbClr val="888888"/>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14" name="Google Shape;14;p26"/>
          <p:cNvSpPr txBox="1">
            <a:spLocks noGrp="1"/>
          </p:cNvSpPr>
          <p:nvPr>
            <p:ph type="sldNum" idx="12"/>
          </p:nvPr>
        </p:nvSpPr>
        <p:spPr>
          <a:xfrm>
            <a:off x="8737600" y="6356359"/>
            <a:ext cx="28448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440" b="0" i="0" u="none" strike="noStrike" cap="none">
                <a:solidFill>
                  <a:srgbClr val="888888"/>
                </a:solidFill>
                <a:latin typeface="Garamond"/>
                <a:ea typeface="Garamond"/>
                <a:cs typeface="Garamond"/>
                <a:sym typeface="Garamond"/>
              </a:defRPr>
            </a:lvl1pPr>
            <a:lvl2pPr marL="0" marR="0" lvl="1" indent="0" algn="r" rtl="0">
              <a:spcBef>
                <a:spcPts val="0"/>
              </a:spcBef>
              <a:buNone/>
              <a:defRPr sz="1440" b="0" i="0" u="none" strike="noStrike" cap="none">
                <a:solidFill>
                  <a:srgbClr val="888888"/>
                </a:solidFill>
                <a:latin typeface="Garamond"/>
                <a:ea typeface="Garamond"/>
                <a:cs typeface="Garamond"/>
                <a:sym typeface="Garamond"/>
              </a:defRPr>
            </a:lvl2pPr>
            <a:lvl3pPr marL="0" marR="0" lvl="2" indent="0" algn="r" rtl="0">
              <a:spcBef>
                <a:spcPts val="0"/>
              </a:spcBef>
              <a:buNone/>
              <a:defRPr sz="1440" b="0" i="0" u="none" strike="noStrike" cap="none">
                <a:solidFill>
                  <a:srgbClr val="888888"/>
                </a:solidFill>
                <a:latin typeface="Garamond"/>
                <a:ea typeface="Garamond"/>
                <a:cs typeface="Garamond"/>
                <a:sym typeface="Garamond"/>
              </a:defRPr>
            </a:lvl3pPr>
            <a:lvl4pPr marL="0" marR="0" lvl="3" indent="0" algn="r" rtl="0">
              <a:spcBef>
                <a:spcPts val="0"/>
              </a:spcBef>
              <a:buNone/>
              <a:defRPr sz="1440" b="0" i="0" u="none" strike="noStrike" cap="none">
                <a:solidFill>
                  <a:srgbClr val="888888"/>
                </a:solidFill>
                <a:latin typeface="Garamond"/>
                <a:ea typeface="Garamond"/>
                <a:cs typeface="Garamond"/>
                <a:sym typeface="Garamond"/>
              </a:defRPr>
            </a:lvl4pPr>
            <a:lvl5pPr marL="0" marR="0" lvl="4" indent="0" algn="r" rtl="0">
              <a:spcBef>
                <a:spcPts val="0"/>
              </a:spcBef>
              <a:buNone/>
              <a:defRPr sz="1440" b="0" i="0" u="none" strike="noStrike" cap="none">
                <a:solidFill>
                  <a:srgbClr val="888888"/>
                </a:solidFill>
                <a:latin typeface="Garamond"/>
                <a:ea typeface="Garamond"/>
                <a:cs typeface="Garamond"/>
                <a:sym typeface="Garamond"/>
              </a:defRPr>
            </a:lvl5pPr>
            <a:lvl6pPr marL="0" marR="0" lvl="5" indent="0" algn="r" rtl="0">
              <a:spcBef>
                <a:spcPts val="0"/>
              </a:spcBef>
              <a:buNone/>
              <a:defRPr sz="1440" b="0" i="0" u="none" strike="noStrike" cap="none">
                <a:solidFill>
                  <a:srgbClr val="888888"/>
                </a:solidFill>
                <a:latin typeface="Garamond"/>
                <a:ea typeface="Garamond"/>
                <a:cs typeface="Garamond"/>
                <a:sym typeface="Garamond"/>
              </a:defRPr>
            </a:lvl6pPr>
            <a:lvl7pPr marL="0" marR="0" lvl="6" indent="0" algn="r" rtl="0">
              <a:spcBef>
                <a:spcPts val="0"/>
              </a:spcBef>
              <a:buNone/>
              <a:defRPr sz="1440" b="0" i="0" u="none" strike="noStrike" cap="none">
                <a:solidFill>
                  <a:srgbClr val="888888"/>
                </a:solidFill>
                <a:latin typeface="Garamond"/>
                <a:ea typeface="Garamond"/>
                <a:cs typeface="Garamond"/>
                <a:sym typeface="Garamond"/>
              </a:defRPr>
            </a:lvl7pPr>
            <a:lvl8pPr marL="0" marR="0" lvl="7" indent="0" algn="r" rtl="0">
              <a:spcBef>
                <a:spcPts val="0"/>
              </a:spcBef>
              <a:buNone/>
              <a:defRPr sz="1440" b="0" i="0" u="none" strike="noStrike" cap="none">
                <a:solidFill>
                  <a:srgbClr val="888888"/>
                </a:solidFill>
                <a:latin typeface="Garamond"/>
                <a:ea typeface="Garamond"/>
                <a:cs typeface="Garamond"/>
                <a:sym typeface="Garamond"/>
              </a:defRPr>
            </a:lvl8pPr>
            <a:lvl9pPr marL="0" marR="0" lvl="8" indent="0" algn="r" rtl="0">
              <a:spcBef>
                <a:spcPts val="0"/>
              </a:spcBef>
              <a:buNone/>
              <a:defRPr sz="1440" b="0" i="0" u="none" strike="noStrike" cap="none">
                <a:solidFill>
                  <a:srgbClr val="888888"/>
                </a:solidFill>
                <a:latin typeface="Garamond"/>
                <a:ea typeface="Garamond"/>
                <a:cs typeface="Garamond"/>
                <a:sym typeface="Garamond"/>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 id="214748366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1"/>
        <p:cNvGrpSpPr/>
        <p:nvPr/>
      </p:nvGrpSpPr>
      <p:grpSpPr>
        <a:xfrm>
          <a:off x="0" y="0"/>
          <a:ext cx="0" cy="0"/>
          <a:chOff x="0" y="0"/>
          <a:chExt cx="0" cy="0"/>
        </a:xfrm>
      </p:grpSpPr>
      <p:sp>
        <p:nvSpPr>
          <p:cNvPr id="92" name="Google Shape;92;p3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Garamond"/>
              <a:buNone/>
              <a:defRPr sz="4400" b="0" i="0" u="none" strike="noStrike" cap="none">
                <a:solidFill>
                  <a:schemeClr val="dk1"/>
                </a:solidFill>
                <a:latin typeface="Garamond"/>
                <a:ea typeface="Garamond"/>
                <a:cs typeface="Garamond"/>
                <a:sym typeface="Garamond"/>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93" name="Google Shape;93;p3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Garamond"/>
                <a:ea typeface="Garamond"/>
                <a:cs typeface="Garamond"/>
                <a:sym typeface="Garamond"/>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Garamond"/>
                <a:ea typeface="Garamond"/>
                <a:cs typeface="Garamond"/>
                <a:sym typeface="Garamond"/>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Garamond"/>
                <a:ea typeface="Garamond"/>
                <a:cs typeface="Garamond"/>
                <a:sym typeface="Garamond"/>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aramond"/>
                <a:ea typeface="Garamond"/>
                <a:cs typeface="Garamond"/>
                <a:sym typeface="Garamond"/>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aramond"/>
                <a:ea typeface="Garamond"/>
                <a:cs typeface="Garamond"/>
                <a:sym typeface="Garamond"/>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aramond"/>
                <a:ea typeface="Garamond"/>
                <a:cs typeface="Garamond"/>
                <a:sym typeface="Garamond"/>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aramond"/>
                <a:ea typeface="Garamond"/>
                <a:cs typeface="Garamond"/>
                <a:sym typeface="Garamond"/>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aramond"/>
                <a:ea typeface="Garamond"/>
                <a:cs typeface="Garamond"/>
                <a:sym typeface="Garamond"/>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aramond"/>
                <a:ea typeface="Garamond"/>
                <a:cs typeface="Garamond"/>
                <a:sym typeface="Garamond"/>
              </a:defRPr>
            </a:lvl9pPr>
          </a:lstStyle>
          <a:p>
            <a:endParaRPr/>
          </a:p>
        </p:txBody>
      </p:sp>
      <p:sp>
        <p:nvSpPr>
          <p:cNvPr id="94" name="Google Shape;94;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a:solidFill>
                  <a:srgbClr val="888888"/>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95" name="Google Shape;95;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a:solidFill>
                  <a:srgbClr val="888888"/>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96" name="Google Shape;96;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a:solidFill>
                  <a:srgbClr val="888888"/>
                </a:solidFill>
                <a:latin typeface="Garamond"/>
                <a:ea typeface="Garamond"/>
                <a:cs typeface="Garamond"/>
                <a:sym typeface="Garamond"/>
              </a:defRPr>
            </a:lvl1pPr>
            <a:lvl2pPr marL="0" marR="0" lvl="1" indent="0" algn="r" rtl="0">
              <a:spcBef>
                <a:spcPts val="0"/>
              </a:spcBef>
              <a:buNone/>
              <a:defRPr sz="1200">
                <a:solidFill>
                  <a:srgbClr val="888888"/>
                </a:solidFill>
                <a:latin typeface="Garamond"/>
                <a:ea typeface="Garamond"/>
                <a:cs typeface="Garamond"/>
                <a:sym typeface="Garamond"/>
              </a:defRPr>
            </a:lvl2pPr>
            <a:lvl3pPr marL="0" marR="0" lvl="2" indent="0" algn="r" rtl="0">
              <a:spcBef>
                <a:spcPts val="0"/>
              </a:spcBef>
              <a:buNone/>
              <a:defRPr sz="1200">
                <a:solidFill>
                  <a:srgbClr val="888888"/>
                </a:solidFill>
                <a:latin typeface="Garamond"/>
                <a:ea typeface="Garamond"/>
                <a:cs typeface="Garamond"/>
                <a:sym typeface="Garamond"/>
              </a:defRPr>
            </a:lvl3pPr>
            <a:lvl4pPr marL="0" marR="0" lvl="3" indent="0" algn="r" rtl="0">
              <a:spcBef>
                <a:spcPts val="0"/>
              </a:spcBef>
              <a:buNone/>
              <a:defRPr sz="1200">
                <a:solidFill>
                  <a:srgbClr val="888888"/>
                </a:solidFill>
                <a:latin typeface="Garamond"/>
                <a:ea typeface="Garamond"/>
                <a:cs typeface="Garamond"/>
                <a:sym typeface="Garamond"/>
              </a:defRPr>
            </a:lvl4pPr>
            <a:lvl5pPr marL="0" marR="0" lvl="4" indent="0" algn="r" rtl="0">
              <a:spcBef>
                <a:spcPts val="0"/>
              </a:spcBef>
              <a:buNone/>
              <a:defRPr sz="1200">
                <a:solidFill>
                  <a:srgbClr val="888888"/>
                </a:solidFill>
                <a:latin typeface="Garamond"/>
                <a:ea typeface="Garamond"/>
                <a:cs typeface="Garamond"/>
                <a:sym typeface="Garamond"/>
              </a:defRPr>
            </a:lvl5pPr>
            <a:lvl6pPr marL="0" marR="0" lvl="5" indent="0" algn="r" rtl="0">
              <a:spcBef>
                <a:spcPts val="0"/>
              </a:spcBef>
              <a:buNone/>
              <a:defRPr sz="1200">
                <a:solidFill>
                  <a:srgbClr val="888888"/>
                </a:solidFill>
                <a:latin typeface="Garamond"/>
                <a:ea typeface="Garamond"/>
                <a:cs typeface="Garamond"/>
                <a:sym typeface="Garamond"/>
              </a:defRPr>
            </a:lvl6pPr>
            <a:lvl7pPr marL="0" marR="0" lvl="6" indent="0" algn="r" rtl="0">
              <a:spcBef>
                <a:spcPts val="0"/>
              </a:spcBef>
              <a:buNone/>
              <a:defRPr sz="1200">
                <a:solidFill>
                  <a:srgbClr val="888888"/>
                </a:solidFill>
                <a:latin typeface="Garamond"/>
                <a:ea typeface="Garamond"/>
                <a:cs typeface="Garamond"/>
                <a:sym typeface="Garamond"/>
              </a:defRPr>
            </a:lvl7pPr>
            <a:lvl8pPr marL="0" marR="0" lvl="7" indent="0" algn="r" rtl="0">
              <a:spcBef>
                <a:spcPts val="0"/>
              </a:spcBef>
              <a:buNone/>
              <a:defRPr sz="1200">
                <a:solidFill>
                  <a:srgbClr val="888888"/>
                </a:solidFill>
                <a:latin typeface="Garamond"/>
                <a:ea typeface="Garamond"/>
                <a:cs typeface="Garamond"/>
                <a:sym typeface="Garamond"/>
              </a:defRPr>
            </a:lvl8pPr>
            <a:lvl9pPr marL="0" marR="0" lvl="8" indent="0" algn="r" rtl="0">
              <a:spcBef>
                <a:spcPts val="0"/>
              </a:spcBef>
              <a:buNone/>
              <a:defRPr sz="1200">
                <a:solidFill>
                  <a:srgbClr val="888888"/>
                </a:solidFill>
                <a:latin typeface="Garamond"/>
                <a:ea typeface="Garamond"/>
                <a:cs typeface="Garamond"/>
                <a:sym typeface="Garamond"/>
              </a:defRPr>
            </a:lvl9pPr>
          </a:lstStyle>
          <a:p>
            <a:pPr marL="0" lvl="0" indent="0" algn="r" rtl="0">
              <a:spcBef>
                <a:spcPts val="0"/>
              </a:spcBef>
              <a:spcAft>
                <a:spcPts val="0"/>
              </a:spcAft>
              <a:buNone/>
            </a:pPr>
            <a:fld id="{00000000-1234-1234-1234-123412341234}" type="slidenum">
              <a:rPr lang="en-US"/>
              <a:t>‹#›</a:t>
            </a:fld>
            <a:endParaRPr/>
          </a:p>
        </p:txBody>
      </p:sp>
      <p:pic>
        <p:nvPicPr>
          <p:cNvPr id="97" name="Google Shape;97;p30"/>
          <p:cNvPicPr preferRelativeResize="0"/>
          <p:nvPr/>
        </p:nvPicPr>
        <p:blipFill rotWithShape="1">
          <a:blip r:embed="rId13">
            <a:alphaModFix/>
          </a:blip>
          <a:srcRect/>
          <a:stretch/>
        </p:blipFill>
        <p:spPr>
          <a:xfrm>
            <a:off x="10706847" y="0"/>
            <a:ext cx="1485153" cy="474133"/>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sebastianraschka.com/faq/docs/random-forest-feature-subsets.html"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hyperlink" Target="https://en.wikipedia.org/wiki/Decision_tree_learning#Gini_impurity"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Shape 170"/>
        <p:cNvGrpSpPr/>
        <p:nvPr/>
      </p:nvGrpSpPr>
      <p:grpSpPr>
        <a:xfrm>
          <a:off x="0" y="0"/>
          <a:ext cx="0" cy="0"/>
          <a:chOff x="0" y="0"/>
          <a:chExt cx="0" cy="0"/>
        </a:xfrm>
      </p:grpSpPr>
      <p:sp>
        <p:nvSpPr>
          <p:cNvPr id="171" name="Google Shape;171;p1"/>
          <p:cNvSpPr txBox="1"/>
          <p:nvPr/>
        </p:nvSpPr>
        <p:spPr>
          <a:xfrm>
            <a:off x="3821306" y="2428726"/>
            <a:ext cx="4549387" cy="200054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000" b="0" i="0" u="none" strike="noStrike" cap="none">
                <a:solidFill>
                  <a:srgbClr val="FF6700"/>
                </a:solidFill>
                <a:latin typeface="Garamond"/>
                <a:ea typeface="Garamond"/>
                <a:cs typeface="Garamond"/>
                <a:sym typeface="Garamond"/>
              </a:rPr>
              <a:t>Ensemble Techniques</a:t>
            </a:r>
            <a:endParaRPr/>
          </a:p>
          <a:p>
            <a:pPr marL="1028700" marR="0" lvl="1" indent="-571500" algn="l" rtl="0">
              <a:spcBef>
                <a:spcPts val="0"/>
              </a:spcBef>
              <a:spcAft>
                <a:spcPts val="0"/>
              </a:spcAft>
              <a:buClr>
                <a:srgbClr val="FF6700"/>
              </a:buClr>
              <a:buSzPts val="2800"/>
              <a:buFont typeface="Arial"/>
              <a:buChar char="•"/>
            </a:pPr>
            <a:r>
              <a:rPr lang="en-US" sz="2800" b="0" i="0" u="none" strike="noStrike" cap="none">
                <a:solidFill>
                  <a:srgbClr val="FF6700"/>
                </a:solidFill>
                <a:latin typeface="Garamond"/>
                <a:ea typeface="Garamond"/>
                <a:cs typeface="Garamond"/>
                <a:sym typeface="Garamond"/>
              </a:rPr>
              <a:t>Bagging</a:t>
            </a:r>
            <a:endParaRPr/>
          </a:p>
          <a:p>
            <a:pPr marL="1028700" marR="0" lvl="1" indent="-571500" algn="l" rtl="0">
              <a:spcBef>
                <a:spcPts val="0"/>
              </a:spcBef>
              <a:spcAft>
                <a:spcPts val="0"/>
              </a:spcAft>
              <a:buClr>
                <a:srgbClr val="FF6700"/>
              </a:buClr>
              <a:buSzPts val="2800"/>
              <a:buFont typeface="Arial"/>
              <a:buChar char="•"/>
            </a:pPr>
            <a:r>
              <a:rPr lang="en-US" sz="2800" b="0" i="0" u="none" strike="noStrike" cap="none">
                <a:solidFill>
                  <a:srgbClr val="FF6700"/>
                </a:solidFill>
                <a:latin typeface="Garamond"/>
                <a:ea typeface="Garamond"/>
                <a:cs typeface="Garamond"/>
                <a:sym typeface="Garamond"/>
              </a:rPr>
              <a:t>Boosting</a:t>
            </a:r>
            <a:endParaRPr/>
          </a:p>
          <a:p>
            <a:pPr marL="1028700" marR="0" lvl="1" indent="-571500" algn="l" rtl="0">
              <a:spcBef>
                <a:spcPts val="0"/>
              </a:spcBef>
              <a:spcAft>
                <a:spcPts val="0"/>
              </a:spcAft>
              <a:buClr>
                <a:srgbClr val="FF6700"/>
              </a:buClr>
              <a:buSzPts val="2800"/>
              <a:buFont typeface="Arial"/>
              <a:buChar char="•"/>
            </a:pPr>
            <a:r>
              <a:rPr lang="en-US" sz="2800" b="0" i="0" u="none" strike="noStrike" cap="none">
                <a:solidFill>
                  <a:srgbClr val="FF6700"/>
                </a:solidFill>
                <a:latin typeface="Garamond"/>
                <a:ea typeface="Garamond"/>
                <a:cs typeface="Garamond"/>
                <a:sym typeface="Garamond"/>
              </a:rPr>
              <a:t>Stacking</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Shape 222"/>
        <p:cNvGrpSpPr/>
        <p:nvPr/>
      </p:nvGrpSpPr>
      <p:grpSpPr>
        <a:xfrm>
          <a:off x="0" y="0"/>
          <a:ext cx="0" cy="0"/>
          <a:chOff x="0" y="0"/>
          <a:chExt cx="0" cy="0"/>
        </a:xfrm>
      </p:grpSpPr>
      <p:sp>
        <p:nvSpPr>
          <p:cNvPr id="223" name="Google Shape;223;p10"/>
          <p:cNvSpPr txBox="1"/>
          <p:nvPr/>
        </p:nvSpPr>
        <p:spPr>
          <a:xfrm>
            <a:off x="3677265" y="2721114"/>
            <a:ext cx="5673211" cy="1015622"/>
          </a:xfrm>
          <a:prstGeom prst="rect">
            <a:avLst/>
          </a:prstGeom>
          <a:solidFill>
            <a:schemeClr val="lt1"/>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6000" dirty="0">
                <a:solidFill>
                  <a:srgbClr val="FF6700"/>
                </a:solidFill>
                <a:latin typeface="Garamond"/>
                <a:ea typeface="Garamond"/>
                <a:cs typeface="Garamond"/>
                <a:sym typeface="Garamond"/>
              </a:rPr>
              <a:t>Random</a:t>
            </a:r>
            <a:r>
              <a:rPr lang="en-US" sz="4000" dirty="0">
                <a:solidFill>
                  <a:srgbClr val="FF6700"/>
                </a:solidFill>
                <a:latin typeface="Garamond"/>
                <a:ea typeface="Garamond"/>
                <a:cs typeface="Garamond"/>
                <a:sym typeface="Garamond"/>
              </a:rPr>
              <a:t> </a:t>
            </a:r>
            <a:r>
              <a:rPr lang="en-US" sz="6000" dirty="0">
                <a:solidFill>
                  <a:srgbClr val="FF6700"/>
                </a:solidFill>
                <a:latin typeface="Garamond"/>
                <a:ea typeface="Garamond"/>
                <a:cs typeface="Garamond"/>
                <a:sym typeface="Garamond"/>
              </a:rPr>
              <a:t>Forest</a:t>
            </a:r>
            <a:endParaRPr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Shape 227"/>
        <p:cNvGrpSpPr/>
        <p:nvPr/>
      </p:nvGrpSpPr>
      <p:grpSpPr>
        <a:xfrm>
          <a:off x="0" y="0"/>
          <a:ext cx="0" cy="0"/>
          <a:chOff x="0" y="0"/>
          <a:chExt cx="0" cy="0"/>
        </a:xfrm>
      </p:grpSpPr>
      <p:sp>
        <p:nvSpPr>
          <p:cNvPr id="228" name="Google Shape;228;p11"/>
          <p:cNvSpPr/>
          <p:nvPr/>
        </p:nvSpPr>
        <p:spPr>
          <a:xfrm>
            <a:off x="268224" y="868680"/>
            <a:ext cx="11716512" cy="507831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160">
                <a:solidFill>
                  <a:schemeClr val="dk1"/>
                </a:solidFill>
                <a:latin typeface="Garamond"/>
                <a:ea typeface="Garamond"/>
                <a:cs typeface="Garamond"/>
                <a:sym typeface="Garamond"/>
              </a:rPr>
              <a:t>The random forest is a model made up of many decision trees. Rather than just simply averaging the prediction of trees</a:t>
            </a:r>
            <a:endParaRPr/>
          </a:p>
          <a:p>
            <a:pPr marL="0" marR="0" lvl="0" indent="0" algn="l" rtl="0">
              <a:spcBef>
                <a:spcPts val="0"/>
              </a:spcBef>
              <a:spcAft>
                <a:spcPts val="0"/>
              </a:spcAft>
              <a:buNone/>
            </a:pPr>
            <a:endParaRPr sz="2160">
              <a:solidFill>
                <a:schemeClr val="dk1"/>
              </a:solidFill>
              <a:latin typeface="Garamond"/>
              <a:ea typeface="Garamond"/>
              <a:cs typeface="Garamond"/>
              <a:sym typeface="Garamond"/>
            </a:endParaRPr>
          </a:p>
          <a:p>
            <a:pPr marL="0" marR="0" lvl="0" indent="0" algn="l" rtl="0">
              <a:spcBef>
                <a:spcPts val="0"/>
              </a:spcBef>
              <a:spcAft>
                <a:spcPts val="0"/>
              </a:spcAft>
              <a:buNone/>
            </a:pPr>
            <a:r>
              <a:rPr lang="en-US" sz="2160">
                <a:solidFill>
                  <a:schemeClr val="dk1"/>
                </a:solidFill>
                <a:latin typeface="Garamond"/>
                <a:ea typeface="Garamond"/>
                <a:cs typeface="Garamond"/>
                <a:sym typeface="Garamond"/>
              </a:rPr>
              <a:t>This model uses two key concepts that gives it the name random:</a:t>
            </a:r>
            <a:endParaRPr/>
          </a:p>
          <a:p>
            <a:pPr marL="0" marR="0" lvl="0" indent="0" algn="l" rtl="0">
              <a:spcBef>
                <a:spcPts val="0"/>
              </a:spcBef>
              <a:spcAft>
                <a:spcPts val="0"/>
              </a:spcAft>
              <a:buNone/>
            </a:pPr>
            <a:r>
              <a:rPr lang="en-US" sz="2160">
                <a:solidFill>
                  <a:schemeClr val="dk1"/>
                </a:solidFill>
                <a:latin typeface="Garamond"/>
                <a:ea typeface="Garamond"/>
                <a:cs typeface="Garamond"/>
                <a:sym typeface="Garamond"/>
              </a:rPr>
              <a:t>1. Random sampling of training data points when building trees</a:t>
            </a:r>
            <a:endParaRPr/>
          </a:p>
          <a:p>
            <a:pPr marL="0" marR="0" lvl="0" indent="0" algn="l" rtl="0">
              <a:spcBef>
                <a:spcPts val="0"/>
              </a:spcBef>
              <a:spcAft>
                <a:spcPts val="0"/>
              </a:spcAft>
              <a:buNone/>
            </a:pPr>
            <a:r>
              <a:rPr lang="en-US" sz="2160">
                <a:solidFill>
                  <a:schemeClr val="dk1"/>
                </a:solidFill>
                <a:latin typeface="Garamond"/>
                <a:ea typeface="Garamond"/>
                <a:cs typeface="Garamond"/>
                <a:sym typeface="Garamond"/>
              </a:rPr>
              <a:t>2. Random subsets of features considered when splitting nodes</a:t>
            </a:r>
            <a:endParaRPr/>
          </a:p>
          <a:p>
            <a:pPr marL="0" marR="0" lvl="0" indent="0" algn="l" rtl="0">
              <a:spcBef>
                <a:spcPts val="0"/>
              </a:spcBef>
              <a:spcAft>
                <a:spcPts val="0"/>
              </a:spcAft>
              <a:buNone/>
            </a:pPr>
            <a:endParaRPr sz="2160">
              <a:solidFill>
                <a:schemeClr val="dk1"/>
              </a:solidFill>
              <a:latin typeface="Garamond"/>
              <a:ea typeface="Garamond"/>
              <a:cs typeface="Garamond"/>
              <a:sym typeface="Garamond"/>
            </a:endParaRPr>
          </a:p>
          <a:p>
            <a:pPr marL="0" marR="0" lvl="0" indent="0" algn="l" rtl="0">
              <a:spcBef>
                <a:spcPts val="0"/>
              </a:spcBef>
              <a:spcAft>
                <a:spcPts val="0"/>
              </a:spcAft>
              <a:buNone/>
            </a:pPr>
            <a:r>
              <a:rPr lang="en-US" sz="2160">
                <a:solidFill>
                  <a:schemeClr val="dk1"/>
                </a:solidFill>
                <a:latin typeface="Garamond"/>
                <a:ea typeface="Garamond"/>
                <a:cs typeface="Garamond"/>
                <a:sym typeface="Garamond"/>
              </a:rPr>
              <a:t>When training, each tree in a random forest learns from a random sample of the data points. The samples are drawn with replacement, known as bootstrapping, which means that some samples will be used multiple times in a single tree</a:t>
            </a:r>
            <a:endParaRPr/>
          </a:p>
          <a:p>
            <a:pPr marL="0" marR="0" lvl="0" indent="0" algn="l" rtl="0">
              <a:spcBef>
                <a:spcPts val="0"/>
              </a:spcBef>
              <a:spcAft>
                <a:spcPts val="0"/>
              </a:spcAft>
              <a:buNone/>
            </a:pPr>
            <a:endParaRPr sz="2160">
              <a:solidFill>
                <a:schemeClr val="dk1"/>
              </a:solidFill>
              <a:latin typeface="Garamond"/>
              <a:ea typeface="Garamond"/>
              <a:cs typeface="Garamond"/>
              <a:sym typeface="Garamond"/>
            </a:endParaRPr>
          </a:p>
          <a:p>
            <a:pPr marL="0" marR="0" lvl="0" indent="0" algn="l" rtl="0">
              <a:spcBef>
                <a:spcPts val="0"/>
              </a:spcBef>
              <a:spcAft>
                <a:spcPts val="0"/>
              </a:spcAft>
              <a:buNone/>
            </a:pPr>
            <a:r>
              <a:rPr lang="en-US" sz="2160">
                <a:solidFill>
                  <a:schemeClr val="dk1"/>
                </a:solidFill>
                <a:latin typeface="Garamond"/>
                <a:ea typeface="Garamond"/>
                <a:cs typeface="Garamond"/>
                <a:sym typeface="Garamond"/>
              </a:rPr>
              <a:t>The other main concept in the random forest is that only a </a:t>
            </a:r>
            <a:r>
              <a:rPr lang="en-US" sz="2160" u="sng">
                <a:solidFill>
                  <a:schemeClr val="dk1"/>
                </a:solidFill>
                <a:latin typeface="Garamond"/>
                <a:ea typeface="Garamond"/>
                <a:cs typeface="Garamond"/>
                <a:sym typeface="Garamond"/>
                <a:hlinkClick r:id="rId3">
                  <a:extLst>
                    <a:ext uri="{A12FA001-AC4F-418D-AE19-62706E023703}">
                      <ahyp:hlinkClr xmlns:ahyp="http://schemas.microsoft.com/office/drawing/2018/hyperlinkcolor" val="tx"/>
                    </a:ext>
                  </a:extLst>
                </a:hlinkClick>
              </a:rPr>
              <a:t>subset of all the features are considered for splitting each node</a:t>
            </a:r>
            <a:r>
              <a:rPr lang="en-US" sz="2160">
                <a:solidFill>
                  <a:schemeClr val="dk1"/>
                </a:solidFill>
                <a:latin typeface="Garamond"/>
                <a:ea typeface="Garamond"/>
                <a:cs typeface="Garamond"/>
                <a:sym typeface="Garamond"/>
              </a:rPr>
              <a:t> in each decision tree. Generally this is set to sqrt(n_features) for classification meaning that if there are 16 features, at each node in each tree, only 4 random features will be considered for splitting the node. </a:t>
            </a:r>
            <a:endParaRPr sz="2160">
              <a:solidFill>
                <a:schemeClr val="dk1"/>
              </a:solidFill>
              <a:latin typeface="Garamond"/>
              <a:ea typeface="Garamond"/>
              <a:cs typeface="Garamond"/>
              <a:sym typeface="Garamon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Shape 232"/>
        <p:cNvGrpSpPr/>
        <p:nvPr/>
      </p:nvGrpSpPr>
      <p:grpSpPr>
        <a:xfrm>
          <a:off x="0" y="0"/>
          <a:ext cx="0" cy="0"/>
          <a:chOff x="0" y="0"/>
          <a:chExt cx="0" cy="0"/>
        </a:xfrm>
      </p:grpSpPr>
      <p:pic>
        <p:nvPicPr>
          <p:cNvPr id="233" name="Google Shape;233;p12"/>
          <p:cNvPicPr preferRelativeResize="0"/>
          <p:nvPr/>
        </p:nvPicPr>
        <p:blipFill rotWithShape="1">
          <a:blip r:embed="rId3">
            <a:alphaModFix/>
          </a:blip>
          <a:srcRect/>
          <a:stretch/>
        </p:blipFill>
        <p:spPr>
          <a:xfrm>
            <a:off x="0" y="941136"/>
            <a:ext cx="4901184" cy="4975727"/>
          </a:xfrm>
          <a:prstGeom prst="rect">
            <a:avLst/>
          </a:prstGeom>
          <a:noFill/>
          <a:ln>
            <a:noFill/>
          </a:ln>
        </p:spPr>
      </p:pic>
      <p:sp>
        <p:nvSpPr>
          <p:cNvPr id="234" name="Google Shape;234;p12"/>
          <p:cNvSpPr/>
          <p:nvPr/>
        </p:nvSpPr>
        <p:spPr>
          <a:xfrm>
            <a:off x="5143942" y="2020824"/>
            <a:ext cx="6583680" cy="208672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160" dirty="0">
                <a:solidFill>
                  <a:schemeClr val="dk1"/>
                </a:solidFill>
                <a:latin typeface="+mj-lt"/>
                <a:ea typeface="Content"/>
                <a:cs typeface="Content"/>
                <a:sym typeface="Content"/>
              </a:rPr>
              <a:t>The fundamental concept behind random forest is a simple but powerful one — the wisdom of crowds. </a:t>
            </a:r>
            <a:endParaRPr dirty="0">
              <a:latin typeface="+mj-lt"/>
            </a:endParaRPr>
          </a:p>
          <a:p>
            <a:pPr marL="0" marR="0" lvl="0" indent="0" algn="l" rtl="0">
              <a:spcBef>
                <a:spcPts val="0"/>
              </a:spcBef>
              <a:spcAft>
                <a:spcPts val="0"/>
              </a:spcAft>
              <a:buNone/>
            </a:pPr>
            <a:endParaRPr sz="2160" b="1" dirty="0">
              <a:solidFill>
                <a:schemeClr val="dk1"/>
              </a:solidFill>
              <a:latin typeface="Content"/>
              <a:ea typeface="Content"/>
              <a:cs typeface="Content"/>
              <a:sym typeface="Content"/>
            </a:endParaRPr>
          </a:p>
          <a:p>
            <a:pPr marL="0" marR="0" lvl="0" indent="0" algn="l" rtl="0">
              <a:spcBef>
                <a:spcPts val="0"/>
              </a:spcBef>
              <a:spcAft>
                <a:spcPts val="0"/>
              </a:spcAft>
              <a:buNone/>
            </a:pPr>
            <a:r>
              <a:rPr lang="en-US" sz="2160" b="1" dirty="0">
                <a:solidFill>
                  <a:schemeClr val="dk1"/>
                </a:solidFill>
                <a:latin typeface="Garamond"/>
                <a:ea typeface="Garamond"/>
                <a:cs typeface="Garamond"/>
                <a:sym typeface="Garamond"/>
              </a:rPr>
              <a:t>A large number of relatively uncorrelated models (trees) operating as a committee will outperform any of the individual constituent models</a:t>
            </a:r>
            <a:endParaRPr sz="2160" dirty="0">
              <a:solidFill>
                <a:schemeClr val="dk1"/>
              </a:solidFill>
              <a:latin typeface="Garamond"/>
              <a:ea typeface="Garamond"/>
              <a:cs typeface="Garamond"/>
              <a:sym typeface="Garamon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Shape 238"/>
        <p:cNvGrpSpPr/>
        <p:nvPr/>
      </p:nvGrpSpPr>
      <p:grpSpPr>
        <a:xfrm>
          <a:off x="0" y="0"/>
          <a:ext cx="0" cy="0"/>
          <a:chOff x="0" y="0"/>
          <a:chExt cx="0" cy="0"/>
        </a:xfrm>
      </p:grpSpPr>
      <p:sp>
        <p:nvSpPr>
          <p:cNvPr id="239" name="Google Shape;239;p13"/>
          <p:cNvSpPr/>
          <p:nvPr/>
        </p:nvSpPr>
        <p:spPr>
          <a:xfrm>
            <a:off x="0" y="0"/>
            <a:ext cx="2116285"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a:solidFill>
                  <a:srgbClr val="FF6700"/>
                </a:solidFill>
                <a:latin typeface="Garamond"/>
                <a:ea typeface="Garamond"/>
                <a:cs typeface="Garamond"/>
                <a:sym typeface="Garamond"/>
              </a:rPr>
              <a:t>Gini Impurity</a:t>
            </a:r>
            <a:endParaRPr/>
          </a:p>
        </p:txBody>
      </p:sp>
      <p:pic>
        <p:nvPicPr>
          <p:cNvPr id="240" name="Google Shape;240;p13"/>
          <p:cNvPicPr preferRelativeResize="0"/>
          <p:nvPr/>
        </p:nvPicPr>
        <p:blipFill rotWithShape="1">
          <a:blip r:embed="rId3">
            <a:alphaModFix/>
          </a:blip>
          <a:srcRect/>
          <a:stretch/>
        </p:blipFill>
        <p:spPr>
          <a:xfrm>
            <a:off x="4450080" y="3074649"/>
            <a:ext cx="2213964" cy="708703"/>
          </a:xfrm>
          <a:prstGeom prst="rect">
            <a:avLst/>
          </a:prstGeom>
          <a:noFill/>
          <a:ln>
            <a:noFill/>
          </a:ln>
        </p:spPr>
      </p:pic>
      <p:sp>
        <p:nvSpPr>
          <p:cNvPr id="241" name="Google Shape;241;p13"/>
          <p:cNvSpPr/>
          <p:nvPr/>
        </p:nvSpPr>
        <p:spPr>
          <a:xfrm>
            <a:off x="883920" y="892674"/>
            <a:ext cx="9692640" cy="208672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160" dirty="0">
                <a:solidFill>
                  <a:schemeClr val="dk1"/>
                </a:solidFill>
                <a:latin typeface="+mj-lt"/>
                <a:ea typeface="Content"/>
                <a:cs typeface="Content"/>
                <a:sym typeface="Content"/>
              </a:rPr>
              <a:t>The </a:t>
            </a:r>
            <a:r>
              <a:rPr lang="en-US" sz="2160" u="sng" dirty="0">
                <a:solidFill>
                  <a:schemeClr val="dk1"/>
                </a:solidFill>
                <a:latin typeface="+mj-lt"/>
                <a:ea typeface="Content"/>
                <a:cs typeface="Content"/>
                <a:sym typeface="Content"/>
                <a:hlinkClick r:id="rId4">
                  <a:extLst>
                    <a:ext uri="{A12FA001-AC4F-418D-AE19-62706E023703}">
                      <ahyp:hlinkClr xmlns:ahyp="http://schemas.microsoft.com/office/drawing/2018/hyperlinkcolor" val="tx"/>
                    </a:ext>
                  </a:extLst>
                </a:hlinkClick>
              </a:rPr>
              <a:t>Gini Impurity</a:t>
            </a:r>
            <a:r>
              <a:rPr lang="en-US" sz="2160" dirty="0">
                <a:solidFill>
                  <a:schemeClr val="dk1"/>
                </a:solidFill>
                <a:latin typeface="+mj-lt"/>
                <a:ea typeface="Content"/>
                <a:cs typeface="Content"/>
                <a:sym typeface="Content"/>
              </a:rPr>
              <a:t> of a node is the probability that a randomly chosen sample in a node would be incorrectly labelled if it was labelled by the distribution of samples in the node. </a:t>
            </a:r>
            <a:endParaRPr dirty="0">
              <a:latin typeface="+mj-lt"/>
            </a:endParaRPr>
          </a:p>
          <a:p>
            <a:pPr marL="0" marR="0" lvl="0" indent="0" algn="l" rtl="0">
              <a:spcBef>
                <a:spcPts val="0"/>
              </a:spcBef>
              <a:spcAft>
                <a:spcPts val="0"/>
              </a:spcAft>
              <a:buNone/>
            </a:pPr>
            <a:r>
              <a:rPr lang="en-US" sz="2160" dirty="0">
                <a:solidFill>
                  <a:schemeClr val="dk1"/>
                </a:solidFill>
                <a:latin typeface="+mj-lt"/>
                <a:ea typeface="Content"/>
                <a:cs typeface="Content"/>
                <a:sym typeface="Content"/>
              </a:rPr>
              <a:t>For example, in the top (root) node, there is a 44.4% chance of incorrectly classifying a data point chosen at random based on the sample labels in the node. We arrive at this value using the following equation</a:t>
            </a:r>
            <a:endParaRPr sz="2160" dirty="0">
              <a:solidFill>
                <a:schemeClr val="dk1"/>
              </a:solidFill>
              <a:latin typeface="+mj-lt"/>
              <a:ea typeface="Content"/>
              <a:cs typeface="Content"/>
              <a:sym typeface="Content"/>
            </a:endParaRPr>
          </a:p>
        </p:txBody>
      </p:sp>
      <p:sp>
        <p:nvSpPr>
          <p:cNvPr id="242" name="Google Shape;242;p13"/>
          <p:cNvSpPr/>
          <p:nvPr/>
        </p:nvSpPr>
        <p:spPr>
          <a:xfrm>
            <a:off x="967305" y="4069081"/>
            <a:ext cx="9525871" cy="108948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160" dirty="0">
                <a:solidFill>
                  <a:schemeClr val="dk1"/>
                </a:solidFill>
                <a:latin typeface="+mj-lt"/>
                <a:ea typeface="Content"/>
                <a:cs typeface="Content"/>
                <a:sym typeface="Content"/>
              </a:rPr>
              <a:t>The Gini Impurity of a node </a:t>
            </a:r>
            <a:r>
              <a:rPr lang="en-US" sz="2160" dirty="0">
                <a:solidFill>
                  <a:schemeClr val="dk1"/>
                </a:solidFill>
                <a:latin typeface="+mj-lt"/>
                <a:ea typeface="Garamond"/>
                <a:cs typeface="Garamond"/>
                <a:sym typeface="Garamond"/>
              </a:rPr>
              <a:t>n</a:t>
            </a:r>
            <a:r>
              <a:rPr lang="en-US" sz="2160" dirty="0">
                <a:solidFill>
                  <a:schemeClr val="dk1"/>
                </a:solidFill>
                <a:latin typeface="+mj-lt"/>
                <a:ea typeface="Content"/>
                <a:cs typeface="Content"/>
                <a:sym typeface="Content"/>
              </a:rPr>
              <a:t> is 1 minus the sum over all the classes </a:t>
            </a:r>
            <a:r>
              <a:rPr lang="en-US" sz="2160" dirty="0">
                <a:solidFill>
                  <a:schemeClr val="dk1"/>
                </a:solidFill>
                <a:latin typeface="+mj-lt"/>
                <a:ea typeface="Garamond"/>
                <a:cs typeface="Garamond"/>
                <a:sym typeface="Garamond"/>
              </a:rPr>
              <a:t>J</a:t>
            </a:r>
            <a:r>
              <a:rPr lang="en-US" sz="2160" dirty="0">
                <a:solidFill>
                  <a:schemeClr val="dk1"/>
                </a:solidFill>
                <a:latin typeface="+mj-lt"/>
                <a:ea typeface="Content"/>
                <a:cs typeface="Content"/>
                <a:sym typeface="Content"/>
              </a:rPr>
              <a:t> (for a binary classification task this is 2) of the fraction of examples in each class </a:t>
            </a:r>
            <a:r>
              <a:rPr lang="en-US" sz="2160" dirty="0" err="1">
                <a:solidFill>
                  <a:schemeClr val="dk1"/>
                </a:solidFill>
                <a:latin typeface="+mj-lt"/>
                <a:ea typeface="Garamond"/>
                <a:cs typeface="Garamond"/>
                <a:sym typeface="Garamond"/>
              </a:rPr>
              <a:t>p_i</a:t>
            </a:r>
            <a:r>
              <a:rPr lang="en-US" sz="2160" dirty="0">
                <a:solidFill>
                  <a:schemeClr val="dk1"/>
                </a:solidFill>
                <a:latin typeface="+mj-lt"/>
                <a:ea typeface="Content"/>
                <a:cs typeface="Content"/>
                <a:sym typeface="Content"/>
              </a:rPr>
              <a:t> squared</a:t>
            </a:r>
            <a:endParaRPr sz="2160" dirty="0">
              <a:solidFill>
                <a:schemeClr val="dk1"/>
              </a:solidFill>
              <a:latin typeface="+mj-lt"/>
              <a:ea typeface="Garamond"/>
              <a:cs typeface="Garamond"/>
              <a:sym typeface="Garamond"/>
            </a:endParaRPr>
          </a:p>
        </p:txBody>
      </p:sp>
      <p:pic>
        <p:nvPicPr>
          <p:cNvPr id="243" name="Google Shape;243;p13"/>
          <p:cNvPicPr preferRelativeResize="0"/>
          <p:nvPr/>
        </p:nvPicPr>
        <p:blipFill rotWithShape="1">
          <a:blip r:embed="rId5">
            <a:alphaModFix/>
          </a:blip>
          <a:srcRect/>
          <a:stretch/>
        </p:blipFill>
        <p:spPr>
          <a:xfrm>
            <a:off x="3352800" y="5130406"/>
            <a:ext cx="3840480" cy="256374"/>
          </a:xfrm>
          <a:prstGeom prst="rect">
            <a:avLst/>
          </a:prstGeom>
          <a:noFill/>
          <a:ln>
            <a:noFill/>
          </a:ln>
        </p:spPr>
      </p:pic>
      <p:sp>
        <p:nvSpPr>
          <p:cNvPr id="244" name="Google Shape;244;p13"/>
          <p:cNvSpPr/>
          <p:nvPr/>
        </p:nvSpPr>
        <p:spPr>
          <a:xfrm>
            <a:off x="967304" y="5521404"/>
            <a:ext cx="9883576" cy="7571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160" dirty="0">
                <a:solidFill>
                  <a:schemeClr val="dk1"/>
                </a:solidFill>
                <a:latin typeface="+mj-lt"/>
                <a:ea typeface="Content"/>
                <a:cs typeface="Content"/>
                <a:sym typeface="Content"/>
              </a:rPr>
              <a:t>At each node, the decision tree searches through the features for the value to split on that results in the </a:t>
            </a:r>
            <a:r>
              <a:rPr lang="en-US" sz="2160" i="1" dirty="0">
                <a:solidFill>
                  <a:schemeClr val="dk1"/>
                </a:solidFill>
                <a:latin typeface="+mj-lt"/>
                <a:ea typeface="Content"/>
                <a:cs typeface="Content"/>
                <a:sym typeface="Content"/>
              </a:rPr>
              <a:t>greatest reduction </a:t>
            </a:r>
            <a:r>
              <a:rPr lang="en-US" sz="2160" dirty="0">
                <a:solidFill>
                  <a:schemeClr val="dk1"/>
                </a:solidFill>
                <a:latin typeface="+mj-lt"/>
                <a:ea typeface="Content"/>
                <a:cs typeface="Content"/>
                <a:sym typeface="Content"/>
              </a:rPr>
              <a:t>in Gini Impurity.</a:t>
            </a:r>
            <a:endParaRPr sz="2160" dirty="0">
              <a:solidFill>
                <a:schemeClr val="dk1"/>
              </a:solidFill>
              <a:latin typeface="+mj-lt"/>
              <a:ea typeface="Garamond"/>
              <a:cs typeface="Garamond"/>
              <a:sym typeface="Garamond"/>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Shape 248"/>
        <p:cNvGrpSpPr/>
        <p:nvPr/>
      </p:nvGrpSpPr>
      <p:grpSpPr>
        <a:xfrm>
          <a:off x="0" y="0"/>
          <a:ext cx="0" cy="0"/>
          <a:chOff x="0" y="0"/>
          <a:chExt cx="0" cy="0"/>
        </a:xfrm>
      </p:grpSpPr>
      <p:sp>
        <p:nvSpPr>
          <p:cNvPr id="249" name="Google Shape;249;p14"/>
          <p:cNvSpPr/>
          <p:nvPr/>
        </p:nvSpPr>
        <p:spPr>
          <a:xfrm>
            <a:off x="231648" y="1118617"/>
            <a:ext cx="10351008" cy="3170099"/>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2500" b="1">
                <a:solidFill>
                  <a:schemeClr val="dk1"/>
                </a:solidFill>
                <a:latin typeface="Garamond"/>
                <a:ea typeface="Garamond"/>
                <a:cs typeface="Garamond"/>
                <a:sym typeface="Garamond"/>
              </a:rPr>
              <a:t>Random Forest pseudocode:</a:t>
            </a:r>
            <a:endParaRPr/>
          </a:p>
          <a:p>
            <a:pPr marL="0" marR="0" lvl="0" indent="-158750" algn="l" rtl="0">
              <a:spcBef>
                <a:spcPts val="0"/>
              </a:spcBef>
              <a:spcAft>
                <a:spcPts val="0"/>
              </a:spcAft>
              <a:buClr>
                <a:schemeClr val="dk1"/>
              </a:buClr>
              <a:buSzPts val="2500"/>
              <a:buFont typeface="Garamond"/>
              <a:buAutoNum type="arabicPeriod"/>
            </a:pPr>
            <a:r>
              <a:rPr lang="en-US" sz="2500">
                <a:solidFill>
                  <a:schemeClr val="dk1"/>
                </a:solidFill>
                <a:latin typeface="Garamond"/>
                <a:ea typeface="Garamond"/>
                <a:cs typeface="Garamond"/>
                <a:sym typeface="Garamond"/>
              </a:rPr>
              <a:t>Randomly select </a:t>
            </a:r>
            <a:r>
              <a:rPr lang="en-US" sz="2500" b="1">
                <a:solidFill>
                  <a:schemeClr val="dk1"/>
                </a:solidFill>
                <a:latin typeface="Garamond"/>
                <a:ea typeface="Garamond"/>
                <a:cs typeface="Garamond"/>
                <a:sym typeface="Garamond"/>
              </a:rPr>
              <a:t>“k”</a:t>
            </a:r>
            <a:r>
              <a:rPr lang="en-US" sz="2500">
                <a:solidFill>
                  <a:schemeClr val="dk1"/>
                </a:solidFill>
                <a:latin typeface="Garamond"/>
                <a:ea typeface="Garamond"/>
                <a:cs typeface="Garamond"/>
                <a:sym typeface="Garamond"/>
              </a:rPr>
              <a:t> features from total </a:t>
            </a:r>
            <a:r>
              <a:rPr lang="en-US" sz="2500" b="1">
                <a:solidFill>
                  <a:schemeClr val="dk1"/>
                </a:solidFill>
                <a:latin typeface="Garamond"/>
                <a:ea typeface="Garamond"/>
                <a:cs typeface="Garamond"/>
                <a:sym typeface="Garamond"/>
              </a:rPr>
              <a:t>“m”</a:t>
            </a:r>
            <a:r>
              <a:rPr lang="en-US" sz="2500">
                <a:solidFill>
                  <a:schemeClr val="dk1"/>
                </a:solidFill>
                <a:latin typeface="Garamond"/>
                <a:ea typeface="Garamond"/>
                <a:cs typeface="Garamond"/>
                <a:sym typeface="Garamond"/>
              </a:rPr>
              <a:t> features.</a:t>
            </a:r>
            <a:endParaRPr/>
          </a:p>
          <a:p>
            <a:pPr marL="891539" marR="0" lvl="1" indent="-342899" algn="l" rtl="0">
              <a:spcBef>
                <a:spcPts val="0"/>
              </a:spcBef>
              <a:spcAft>
                <a:spcPts val="0"/>
              </a:spcAft>
              <a:buClr>
                <a:schemeClr val="dk1"/>
              </a:buClr>
              <a:buSzPts val="2500"/>
              <a:buFont typeface="Garamond"/>
              <a:buAutoNum type="arabicPeriod"/>
            </a:pPr>
            <a:r>
              <a:rPr lang="en-US" sz="2500" b="0" i="0" u="none" strike="noStrike" cap="none">
                <a:solidFill>
                  <a:schemeClr val="dk1"/>
                </a:solidFill>
                <a:latin typeface="Garamond"/>
                <a:ea typeface="Garamond"/>
                <a:cs typeface="Garamond"/>
                <a:sym typeface="Garamond"/>
              </a:rPr>
              <a:t>Where </a:t>
            </a:r>
            <a:r>
              <a:rPr lang="en-US" sz="2500" b="1" i="0" u="none" strike="noStrike" cap="none">
                <a:solidFill>
                  <a:schemeClr val="dk1"/>
                </a:solidFill>
                <a:latin typeface="Garamond"/>
                <a:ea typeface="Garamond"/>
                <a:cs typeface="Garamond"/>
                <a:sym typeface="Garamond"/>
              </a:rPr>
              <a:t>k &lt;&lt; m</a:t>
            </a:r>
            <a:endParaRPr sz="2500" b="0" i="0" u="none" strike="noStrike" cap="none">
              <a:solidFill>
                <a:schemeClr val="dk1"/>
              </a:solidFill>
              <a:latin typeface="Garamond"/>
              <a:ea typeface="Garamond"/>
              <a:cs typeface="Garamond"/>
              <a:sym typeface="Garamond"/>
            </a:endParaRPr>
          </a:p>
          <a:p>
            <a:pPr marL="0" marR="0" lvl="0" indent="-158750" algn="l" rtl="0">
              <a:spcBef>
                <a:spcPts val="0"/>
              </a:spcBef>
              <a:spcAft>
                <a:spcPts val="0"/>
              </a:spcAft>
              <a:buClr>
                <a:schemeClr val="dk1"/>
              </a:buClr>
              <a:buSzPts val="2500"/>
              <a:buFont typeface="Garamond"/>
              <a:buAutoNum type="arabicPeriod"/>
            </a:pPr>
            <a:r>
              <a:rPr lang="en-US" sz="2500">
                <a:solidFill>
                  <a:schemeClr val="dk1"/>
                </a:solidFill>
                <a:latin typeface="Garamond"/>
                <a:ea typeface="Garamond"/>
                <a:cs typeface="Garamond"/>
                <a:sym typeface="Garamond"/>
              </a:rPr>
              <a:t>Among the</a:t>
            </a:r>
            <a:r>
              <a:rPr lang="en-US" sz="2500" b="1">
                <a:solidFill>
                  <a:schemeClr val="dk1"/>
                </a:solidFill>
                <a:latin typeface="Garamond"/>
                <a:ea typeface="Garamond"/>
                <a:cs typeface="Garamond"/>
                <a:sym typeface="Garamond"/>
              </a:rPr>
              <a:t> “k”</a:t>
            </a:r>
            <a:r>
              <a:rPr lang="en-US" sz="2500">
                <a:solidFill>
                  <a:schemeClr val="dk1"/>
                </a:solidFill>
                <a:latin typeface="Garamond"/>
                <a:ea typeface="Garamond"/>
                <a:cs typeface="Garamond"/>
                <a:sym typeface="Garamond"/>
              </a:rPr>
              <a:t> features, calculate the node </a:t>
            </a:r>
            <a:r>
              <a:rPr lang="en-US" sz="2500" b="1">
                <a:solidFill>
                  <a:schemeClr val="dk1"/>
                </a:solidFill>
                <a:latin typeface="Garamond"/>
                <a:ea typeface="Garamond"/>
                <a:cs typeface="Garamond"/>
                <a:sym typeface="Garamond"/>
              </a:rPr>
              <a:t>“d”</a:t>
            </a:r>
            <a:r>
              <a:rPr lang="en-US" sz="2500">
                <a:solidFill>
                  <a:schemeClr val="dk1"/>
                </a:solidFill>
                <a:latin typeface="Garamond"/>
                <a:ea typeface="Garamond"/>
                <a:cs typeface="Garamond"/>
                <a:sym typeface="Garamond"/>
              </a:rPr>
              <a:t> using the best split point.</a:t>
            </a:r>
            <a:endParaRPr/>
          </a:p>
          <a:p>
            <a:pPr marL="0" marR="0" lvl="0" indent="-158750" algn="l" rtl="0">
              <a:spcBef>
                <a:spcPts val="0"/>
              </a:spcBef>
              <a:spcAft>
                <a:spcPts val="0"/>
              </a:spcAft>
              <a:buClr>
                <a:schemeClr val="dk1"/>
              </a:buClr>
              <a:buSzPts val="2500"/>
              <a:buFont typeface="Garamond"/>
              <a:buAutoNum type="arabicPeriod"/>
            </a:pPr>
            <a:r>
              <a:rPr lang="en-US" sz="2500">
                <a:solidFill>
                  <a:schemeClr val="dk1"/>
                </a:solidFill>
                <a:latin typeface="Garamond"/>
                <a:ea typeface="Garamond"/>
                <a:cs typeface="Garamond"/>
                <a:sym typeface="Garamond"/>
              </a:rPr>
              <a:t>Split the node into </a:t>
            </a:r>
            <a:r>
              <a:rPr lang="en-US" sz="2500" b="1">
                <a:solidFill>
                  <a:schemeClr val="dk1"/>
                </a:solidFill>
                <a:latin typeface="Garamond"/>
                <a:ea typeface="Garamond"/>
                <a:cs typeface="Garamond"/>
                <a:sym typeface="Garamond"/>
              </a:rPr>
              <a:t>daughter nodes</a:t>
            </a:r>
            <a:r>
              <a:rPr lang="en-US" sz="2500">
                <a:solidFill>
                  <a:schemeClr val="dk1"/>
                </a:solidFill>
                <a:latin typeface="Garamond"/>
                <a:ea typeface="Garamond"/>
                <a:cs typeface="Garamond"/>
                <a:sym typeface="Garamond"/>
              </a:rPr>
              <a:t> using the </a:t>
            </a:r>
            <a:r>
              <a:rPr lang="en-US" sz="2500" b="1">
                <a:solidFill>
                  <a:schemeClr val="dk1"/>
                </a:solidFill>
                <a:latin typeface="Garamond"/>
                <a:ea typeface="Garamond"/>
                <a:cs typeface="Garamond"/>
                <a:sym typeface="Garamond"/>
              </a:rPr>
              <a:t>best split</a:t>
            </a:r>
            <a:r>
              <a:rPr lang="en-US" sz="2500">
                <a:solidFill>
                  <a:schemeClr val="dk1"/>
                </a:solidFill>
                <a:latin typeface="Garamond"/>
                <a:ea typeface="Garamond"/>
                <a:cs typeface="Garamond"/>
                <a:sym typeface="Garamond"/>
              </a:rPr>
              <a:t>.</a:t>
            </a:r>
            <a:endParaRPr/>
          </a:p>
          <a:p>
            <a:pPr marL="0" marR="0" lvl="0" indent="-158750" algn="l" rtl="0">
              <a:spcBef>
                <a:spcPts val="0"/>
              </a:spcBef>
              <a:spcAft>
                <a:spcPts val="0"/>
              </a:spcAft>
              <a:buClr>
                <a:schemeClr val="dk1"/>
              </a:buClr>
              <a:buSzPts val="2500"/>
              <a:buFont typeface="Garamond"/>
              <a:buAutoNum type="arabicPeriod"/>
            </a:pPr>
            <a:r>
              <a:rPr lang="en-US" sz="2500">
                <a:solidFill>
                  <a:schemeClr val="dk1"/>
                </a:solidFill>
                <a:latin typeface="Garamond"/>
                <a:ea typeface="Garamond"/>
                <a:cs typeface="Garamond"/>
                <a:sym typeface="Garamond"/>
              </a:rPr>
              <a:t>Repeat </a:t>
            </a:r>
            <a:r>
              <a:rPr lang="en-US" sz="2500" b="1">
                <a:solidFill>
                  <a:schemeClr val="dk1"/>
                </a:solidFill>
                <a:latin typeface="Garamond"/>
                <a:ea typeface="Garamond"/>
                <a:cs typeface="Garamond"/>
                <a:sym typeface="Garamond"/>
              </a:rPr>
              <a:t>1 to 3</a:t>
            </a:r>
            <a:r>
              <a:rPr lang="en-US" sz="2500">
                <a:solidFill>
                  <a:schemeClr val="dk1"/>
                </a:solidFill>
                <a:latin typeface="Garamond"/>
                <a:ea typeface="Garamond"/>
                <a:cs typeface="Garamond"/>
                <a:sym typeface="Garamond"/>
              </a:rPr>
              <a:t> steps until “l” number of nodes has been reached.</a:t>
            </a:r>
            <a:endParaRPr/>
          </a:p>
          <a:p>
            <a:pPr marL="0" marR="0" lvl="0" indent="-158750" algn="l" rtl="0">
              <a:spcBef>
                <a:spcPts val="0"/>
              </a:spcBef>
              <a:spcAft>
                <a:spcPts val="0"/>
              </a:spcAft>
              <a:buClr>
                <a:schemeClr val="dk1"/>
              </a:buClr>
              <a:buSzPts val="2500"/>
              <a:buFont typeface="Garamond"/>
              <a:buAutoNum type="arabicPeriod"/>
            </a:pPr>
            <a:r>
              <a:rPr lang="en-US" sz="2500">
                <a:solidFill>
                  <a:schemeClr val="dk1"/>
                </a:solidFill>
                <a:latin typeface="Garamond"/>
                <a:ea typeface="Garamond"/>
                <a:cs typeface="Garamond"/>
                <a:sym typeface="Garamond"/>
              </a:rPr>
              <a:t>Build forest by repeating steps </a:t>
            </a:r>
            <a:r>
              <a:rPr lang="en-US" sz="2500" b="1">
                <a:solidFill>
                  <a:schemeClr val="dk1"/>
                </a:solidFill>
                <a:latin typeface="Garamond"/>
                <a:ea typeface="Garamond"/>
                <a:cs typeface="Garamond"/>
                <a:sym typeface="Garamond"/>
              </a:rPr>
              <a:t>1 to 4</a:t>
            </a:r>
            <a:r>
              <a:rPr lang="en-US" sz="2500">
                <a:solidFill>
                  <a:schemeClr val="dk1"/>
                </a:solidFill>
                <a:latin typeface="Garamond"/>
                <a:ea typeface="Garamond"/>
                <a:cs typeface="Garamond"/>
                <a:sym typeface="Garamond"/>
              </a:rPr>
              <a:t> for “n” number times to create </a:t>
            </a:r>
            <a:r>
              <a:rPr lang="en-US" sz="2500" b="1">
                <a:solidFill>
                  <a:schemeClr val="dk1"/>
                </a:solidFill>
                <a:latin typeface="Garamond"/>
                <a:ea typeface="Garamond"/>
                <a:cs typeface="Garamond"/>
                <a:sym typeface="Garamond"/>
              </a:rPr>
              <a:t>“n” number of trees</a:t>
            </a:r>
            <a:r>
              <a:rPr lang="en-US" sz="2500">
                <a:solidFill>
                  <a:schemeClr val="dk1"/>
                </a:solidFill>
                <a:latin typeface="Garamond"/>
                <a:ea typeface="Garamond"/>
                <a:cs typeface="Garamond"/>
                <a:sym typeface="Garamond"/>
              </a:rPr>
              <a:t>.</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Shape 253"/>
        <p:cNvGrpSpPr/>
        <p:nvPr/>
      </p:nvGrpSpPr>
      <p:grpSpPr>
        <a:xfrm>
          <a:off x="0" y="0"/>
          <a:ext cx="0" cy="0"/>
          <a:chOff x="0" y="0"/>
          <a:chExt cx="0" cy="0"/>
        </a:xfrm>
      </p:grpSpPr>
      <p:sp>
        <p:nvSpPr>
          <p:cNvPr id="254" name="Google Shape;254;p15"/>
          <p:cNvSpPr/>
          <p:nvPr/>
        </p:nvSpPr>
        <p:spPr>
          <a:xfrm>
            <a:off x="0" y="1051561"/>
            <a:ext cx="11650732" cy="2800726"/>
          </a:xfrm>
          <a:prstGeom prst="rect">
            <a:avLst/>
          </a:prstGeom>
          <a:noFill/>
          <a:ln>
            <a:noFill/>
          </a:ln>
        </p:spPr>
        <p:txBody>
          <a:bodyPr spcFirstLastPara="1" wrap="square" lIns="91425" tIns="45700" rIns="91425" bIns="45700" anchor="t" anchorCtr="0">
            <a:spAutoFit/>
          </a:bodyPr>
          <a:lstStyle/>
          <a:p>
            <a:pPr marL="342900" marR="0" lvl="0" indent="-342900" algn="l" rtl="0">
              <a:spcBef>
                <a:spcPts val="0"/>
              </a:spcBef>
              <a:spcAft>
                <a:spcPts val="0"/>
              </a:spcAft>
              <a:buClr>
                <a:schemeClr val="dk1"/>
              </a:buClr>
              <a:buSzPts val="2200"/>
              <a:buFont typeface="Arial"/>
              <a:buChar char="•"/>
            </a:pPr>
            <a:r>
              <a:rPr lang="en-US" sz="2200" dirty="0">
                <a:solidFill>
                  <a:schemeClr val="dk1"/>
                </a:solidFill>
                <a:latin typeface="Garamond"/>
                <a:ea typeface="Garamond"/>
                <a:cs typeface="Garamond"/>
                <a:sym typeface="Garamond"/>
              </a:rPr>
              <a:t>The same </a:t>
            </a:r>
            <a:r>
              <a:rPr lang="en-US" sz="2200" b="1" dirty="0">
                <a:solidFill>
                  <a:schemeClr val="dk1"/>
                </a:solidFill>
                <a:latin typeface="Garamond"/>
                <a:ea typeface="Garamond"/>
                <a:cs typeface="Garamond"/>
                <a:sym typeface="Garamond"/>
              </a:rPr>
              <a:t>random forest algorithm</a:t>
            </a:r>
            <a:r>
              <a:rPr lang="en-US" sz="2200" dirty="0">
                <a:solidFill>
                  <a:schemeClr val="dk1"/>
                </a:solidFill>
                <a:latin typeface="Garamond"/>
                <a:ea typeface="Garamond"/>
                <a:cs typeface="Garamond"/>
                <a:sym typeface="Garamond"/>
              </a:rPr>
              <a:t> or the random forest classifier can use for both classification and the regression task.</a:t>
            </a:r>
            <a:endParaRPr dirty="0"/>
          </a:p>
          <a:p>
            <a:pPr marL="342900" marR="0" lvl="0" indent="-342900" algn="l" rtl="0">
              <a:spcBef>
                <a:spcPts val="0"/>
              </a:spcBef>
              <a:spcAft>
                <a:spcPts val="0"/>
              </a:spcAft>
              <a:buClr>
                <a:schemeClr val="dk1"/>
              </a:buClr>
              <a:buSzPts val="2200"/>
              <a:buFont typeface="Arial"/>
              <a:buChar char="•"/>
            </a:pPr>
            <a:r>
              <a:rPr lang="en-US" sz="2200" dirty="0">
                <a:solidFill>
                  <a:schemeClr val="dk1"/>
                </a:solidFill>
                <a:latin typeface="Garamond"/>
                <a:ea typeface="Garamond"/>
                <a:cs typeface="Garamond"/>
                <a:sym typeface="Garamond"/>
              </a:rPr>
              <a:t>Random forest classifier will </a:t>
            </a:r>
            <a:r>
              <a:rPr lang="en-US" sz="2200" b="1" dirty="0">
                <a:solidFill>
                  <a:schemeClr val="dk1"/>
                </a:solidFill>
                <a:latin typeface="Garamond"/>
                <a:ea typeface="Garamond"/>
                <a:cs typeface="Garamond"/>
                <a:sym typeface="Garamond"/>
              </a:rPr>
              <a:t>handle the missing</a:t>
            </a:r>
            <a:r>
              <a:rPr lang="en-US" sz="2200" dirty="0">
                <a:solidFill>
                  <a:schemeClr val="dk1"/>
                </a:solidFill>
                <a:latin typeface="Garamond"/>
                <a:ea typeface="Garamond"/>
                <a:cs typeface="Garamond"/>
                <a:sym typeface="Garamond"/>
              </a:rPr>
              <a:t> values</a:t>
            </a:r>
            <a:endParaRPr dirty="0"/>
          </a:p>
          <a:p>
            <a:pPr marL="0" marR="0" lvl="0" indent="-139700" algn="l" rtl="0">
              <a:spcBef>
                <a:spcPts val="0"/>
              </a:spcBef>
              <a:spcAft>
                <a:spcPts val="0"/>
              </a:spcAft>
              <a:buClr>
                <a:schemeClr val="dk1"/>
              </a:buClr>
              <a:buSzPts val="2200"/>
              <a:buFont typeface="Arial"/>
              <a:buChar char="•"/>
            </a:pPr>
            <a:r>
              <a:rPr lang="en-US" sz="2200" dirty="0">
                <a:solidFill>
                  <a:schemeClr val="dk1"/>
                </a:solidFill>
                <a:latin typeface="Garamond"/>
                <a:ea typeface="Garamond"/>
                <a:cs typeface="Garamond"/>
                <a:sym typeface="Garamond"/>
              </a:rPr>
              <a:t>   The overfitting problem will never come when we use the random forest algorithm in </a:t>
            </a:r>
            <a:endParaRPr dirty="0"/>
          </a:p>
          <a:p>
            <a:pPr marL="0" marR="0" lvl="0" indent="0" algn="l" rtl="0">
              <a:spcBef>
                <a:spcPts val="0"/>
              </a:spcBef>
              <a:spcAft>
                <a:spcPts val="0"/>
              </a:spcAft>
              <a:buNone/>
            </a:pPr>
            <a:r>
              <a:rPr lang="en-US" sz="2200" dirty="0">
                <a:solidFill>
                  <a:schemeClr val="dk1"/>
                </a:solidFill>
                <a:latin typeface="Garamond"/>
                <a:ea typeface="Garamond"/>
                <a:cs typeface="Garamond"/>
                <a:sym typeface="Garamond"/>
              </a:rPr>
              <a:t>    any classification problem.</a:t>
            </a:r>
            <a:endParaRPr dirty="0"/>
          </a:p>
          <a:p>
            <a:pPr marL="0" marR="0" lvl="0" indent="-139700" algn="l" rtl="0">
              <a:spcBef>
                <a:spcPts val="0"/>
              </a:spcBef>
              <a:spcAft>
                <a:spcPts val="0"/>
              </a:spcAft>
              <a:buClr>
                <a:schemeClr val="dk1"/>
              </a:buClr>
              <a:buSzPts val="2200"/>
              <a:buFont typeface="Arial"/>
              <a:buChar char="•"/>
            </a:pPr>
            <a:r>
              <a:rPr lang="en-US" sz="2200" dirty="0">
                <a:solidFill>
                  <a:schemeClr val="dk1"/>
                </a:solidFill>
                <a:latin typeface="Garamond"/>
                <a:ea typeface="Garamond"/>
                <a:cs typeface="Garamond"/>
                <a:sym typeface="Garamond"/>
              </a:rPr>
              <a:t>The random forest algorithm can be used for feature engineering.</a:t>
            </a:r>
            <a:endParaRPr dirty="0"/>
          </a:p>
          <a:p>
            <a:pPr marL="891539" marR="0" lvl="1" indent="-342899" algn="l" rtl="0">
              <a:spcBef>
                <a:spcPts val="0"/>
              </a:spcBef>
              <a:spcAft>
                <a:spcPts val="0"/>
              </a:spcAft>
              <a:buClr>
                <a:schemeClr val="dk1"/>
              </a:buClr>
              <a:buSzPts val="2200"/>
              <a:buFont typeface="Arial"/>
              <a:buChar char="•"/>
            </a:pPr>
            <a:r>
              <a:rPr lang="en-US" sz="2200" b="0" i="0" u="none" strike="noStrike" cap="none" dirty="0">
                <a:solidFill>
                  <a:schemeClr val="dk1"/>
                </a:solidFill>
                <a:latin typeface="Garamond"/>
                <a:ea typeface="Garamond"/>
                <a:cs typeface="Garamond"/>
                <a:sym typeface="Garamond"/>
              </a:rPr>
              <a:t>Which means identifying the most important features out of the available features from the training dataset.</a:t>
            </a:r>
            <a:endParaRPr dirty="0"/>
          </a:p>
        </p:txBody>
      </p:sp>
      <p:sp>
        <p:nvSpPr>
          <p:cNvPr id="255" name="Google Shape;255;p15"/>
          <p:cNvSpPr/>
          <p:nvPr/>
        </p:nvSpPr>
        <p:spPr>
          <a:xfrm>
            <a:off x="0" y="0"/>
            <a:ext cx="5735866"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a:solidFill>
                  <a:srgbClr val="FF6700"/>
                </a:solidFill>
                <a:latin typeface="Garamond"/>
                <a:ea typeface="Garamond"/>
                <a:cs typeface="Garamond"/>
                <a:sym typeface="Garamond"/>
              </a:rPr>
              <a:t>Advantages of random forest algorithm</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Shape 259"/>
        <p:cNvGrpSpPr/>
        <p:nvPr/>
      </p:nvGrpSpPr>
      <p:grpSpPr>
        <a:xfrm>
          <a:off x="0" y="0"/>
          <a:ext cx="0" cy="0"/>
          <a:chOff x="0" y="0"/>
          <a:chExt cx="0" cy="0"/>
        </a:xfrm>
      </p:grpSpPr>
      <p:sp>
        <p:nvSpPr>
          <p:cNvPr id="260" name="Google Shape;260;p16"/>
          <p:cNvSpPr txBox="1">
            <a:spLocks noGrp="1"/>
          </p:cNvSpPr>
          <p:nvPr>
            <p:ph type="title"/>
          </p:nvPr>
        </p:nvSpPr>
        <p:spPr>
          <a:xfrm>
            <a:off x="4078224" y="2857500"/>
            <a:ext cx="4035552" cy="1143000"/>
          </a:xfrm>
          <a:prstGeom prst="rect">
            <a:avLst/>
          </a:prstGeom>
          <a:noFill/>
          <a:ln>
            <a:noFill/>
          </a:ln>
        </p:spPr>
        <p:txBody>
          <a:bodyPr spcFirstLastPara="1" wrap="square" lIns="91425" tIns="45700" rIns="91425" bIns="45700" anchor="ctr" anchorCtr="0">
            <a:normAutofit/>
          </a:bodyPr>
          <a:lstStyle/>
          <a:p>
            <a:pPr marL="0" lvl="0" indent="0" algn="ctr" rtl="0">
              <a:spcBef>
                <a:spcPts val="0"/>
              </a:spcBef>
              <a:spcAft>
                <a:spcPts val="0"/>
              </a:spcAft>
              <a:buClr>
                <a:srgbClr val="FF6700"/>
              </a:buClr>
              <a:buSzPts val="2800"/>
              <a:buFont typeface="Garamond"/>
              <a:buNone/>
            </a:pPr>
            <a:r>
              <a:rPr lang="en-US" sz="6000" dirty="0">
                <a:solidFill>
                  <a:srgbClr val="FF6700"/>
                </a:solidFill>
                <a:latin typeface="Garamond"/>
                <a:ea typeface="Garamond"/>
                <a:cs typeface="Garamond"/>
                <a:sym typeface="Garamond"/>
              </a:rPr>
              <a:t>Boosting</a:t>
            </a:r>
            <a:endParaRPr sz="8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Shape 264"/>
        <p:cNvGrpSpPr/>
        <p:nvPr/>
      </p:nvGrpSpPr>
      <p:grpSpPr>
        <a:xfrm>
          <a:off x="0" y="0"/>
          <a:ext cx="0" cy="0"/>
          <a:chOff x="0" y="0"/>
          <a:chExt cx="0" cy="0"/>
        </a:xfrm>
      </p:grpSpPr>
      <p:sp>
        <p:nvSpPr>
          <p:cNvPr id="265" name="Google Shape;265;p17"/>
          <p:cNvSpPr/>
          <p:nvPr/>
        </p:nvSpPr>
        <p:spPr>
          <a:xfrm>
            <a:off x="189433" y="782354"/>
            <a:ext cx="11398606" cy="547842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500">
                <a:solidFill>
                  <a:schemeClr val="dk1"/>
                </a:solidFill>
                <a:latin typeface="Garamond"/>
                <a:ea typeface="Garamond"/>
                <a:cs typeface="Garamond"/>
                <a:sym typeface="Garamond"/>
              </a:rPr>
              <a:t>Boosting is an ensemble technique that attempts to create a strong classifier from a number of weak classifiers</a:t>
            </a:r>
            <a:endParaRPr/>
          </a:p>
          <a:p>
            <a:pPr marL="0" marR="0" lvl="0" indent="0" algn="l" rtl="0">
              <a:spcBef>
                <a:spcPts val="0"/>
              </a:spcBef>
              <a:spcAft>
                <a:spcPts val="0"/>
              </a:spcAft>
              <a:buNone/>
            </a:pPr>
            <a:endParaRPr sz="2500">
              <a:solidFill>
                <a:schemeClr val="dk1"/>
              </a:solidFill>
              <a:latin typeface="Garamond"/>
              <a:ea typeface="Garamond"/>
              <a:cs typeface="Garamond"/>
              <a:sym typeface="Garamond"/>
            </a:endParaRPr>
          </a:p>
          <a:p>
            <a:pPr marL="0" marR="0" lvl="0" indent="0" algn="l" rtl="0">
              <a:spcBef>
                <a:spcPts val="0"/>
              </a:spcBef>
              <a:spcAft>
                <a:spcPts val="0"/>
              </a:spcAft>
              <a:buNone/>
            </a:pPr>
            <a:r>
              <a:rPr lang="en-US" sz="2500">
                <a:solidFill>
                  <a:schemeClr val="dk1"/>
                </a:solidFill>
                <a:latin typeface="Garamond"/>
                <a:ea typeface="Garamond"/>
                <a:cs typeface="Garamond"/>
                <a:sym typeface="Garamond"/>
              </a:rPr>
              <a:t>This is done by building a model from the training data, then creating a second model that attempts to correct the errors from the first model. Models are added until the training set is predicted perfectly, or a maximum number of models are added.</a:t>
            </a:r>
            <a:endParaRPr/>
          </a:p>
          <a:p>
            <a:pPr marL="0" marR="0" lvl="0" indent="0" algn="l" rtl="0">
              <a:spcBef>
                <a:spcPts val="0"/>
              </a:spcBef>
              <a:spcAft>
                <a:spcPts val="0"/>
              </a:spcAft>
              <a:buNone/>
            </a:pPr>
            <a:endParaRPr sz="2500">
              <a:solidFill>
                <a:schemeClr val="dk1"/>
              </a:solidFill>
              <a:latin typeface="Garamond"/>
              <a:ea typeface="Garamond"/>
              <a:cs typeface="Garamond"/>
              <a:sym typeface="Garamond"/>
            </a:endParaRPr>
          </a:p>
          <a:p>
            <a:pPr marL="0" marR="0" lvl="0" indent="0" algn="l" rtl="0">
              <a:spcBef>
                <a:spcPts val="0"/>
              </a:spcBef>
              <a:spcAft>
                <a:spcPts val="0"/>
              </a:spcAft>
              <a:buNone/>
            </a:pPr>
            <a:r>
              <a:rPr lang="en-US" sz="2500">
                <a:solidFill>
                  <a:schemeClr val="dk1"/>
                </a:solidFill>
                <a:latin typeface="Garamond"/>
                <a:ea typeface="Garamond"/>
                <a:cs typeface="Garamond"/>
                <a:sym typeface="Garamond"/>
              </a:rPr>
              <a:t>AdaBoost was the first really successful boosting algorithm developed for binary classification and later on extended to multiclass problem. It is the best starting point for understanding boosting.</a:t>
            </a:r>
            <a:endParaRPr/>
          </a:p>
          <a:p>
            <a:pPr marL="0" marR="0" lvl="0" indent="0" algn="l" rtl="0">
              <a:spcBef>
                <a:spcPts val="0"/>
              </a:spcBef>
              <a:spcAft>
                <a:spcPts val="0"/>
              </a:spcAft>
              <a:buNone/>
            </a:pPr>
            <a:endParaRPr sz="2500">
              <a:solidFill>
                <a:schemeClr val="dk1"/>
              </a:solidFill>
              <a:latin typeface="Garamond"/>
              <a:ea typeface="Garamond"/>
              <a:cs typeface="Garamond"/>
              <a:sym typeface="Garamond"/>
            </a:endParaRPr>
          </a:p>
          <a:p>
            <a:pPr marL="0" marR="0" lvl="0" indent="0" algn="l" rtl="0">
              <a:spcBef>
                <a:spcPts val="0"/>
              </a:spcBef>
              <a:spcAft>
                <a:spcPts val="0"/>
              </a:spcAft>
              <a:buNone/>
            </a:pPr>
            <a:r>
              <a:rPr lang="en-US" sz="2500">
                <a:solidFill>
                  <a:schemeClr val="dk1"/>
                </a:solidFill>
                <a:latin typeface="Garamond"/>
                <a:ea typeface="Garamond"/>
                <a:cs typeface="Garamond"/>
                <a:sym typeface="Garamond"/>
              </a:rPr>
              <a:t>AdaBoost can be used to boost the performance of any machine learning algorithm. It is best used with weak learners. These are models that achieve accuracy just above random chance on a classification problem</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Shape 269"/>
        <p:cNvGrpSpPr/>
        <p:nvPr/>
      </p:nvGrpSpPr>
      <p:grpSpPr>
        <a:xfrm>
          <a:off x="0" y="0"/>
          <a:ext cx="0" cy="0"/>
          <a:chOff x="0" y="0"/>
          <a:chExt cx="0" cy="0"/>
        </a:xfrm>
      </p:grpSpPr>
      <p:sp>
        <p:nvSpPr>
          <p:cNvPr id="270" name="Google Shape;270;p18"/>
          <p:cNvSpPr txBox="1"/>
          <p:nvPr/>
        </p:nvSpPr>
        <p:spPr>
          <a:xfrm>
            <a:off x="0" y="0"/>
            <a:ext cx="1889760"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a:solidFill>
                  <a:srgbClr val="FF6700"/>
                </a:solidFill>
                <a:latin typeface="Garamond"/>
                <a:ea typeface="Garamond"/>
                <a:cs typeface="Garamond"/>
                <a:sym typeface="Garamond"/>
              </a:rPr>
              <a:t>Algorithm</a:t>
            </a:r>
            <a:endParaRPr/>
          </a:p>
        </p:txBody>
      </p:sp>
      <p:sp>
        <p:nvSpPr>
          <p:cNvPr id="271" name="Google Shape;271;p18"/>
          <p:cNvSpPr/>
          <p:nvPr/>
        </p:nvSpPr>
        <p:spPr>
          <a:xfrm>
            <a:off x="183572" y="4012266"/>
            <a:ext cx="11228140" cy="255454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b="1">
                <a:solidFill>
                  <a:srgbClr val="000000"/>
                </a:solidFill>
                <a:latin typeface="Garamond"/>
                <a:ea typeface="Garamond"/>
                <a:cs typeface="Garamond"/>
                <a:sym typeface="Garamond"/>
              </a:rPr>
              <a:t>Samples </a:t>
            </a:r>
            <a:r>
              <a:rPr lang="en-US" sz="2000">
                <a:solidFill>
                  <a:srgbClr val="000000"/>
                </a:solidFill>
                <a:latin typeface="Garamond"/>
                <a:ea typeface="Garamond"/>
                <a:cs typeface="Garamond"/>
                <a:sym typeface="Garamond"/>
              </a:rPr>
              <a:t>difficult to classify receives increasingly larger weights until the algorithm identifies an algorithm that correctly classifies these samples</a:t>
            </a:r>
            <a:endParaRPr/>
          </a:p>
          <a:p>
            <a:pPr marL="0" marR="0" lvl="0" indent="0" algn="l" rtl="0">
              <a:spcBef>
                <a:spcPts val="0"/>
              </a:spcBef>
              <a:spcAft>
                <a:spcPts val="0"/>
              </a:spcAft>
              <a:buNone/>
            </a:pPr>
            <a:endParaRPr sz="2000">
              <a:solidFill>
                <a:srgbClr val="000000"/>
              </a:solidFill>
              <a:latin typeface="Garamond"/>
              <a:ea typeface="Garamond"/>
              <a:cs typeface="Garamond"/>
              <a:sym typeface="Garamond"/>
            </a:endParaRPr>
          </a:p>
          <a:p>
            <a:pPr marL="0" marR="0" lvl="0" indent="0" algn="l" rtl="0">
              <a:spcBef>
                <a:spcPts val="0"/>
              </a:spcBef>
              <a:spcAft>
                <a:spcPts val="0"/>
              </a:spcAft>
              <a:buNone/>
            </a:pPr>
            <a:r>
              <a:rPr lang="en-US" sz="2000">
                <a:solidFill>
                  <a:srgbClr val="000000"/>
                </a:solidFill>
                <a:latin typeface="Garamond"/>
                <a:ea typeface="Garamond"/>
                <a:cs typeface="Garamond"/>
                <a:sym typeface="Garamond"/>
              </a:rPr>
              <a:t>At each iteration, a </a:t>
            </a:r>
            <a:r>
              <a:rPr lang="en-US" sz="2000" b="1" i="1">
                <a:solidFill>
                  <a:srgbClr val="92D050"/>
                </a:solidFill>
                <a:latin typeface="Garamond"/>
                <a:ea typeface="Garamond"/>
                <a:cs typeface="Garamond"/>
                <a:sym typeface="Garamond"/>
              </a:rPr>
              <a:t>stage weight [ln(1-err/err)] </a:t>
            </a:r>
            <a:r>
              <a:rPr lang="en-US" sz="2000">
                <a:solidFill>
                  <a:srgbClr val="000000"/>
                </a:solidFill>
                <a:latin typeface="Garamond"/>
                <a:ea typeface="Garamond"/>
                <a:cs typeface="Garamond"/>
                <a:sym typeface="Garamond"/>
              </a:rPr>
              <a:t>is computed based on the error rate at that iteration [ at the initial stage it assigns equal weights </a:t>
            </a:r>
            <a:r>
              <a:rPr lang="en-US" sz="2000">
                <a:solidFill>
                  <a:srgbClr val="92D050"/>
                </a:solidFill>
                <a:latin typeface="Garamond"/>
                <a:ea typeface="Garamond"/>
                <a:cs typeface="Garamond"/>
                <a:sym typeface="Garamond"/>
              </a:rPr>
              <a:t>(</a:t>
            </a:r>
            <a:r>
              <a:rPr lang="en-US" sz="2000" b="1">
                <a:solidFill>
                  <a:srgbClr val="92D050"/>
                </a:solidFill>
                <a:latin typeface="Garamond"/>
                <a:ea typeface="Garamond"/>
                <a:cs typeface="Garamond"/>
                <a:sym typeface="Garamond"/>
              </a:rPr>
              <a:t>1/N</a:t>
            </a:r>
            <a:r>
              <a:rPr lang="en-US" sz="2000">
                <a:solidFill>
                  <a:srgbClr val="92D050"/>
                </a:solidFill>
                <a:latin typeface="Garamond"/>
                <a:ea typeface="Garamond"/>
                <a:cs typeface="Garamond"/>
                <a:sym typeface="Garamond"/>
              </a:rPr>
              <a:t>) </a:t>
            </a:r>
            <a:r>
              <a:rPr lang="en-US" sz="2000">
                <a:solidFill>
                  <a:srgbClr val="000000"/>
                </a:solidFill>
                <a:latin typeface="Garamond"/>
                <a:ea typeface="Garamond"/>
                <a:cs typeface="Garamond"/>
                <a:sym typeface="Garamond"/>
              </a:rPr>
              <a:t>to all observations ]</a:t>
            </a:r>
            <a:endParaRPr/>
          </a:p>
          <a:p>
            <a:pPr marL="0" marR="0" lvl="0" indent="0" algn="l" rtl="0">
              <a:spcBef>
                <a:spcPts val="0"/>
              </a:spcBef>
              <a:spcAft>
                <a:spcPts val="0"/>
              </a:spcAft>
              <a:buNone/>
            </a:pPr>
            <a:endParaRPr sz="2000">
              <a:solidFill>
                <a:srgbClr val="000000"/>
              </a:solidFill>
              <a:latin typeface="Garamond"/>
              <a:ea typeface="Garamond"/>
              <a:cs typeface="Garamond"/>
              <a:sym typeface="Garamond"/>
            </a:endParaRPr>
          </a:p>
          <a:p>
            <a:pPr marL="0" marR="0" lvl="0" indent="0" algn="l" rtl="0">
              <a:spcBef>
                <a:spcPts val="0"/>
              </a:spcBef>
              <a:spcAft>
                <a:spcPts val="0"/>
              </a:spcAft>
              <a:buNone/>
            </a:pPr>
            <a:r>
              <a:rPr lang="en-US" sz="2000">
                <a:solidFill>
                  <a:srgbClr val="000000"/>
                </a:solidFill>
                <a:latin typeface="Garamond"/>
                <a:ea typeface="Garamond"/>
                <a:cs typeface="Garamond"/>
                <a:sym typeface="Garamond"/>
              </a:rPr>
              <a:t>The overall sequence of weighted classifiers is then </a:t>
            </a:r>
            <a:r>
              <a:rPr lang="en-US" sz="2000" b="1">
                <a:solidFill>
                  <a:srgbClr val="000000"/>
                </a:solidFill>
                <a:latin typeface="Garamond"/>
                <a:ea typeface="Garamond"/>
                <a:cs typeface="Garamond"/>
                <a:sym typeface="Garamond"/>
              </a:rPr>
              <a:t>combined </a:t>
            </a:r>
            <a:r>
              <a:rPr lang="en-US" sz="2000">
                <a:solidFill>
                  <a:srgbClr val="000000"/>
                </a:solidFill>
                <a:latin typeface="Garamond"/>
                <a:ea typeface="Garamond"/>
                <a:cs typeface="Garamond"/>
                <a:sym typeface="Garamond"/>
              </a:rPr>
              <a:t>into an ensemble and has a </a:t>
            </a:r>
            <a:r>
              <a:rPr lang="en-US" sz="2000" b="1">
                <a:solidFill>
                  <a:srgbClr val="000000"/>
                </a:solidFill>
                <a:latin typeface="Garamond"/>
                <a:ea typeface="Garamond"/>
                <a:cs typeface="Garamond"/>
                <a:sym typeface="Garamond"/>
              </a:rPr>
              <a:t>strong potential </a:t>
            </a:r>
            <a:r>
              <a:rPr lang="en-US" sz="2000">
                <a:solidFill>
                  <a:srgbClr val="000000"/>
                </a:solidFill>
                <a:latin typeface="Garamond"/>
                <a:ea typeface="Garamond"/>
                <a:cs typeface="Garamond"/>
                <a:sym typeface="Garamond"/>
              </a:rPr>
              <a:t>to classify better than any of the individual classifiers</a:t>
            </a:r>
            <a:endParaRPr/>
          </a:p>
        </p:txBody>
      </p:sp>
      <p:pic>
        <p:nvPicPr>
          <p:cNvPr id="272" name="Google Shape;272;p18"/>
          <p:cNvPicPr preferRelativeResize="0"/>
          <p:nvPr/>
        </p:nvPicPr>
        <p:blipFill rotWithShape="1">
          <a:blip r:embed="rId3">
            <a:alphaModFix/>
          </a:blip>
          <a:srcRect/>
          <a:stretch/>
        </p:blipFill>
        <p:spPr>
          <a:xfrm>
            <a:off x="1128640" y="1419977"/>
            <a:ext cx="2923218" cy="1944216"/>
          </a:xfrm>
          <a:prstGeom prst="rect">
            <a:avLst/>
          </a:prstGeom>
          <a:noFill/>
          <a:ln>
            <a:noFill/>
          </a:ln>
        </p:spPr>
      </p:pic>
      <p:pic>
        <p:nvPicPr>
          <p:cNvPr id="273" name="Google Shape;273;p18"/>
          <p:cNvPicPr preferRelativeResize="0"/>
          <p:nvPr/>
        </p:nvPicPr>
        <p:blipFill rotWithShape="1">
          <a:blip r:embed="rId4">
            <a:alphaModFix/>
          </a:blip>
          <a:srcRect/>
          <a:stretch/>
        </p:blipFill>
        <p:spPr>
          <a:xfrm>
            <a:off x="6441638" y="1419978"/>
            <a:ext cx="3110746" cy="2009024"/>
          </a:xfrm>
          <a:prstGeom prst="rect">
            <a:avLst/>
          </a:prstGeom>
          <a:noFill/>
          <a:ln>
            <a:noFill/>
          </a:ln>
        </p:spPr>
      </p:pic>
      <p:sp>
        <p:nvSpPr>
          <p:cNvPr id="274" name="Google Shape;274;p18"/>
          <p:cNvSpPr/>
          <p:nvPr/>
        </p:nvSpPr>
        <p:spPr>
          <a:xfrm>
            <a:off x="4540628" y="2327277"/>
            <a:ext cx="1382554" cy="518458"/>
          </a:xfrm>
          <a:prstGeom prst="rightArrow">
            <a:avLst>
              <a:gd name="adj1" fmla="val 50000"/>
              <a:gd name="adj2" fmla="val 50000"/>
            </a:avLst>
          </a:prstGeom>
          <a:solidFill>
            <a:srgbClr val="B7CCE4"/>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620">
              <a:solidFill>
                <a:srgbClr val="FFFFFF"/>
              </a:solidFill>
              <a:latin typeface="Garamond"/>
              <a:ea typeface="Garamond"/>
              <a:cs typeface="Garamond"/>
              <a:sym typeface="Garamond"/>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Shape 278"/>
        <p:cNvGrpSpPr/>
        <p:nvPr/>
      </p:nvGrpSpPr>
      <p:grpSpPr>
        <a:xfrm>
          <a:off x="0" y="0"/>
          <a:ext cx="0" cy="0"/>
          <a:chOff x="0" y="0"/>
          <a:chExt cx="0" cy="0"/>
        </a:xfrm>
      </p:grpSpPr>
      <p:pic>
        <p:nvPicPr>
          <p:cNvPr id="279" name="Google Shape;279;p19"/>
          <p:cNvPicPr preferRelativeResize="0"/>
          <p:nvPr/>
        </p:nvPicPr>
        <p:blipFill rotWithShape="1">
          <a:blip r:embed="rId3">
            <a:alphaModFix/>
          </a:blip>
          <a:srcRect/>
          <a:stretch/>
        </p:blipFill>
        <p:spPr>
          <a:xfrm>
            <a:off x="785222" y="1290363"/>
            <a:ext cx="2367275" cy="1684987"/>
          </a:xfrm>
          <a:prstGeom prst="rect">
            <a:avLst/>
          </a:prstGeom>
          <a:noFill/>
          <a:ln>
            <a:noFill/>
          </a:ln>
        </p:spPr>
      </p:pic>
      <p:pic>
        <p:nvPicPr>
          <p:cNvPr id="280" name="Google Shape;280;p19"/>
          <p:cNvPicPr preferRelativeResize="0"/>
          <p:nvPr/>
        </p:nvPicPr>
        <p:blipFill rotWithShape="1">
          <a:blip r:embed="rId4">
            <a:alphaModFix/>
          </a:blip>
          <a:srcRect/>
          <a:stretch/>
        </p:blipFill>
        <p:spPr>
          <a:xfrm>
            <a:off x="4540629" y="1290363"/>
            <a:ext cx="2457527" cy="1684987"/>
          </a:xfrm>
          <a:prstGeom prst="rect">
            <a:avLst/>
          </a:prstGeom>
          <a:noFill/>
          <a:ln>
            <a:noFill/>
          </a:ln>
        </p:spPr>
      </p:pic>
      <p:pic>
        <p:nvPicPr>
          <p:cNvPr id="281" name="Google Shape;281;p19"/>
          <p:cNvPicPr preferRelativeResize="0"/>
          <p:nvPr/>
        </p:nvPicPr>
        <p:blipFill rotWithShape="1">
          <a:blip r:embed="rId5">
            <a:alphaModFix/>
          </a:blip>
          <a:srcRect/>
          <a:stretch/>
        </p:blipFill>
        <p:spPr>
          <a:xfrm>
            <a:off x="8169531" y="1290362"/>
            <a:ext cx="2764502" cy="1944216"/>
          </a:xfrm>
          <a:prstGeom prst="rect">
            <a:avLst/>
          </a:prstGeom>
          <a:noFill/>
          <a:ln>
            <a:noFill/>
          </a:ln>
        </p:spPr>
      </p:pic>
      <p:pic>
        <p:nvPicPr>
          <p:cNvPr id="282" name="Google Shape;282;p19"/>
          <p:cNvPicPr preferRelativeResize="0"/>
          <p:nvPr/>
        </p:nvPicPr>
        <p:blipFill rotWithShape="1">
          <a:blip r:embed="rId6">
            <a:alphaModFix/>
          </a:blip>
          <a:srcRect/>
          <a:stretch/>
        </p:blipFill>
        <p:spPr>
          <a:xfrm>
            <a:off x="8169531" y="3623421"/>
            <a:ext cx="3098648" cy="2138638"/>
          </a:xfrm>
          <a:prstGeom prst="rect">
            <a:avLst/>
          </a:prstGeom>
          <a:noFill/>
          <a:ln>
            <a:noFill/>
          </a:ln>
        </p:spPr>
      </p:pic>
      <p:sp>
        <p:nvSpPr>
          <p:cNvPr id="283" name="Google Shape;283;p19"/>
          <p:cNvSpPr/>
          <p:nvPr/>
        </p:nvSpPr>
        <p:spPr>
          <a:xfrm>
            <a:off x="3417303" y="2003242"/>
            <a:ext cx="777686" cy="324036"/>
          </a:xfrm>
          <a:prstGeom prst="rightArrow">
            <a:avLst>
              <a:gd name="adj1" fmla="val 50000"/>
              <a:gd name="adj2" fmla="val 50000"/>
            </a:avLst>
          </a:prstGeom>
          <a:solidFill>
            <a:srgbClr val="B7CCE4"/>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620">
              <a:solidFill>
                <a:srgbClr val="FFFFFF"/>
              </a:solidFill>
              <a:latin typeface="Garamond"/>
              <a:ea typeface="Garamond"/>
              <a:cs typeface="Garamond"/>
              <a:sym typeface="Garamond"/>
            </a:endParaRPr>
          </a:p>
        </p:txBody>
      </p:sp>
      <p:sp>
        <p:nvSpPr>
          <p:cNvPr id="284" name="Google Shape;284;p19"/>
          <p:cNvSpPr/>
          <p:nvPr/>
        </p:nvSpPr>
        <p:spPr>
          <a:xfrm>
            <a:off x="7219325" y="2003242"/>
            <a:ext cx="777686" cy="324036"/>
          </a:xfrm>
          <a:prstGeom prst="rightArrow">
            <a:avLst>
              <a:gd name="adj1" fmla="val 50000"/>
              <a:gd name="adj2" fmla="val 50000"/>
            </a:avLst>
          </a:prstGeom>
          <a:solidFill>
            <a:srgbClr val="B7CCE4"/>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620">
              <a:solidFill>
                <a:srgbClr val="FFFFFF"/>
              </a:solidFill>
              <a:latin typeface="Garamond"/>
              <a:ea typeface="Garamond"/>
              <a:cs typeface="Garamond"/>
              <a:sym typeface="Garamond"/>
            </a:endParaRPr>
          </a:p>
        </p:txBody>
      </p:sp>
      <p:sp>
        <p:nvSpPr>
          <p:cNvPr id="285" name="Google Shape;285;p19"/>
          <p:cNvSpPr/>
          <p:nvPr/>
        </p:nvSpPr>
        <p:spPr>
          <a:xfrm>
            <a:off x="9379566" y="3234579"/>
            <a:ext cx="691277" cy="388843"/>
          </a:xfrm>
          <a:prstGeom prst="downArrow">
            <a:avLst>
              <a:gd name="adj1" fmla="val 50000"/>
              <a:gd name="adj2" fmla="val 50000"/>
            </a:avLst>
          </a:prstGeom>
          <a:solidFill>
            <a:srgbClr val="B7CCE4"/>
          </a:solidFill>
          <a:ln w="25400" cap="flat" cmpd="sng">
            <a:solidFill>
              <a:srgbClr val="395E8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620">
              <a:solidFill>
                <a:srgbClr val="FFFFFF"/>
              </a:solidFill>
              <a:latin typeface="Garamond"/>
              <a:ea typeface="Garamond"/>
              <a:cs typeface="Garamond"/>
              <a:sym typeface="Garamond"/>
            </a:endParaRPr>
          </a:p>
        </p:txBody>
      </p:sp>
      <p:sp>
        <p:nvSpPr>
          <p:cNvPr id="286" name="Google Shape;286;p19"/>
          <p:cNvSpPr/>
          <p:nvPr/>
        </p:nvSpPr>
        <p:spPr>
          <a:xfrm>
            <a:off x="236910" y="4147975"/>
            <a:ext cx="6761246" cy="101566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rgbClr val="000000"/>
                </a:solidFill>
                <a:latin typeface="Garamond"/>
                <a:ea typeface="Garamond"/>
                <a:cs typeface="Garamond"/>
                <a:sym typeface="Garamond"/>
              </a:rPr>
              <a:t>Samples that are incorrectly classified in the </a:t>
            </a:r>
            <a:r>
              <a:rPr lang="en-US" sz="2000" b="1" i="1">
                <a:solidFill>
                  <a:srgbClr val="000000"/>
                </a:solidFill>
                <a:latin typeface="Garamond"/>
                <a:ea typeface="Garamond"/>
                <a:cs typeface="Garamond"/>
                <a:sym typeface="Garamond"/>
              </a:rPr>
              <a:t>kth iteration </a:t>
            </a:r>
            <a:r>
              <a:rPr lang="en-US" sz="2000">
                <a:solidFill>
                  <a:srgbClr val="000000"/>
                </a:solidFill>
                <a:latin typeface="Garamond"/>
                <a:ea typeface="Garamond"/>
                <a:cs typeface="Garamond"/>
                <a:sym typeface="Garamond"/>
              </a:rPr>
              <a:t>receives more weights in the </a:t>
            </a:r>
            <a:r>
              <a:rPr lang="en-US" sz="2000" b="1" i="1">
                <a:solidFill>
                  <a:srgbClr val="000000"/>
                </a:solidFill>
                <a:latin typeface="Garamond"/>
                <a:ea typeface="Garamond"/>
                <a:cs typeface="Garamond"/>
                <a:sym typeface="Garamond"/>
              </a:rPr>
              <a:t>(k+1)st iteration</a:t>
            </a:r>
            <a:r>
              <a:rPr lang="en-US" sz="2000">
                <a:solidFill>
                  <a:srgbClr val="000000"/>
                </a:solidFill>
                <a:latin typeface="Garamond"/>
                <a:ea typeface="Garamond"/>
                <a:cs typeface="Garamond"/>
                <a:sym typeface="Garamond"/>
              </a:rPr>
              <a:t>, while samples that are correctly classified receives less weights in subsequent iteration</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Shape 175"/>
        <p:cNvGrpSpPr/>
        <p:nvPr/>
      </p:nvGrpSpPr>
      <p:grpSpPr>
        <a:xfrm>
          <a:off x="0" y="0"/>
          <a:ext cx="0" cy="0"/>
          <a:chOff x="0" y="0"/>
          <a:chExt cx="0" cy="0"/>
        </a:xfrm>
      </p:grpSpPr>
      <p:sp>
        <p:nvSpPr>
          <p:cNvPr id="176" name="Google Shape;176;p2"/>
          <p:cNvSpPr txBox="1"/>
          <p:nvPr/>
        </p:nvSpPr>
        <p:spPr>
          <a:xfrm>
            <a:off x="0" y="0"/>
            <a:ext cx="2950464"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a:solidFill>
                  <a:srgbClr val="FF6700"/>
                </a:solidFill>
                <a:latin typeface="Garamond"/>
                <a:ea typeface="Garamond"/>
                <a:cs typeface="Garamond"/>
                <a:sym typeface="Garamond"/>
              </a:rPr>
              <a:t>Ensemble Methods</a:t>
            </a:r>
            <a:endParaRPr/>
          </a:p>
        </p:txBody>
      </p:sp>
      <p:sp>
        <p:nvSpPr>
          <p:cNvPr id="177" name="Google Shape;177;p2"/>
          <p:cNvSpPr/>
          <p:nvPr/>
        </p:nvSpPr>
        <p:spPr>
          <a:xfrm>
            <a:off x="353112" y="1423417"/>
            <a:ext cx="11156137" cy="308392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160" b="1">
                <a:solidFill>
                  <a:schemeClr val="dk1"/>
                </a:solidFill>
                <a:latin typeface="Garamond"/>
                <a:ea typeface="Garamond"/>
                <a:cs typeface="Garamond"/>
                <a:sym typeface="Garamond"/>
              </a:rPr>
              <a:t>Bagging</a:t>
            </a:r>
            <a:r>
              <a:rPr lang="en-US" sz="2160">
                <a:solidFill>
                  <a:schemeClr val="dk1"/>
                </a:solidFill>
                <a:latin typeface="Garamond"/>
                <a:ea typeface="Garamond"/>
                <a:cs typeface="Garamond"/>
                <a:sym typeface="Garamond"/>
              </a:rPr>
              <a:t> : that often considers homogeneous weak learners, learns them independently from each other in parallel and combines them following some kind of deterministic averaging process</a:t>
            </a:r>
            <a:endParaRPr/>
          </a:p>
          <a:p>
            <a:pPr marL="0" marR="0" lvl="0" indent="0" algn="l" rtl="0">
              <a:spcBef>
                <a:spcPts val="0"/>
              </a:spcBef>
              <a:spcAft>
                <a:spcPts val="0"/>
              </a:spcAft>
              <a:buNone/>
            </a:pPr>
            <a:endParaRPr sz="2160">
              <a:solidFill>
                <a:schemeClr val="dk1"/>
              </a:solidFill>
              <a:latin typeface="Garamond"/>
              <a:ea typeface="Garamond"/>
              <a:cs typeface="Garamond"/>
              <a:sym typeface="Garamond"/>
            </a:endParaRPr>
          </a:p>
          <a:p>
            <a:pPr marL="0" marR="0" lvl="0" indent="0" algn="l" rtl="0">
              <a:spcBef>
                <a:spcPts val="0"/>
              </a:spcBef>
              <a:spcAft>
                <a:spcPts val="0"/>
              </a:spcAft>
              <a:buNone/>
            </a:pPr>
            <a:r>
              <a:rPr lang="en-US" sz="2160" b="1">
                <a:solidFill>
                  <a:schemeClr val="dk1"/>
                </a:solidFill>
                <a:latin typeface="Garamond"/>
                <a:ea typeface="Garamond"/>
                <a:cs typeface="Garamond"/>
                <a:sym typeface="Garamond"/>
              </a:rPr>
              <a:t>Boosting</a:t>
            </a:r>
            <a:r>
              <a:rPr lang="en-US" sz="2160">
                <a:solidFill>
                  <a:schemeClr val="dk1"/>
                </a:solidFill>
                <a:latin typeface="Garamond"/>
                <a:ea typeface="Garamond"/>
                <a:cs typeface="Garamond"/>
                <a:sym typeface="Garamond"/>
              </a:rPr>
              <a:t> : that often considers homogeneous weak learners, learns them sequentially in a very adaptative way (a base model depends on the previous ones) and combines them following a deterministic strategy</a:t>
            </a:r>
            <a:endParaRPr/>
          </a:p>
          <a:p>
            <a:pPr marL="0" marR="0" lvl="0" indent="0" algn="l" rtl="0">
              <a:spcBef>
                <a:spcPts val="0"/>
              </a:spcBef>
              <a:spcAft>
                <a:spcPts val="0"/>
              </a:spcAft>
              <a:buNone/>
            </a:pPr>
            <a:endParaRPr sz="2160">
              <a:solidFill>
                <a:schemeClr val="dk1"/>
              </a:solidFill>
              <a:latin typeface="Garamond"/>
              <a:ea typeface="Garamond"/>
              <a:cs typeface="Garamond"/>
              <a:sym typeface="Garamond"/>
            </a:endParaRPr>
          </a:p>
          <a:p>
            <a:pPr marL="0" marR="0" lvl="0" indent="0" algn="l" rtl="0">
              <a:spcBef>
                <a:spcPts val="0"/>
              </a:spcBef>
              <a:spcAft>
                <a:spcPts val="0"/>
              </a:spcAft>
              <a:buNone/>
            </a:pPr>
            <a:r>
              <a:rPr lang="en-US" sz="2160" b="1">
                <a:solidFill>
                  <a:schemeClr val="dk1"/>
                </a:solidFill>
                <a:latin typeface="Garamond"/>
                <a:ea typeface="Garamond"/>
                <a:cs typeface="Garamond"/>
                <a:sym typeface="Garamond"/>
              </a:rPr>
              <a:t>Stacking</a:t>
            </a:r>
            <a:r>
              <a:rPr lang="en-US" sz="2160">
                <a:solidFill>
                  <a:schemeClr val="dk1"/>
                </a:solidFill>
                <a:latin typeface="Garamond"/>
                <a:ea typeface="Garamond"/>
                <a:cs typeface="Garamond"/>
                <a:sym typeface="Garamond"/>
              </a:rPr>
              <a:t> : that often considers heterogeneous weak learners, learns them in parallel and combines them by training a meta-model to output a prediction based on the different weak models predictions</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Shape 290"/>
        <p:cNvGrpSpPr/>
        <p:nvPr/>
      </p:nvGrpSpPr>
      <p:grpSpPr>
        <a:xfrm>
          <a:off x="0" y="0"/>
          <a:ext cx="0" cy="0"/>
          <a:chOff x="0" y="0"/>
          <a:chExt cx="0" cy="0"/>
        </a:xfrm>
      </p:grpSpPr>
      <p:sp>
        <p:nvSpPr>
          <p:cNvPr id="291" name="Google Shape;291;p20"/>
          <p:cNvSpPr/>
          <p:nvPr/>
        </p:nvSpPr>
        <p:spPr>
          <a:xfrm>
            <a:off x="0" y="0"/>
            <a:ext cx="6030049"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a:solidFill>
                  <a:srgbClr val="FF6700"/>
                </a:solidFill>
                <a:latin typeface="Garamond"/>
                <a:ea typeface="Garamond"/>
                <a:cs typeface="Garamond"/>
                <a:sym typeface="Garamond"/>
              </a:rPr>
              <a:t>Learning An AdaBoost Model From Data</a:t>
            </a:r>
            <a:endParaRPr/>
          </a:p>
        </p:txBody>
      </p:sp>
      <p:sp>
        <p:nvSpPr>
          <p:cNvPr id="292" name="Google Shape;292;p20"/>
          <p:cNvSpPr/>
          <p:nvPr/>
        </p:nvSpPr>
        <p:spPr>
          <a:xfrm>
            <a:off x="176740" y="4164186"/>
            <a:ext cx="11838519" cy="2357184"/>
          </a:xfrm>
          <a:prstGeom prst="rect">
            <a:avLst/>
          </a:prstGeom>
          <a:noFill/>
          <a:ln>
            <a:noFill/>
          </a:ln>
        </p:spPr>
        <p:txBody>
          <a:bodyPr spcFirstLastPara="1" wrap="square" lIns="91425" tIns="45700" rIns="91425" bIns="45700" anchor="t" anchorCtr="0">
            <a:spAutoFit/>
          </a:bodyPr>
          <a:lstStyle/>
          <a:p>
            <a:pPr marL="308610" marR="0" lvl="0" indent="-308610" algn="l" rtl="0">
              <a:lnSpc>
                <a:spcPct val="150000"/>
              </a:lnSpc>
              <a:spcBef>
                <a:spcPts val="0"/>
              </a:spcBef>
              <a:spcAft>
                <a:spcPts val="0"/>
              </a:spcAft>
              <a:buClr>
                <a:srgbClr val="000000"/>
              </a:buClr>
              <a:buSzPts val="2000"/>
              <a:buFont typeface="Garamond"/>
              <a:buAutoNum type="arabicParenR"/>
            </a:pPr>
            <a:r>
              <a:rPr lang="en-US" sz="2000">
                <a:solidFill>
                  <a:srgbClr val="000000"/>
                </a:solidFill>
                <a:latin typeface="Garamond"/>
                <a:ea typeface="Garamond"/>
                <a:cs typeface="Garamond"/>
                <a:sym typeface="Garamond"/>
              </a:rPr>
              <a:t>Each sample have the same starting weight (1</a:t>
            </a:r>
            <a:r>
              <a:rPr lang="en-US" sz="2000" i="1">
                <a:solidFill>
                  <a:srgbClr val="000000"/>
                </a:solidFill>
                <a:latin typeface="Garamond"/>
                <a:ea typeface="Garamond"/>
                <a:cs typeface="Garamond"/>
                <a:sym typeface="Garamond"/>
              </a:rPr>
              <a:t>/n</a:t>
            </a:r>
            <a:r>
              <a:rPr lang="en-US" sz="2000">
                <a:solidFill>
                  <a:srgbClr val="000000"/>
                </a:solidFill>
                <a:latin typeface="Garamond"/>
                <a:ea typeface="Garamond"/>
                <a:cs typeface="Garamond"/>
                <a:sym typeface="Garamond"/>
              </a:rPr>
              <a:t>) initially</a:t>
            </a:r>
            <a:endParaRPr/>
          </a:p>
          <a:p>
            <a:pPr marL="308610" marR="0" lvl="0" indent="-308610" algn="l" rtl="0">
              <a:lnSpc>
                <a:spcPct val="150000"/>
              </a:lnSpc>
              <a:spcBef>
                <a:spcPts val="0"/>
              </a:spcBef>
              <a:spcAft>
                <a:spcPts val="0"/>
              </a:spcAft>
              <a:buClr>
                <a:srgbClr val="000000"/>
              </a:buClr>
              <a:buSzPts val="2000"/>
              <a:buFont typeface="Garamond"/>
              <a:buAutoNum type="arabicParenR"/>
            </a:pPr>
            <a:r>
              <a:rPr lang="en-US" sz="2000">
                <a:solidFill>
                  <a:srgbClr val="000000"/>
                </a:solidFill>
                <a:latin typeface="Garamond"/>
                <a:ea typeface="Garamond"/>
                <a:cs typeface="Garamond"/>
                <a:sym typeface="Garamond"/>
              </a:rPr>
              <a:t>Fit a weak classifier using the weighted samples and compute the kth model’s misclassification error (errk)</a:t>
            </a:r>
            <a:endParaRPr/>
          </a:p>
          <a:p>
            <a:pPr marL="308610" marR="0" lvl="0" indent="-308610" algn="l" rtl="0">
              <a:lnSpc>
                <a:spcPct val="150000"/>
              </a:lnSpc>
              <a:spcBef>
                <a:spcPts val="0"/>
              </a:spcBef>
              <a:spcAft>
                <a:spcPts val="0"/>
              </a:spcAft>
              <a:buClr>
                <a:srgbClr val="000000"/>
              </a:buClr>
              <a:buSzPts val="2000"/>
              <a:buFont typeface="Garamond"/>
              <a:buAutoNum type="arabicParenR"/>
            </a:pPr>
            <a:r>
              <a:rPr lang="en-US" sz="2000">
                <a:solidFill>
                  <a:srgbClr val="000000"/>
                </a:solidFill>
                <a:latin typeface="Garamond"/>
                <a:ea typeface="Garamond"/>
                <a:cs typeface="Garamond"/>
                <a:sym typeface="Garamond"/>
              </a:rPr>
              <a:t>Compute the kth stage value as ln ((1 − errk) /errk)</a:t>
            </a:r>
            <a:endParaRPr/>
          </a:p>
          <a:p>
            <a:pPr marL="308610" marR="0" lvl="0" indent="-308610" algn="l" rtl="0">
              <a:lnSpc>
                <a:spcPct val="150000"/>
              </a:lnSpc>
              <a:spcBef>
                <a:spcPts val="0"/>
              </a:spcBef>
              <a:spcAft>
                <a:spcPts val="0"/>
              </a:spcAft>
              <a:buClr>
                <a:srgbClr val="000000"/>
              </a:buClr>
              <a:buSzPts val="2000"/>
              <a:buFont typeface="Garamond"/>
              <a:buAutoNum type="arabicParenR"/>
            </a:pPr>
            <a:r>
              <a:rPr lang="en-US" sz="2000">
                <a:solidFill>
                  <a:srgbClr val="000000"/>
                </a:solidFill>
                <a:latin typeface="Garamond"/>
                <a:ea typeface="Garamond"/>
                <a:cs typeface="Garamond"/>
                <a:sym typeface="Garamond"/>
              </a:rPr>
              <a:t>Update the sample weights giving more weight to incorrectly predicted samples and less weight to correctly predicted samples</a:t>
            </a:r>
            <a:endParaRPr/>
          </a:p>
        </p:txBody>
      </p:sp>
      <p:pic>
        <p:nvPicPr>
          <p:cNvPr id="293" name="Google Shape;293;p20"/>
          <p:cNvPicPr preferRelativeResize="0"/>
          <p:nvPr/>
        </p:nvPicPr>
        <p:blipFill rotWithShape="1">
          <a:blip r:embed="rId3">
            <a:alphaModFix/>
          </a:blip>
          <a:srcRect/>
          <a:stretch/>
        </p:blipFill>
        <p:spPr>
          <a:xfrm>
            <a:off x="1941452" y="862224"/>
            <a:ext cx="4284203" cy="3206318"/>
          </a:xfrm>
          <a:prstGeom prst="rect">
            <a:avLst/>
          </a:prstGeom>
          <a:noFill/>
          <a:ln>
            <a:noFill/>
          </a:ln>
        </p:spPr>
      </p:pic>
      <p:sp>
        <p:nvSpPr>
          <p:cNvPr id="294" name="Google Shape;294;p20"/>
          <p:cNvSpPr txBox="1"/>
          <p:nvPr/>
        </p:nvSpPr>
        <p:spPr>
          <a:xfrm>
            <a:off x="6705288" y="2219572"/>
            <a:ext cx="1483370" cy="5909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20">
                <a:solidFill>
                  <a:schemeClr val="dk1"/>
                </a:solidFill>
                <a:latin typeface="Garamond"/>
                <a:ea typeface="Garamond"/>
                <a:cs typeface="Garamond"/>
                <a:sym typeface="Garamond"/>
              </a:rPr>
              <a:t>Output summarization</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Shape 298"/>
        <p:cNvGrpSpPr/>
        <p:nvPr/>
      </p:nvGrpSpPr>
      <p:grpSpPr>
        <a:xfrm>
          <a:off x="0" y="0"/>
          <a:ext cx="0" cy="0"/>
          <a:chOff x="0" y="0"/>
          <a:chExt cx="0" cy="0"/>
        </a:xfrm>
      </p:grpSpPr>
      <p:sp>
        <p:nvSpPr>
          <p:cNvPr id="299" name="Google Shape;299;p21"/>
          <p:cNvSpPr/>
          <p:nvPr/>
        </p:nvSpPr>
        <p:spPr>
          <a:xfrm>
            <a:off x="223876" y="707917"/>
            <a:ext cx="10797692" cy="1895519"/>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en-US" sz="2000">
                <a:solidFill>
                  <a:schemeClr val="dk1"/>
                </a:solidFill>
                <a:latin typeface="Garamond"/>
                <a:ea typeface="Garamond"/>
                <a:cs typeface="Garamond"/>
                <a:sym typeface="Garamond"/>
              </a:rPr>
              <a:t>Where error is the mis-classification rate, correct are the number of training instance predicted</a:t>
            </a:r>
            <a:endParaRPr/>
          </a:p>
          <a:p>
            <a:pPr marL="0" marR="0" lvl="0" indent="0" algn="l" rtl="0">
              <a:lnSpc>
                <a:spcPct val="150000"/>
              </a:lnSpc>
              <a:spcBef>
                <a:spcPts val="0"/>
              </a:spcBef>
              <a:spcAft>
                <a:spcPts val="0"/>
              </a:spcAft>
              <a:buNone/>
            </a:pPr>
            <a:r>
              <a:rPr lang="en-US" sz="2000">
                <a:solidFill>
                  <a:schemeClr val="dk1"/>
                </a:solidFill>
                <a:latin typeface="Garamond"/>
                <a:ea typeface="Garamond"/>
                <a:cs typeface="Garamond"/>
                <a:sym typeface="Garamond"/>
              </a:rPr>
              <a:t>correctly by the model and N is the total number of training instances. For example, if the</a:t>
            </a:r>
            <a:endParaRPr/>
          </a:p>
          <a:p>
            <a:pPr marL="0" marR="0" lvl="0" indent="0" algn="l" rtl="0">
              <a:lnSpc>
                <a:spcPct val="150000"/>
              </a:lnSpc>
              <a:spcBef>
                <a:spcPts val="0"/>
              </a:spcBef>
              <a:spcAft>
                <a:spcPts val="0"/>
              </a:spcAft>
              <a:buNone/>
            </a:pPr>
            <a:r>
              <a:rPr lang="en-US" sz="2000">
                <a:solidFill>
                  <a:schemeClr val="dk1"/>
                </a:solidFill>
                <a:latin typeface="Garamond"/>
                <a:ea typeface="Garamond"/>
                <a:cs typeface="Garamond"/>
                <a:sym typeface="Garamond"/>
              </a:rPr>
              <a:t>model predicted 78 of 100 training instances correctly the error or mis-classification rate would</a:t>
            </a:r>
            <a:endParaRPr/>
          </a:p>
          <a:p>
            <a:pPr marL="0" marR="0" lvl="0" indent="0" algn="l" rtl="0">
              <a:lnSpc>
                <a:spcPct val="150000"/>
              </a:lnSpc>
              <a:spcBef>
                <a:spcPts val="0"/>
              </a:spcBef>
              <a:spcAft>
                <a:spcPts val="0"/>
              </a:spcAft>
              <a:buNone/>
            </a:pPr>
            <a:r>
              <a:rPr lang="en-US" sz="2000">
                <a:solidFill>
                  <a:schemeClr val="dk1"/>
                </a:solidFill>
                <a:latin typeface="Garamond"/>
                <a:ea typeface="Garamond"/>
                <a:cs typeface="Garamond"/>
                <a:sym typeface="Garamond"/>
              </a:rPr>
              <a:t>be 78-100 /100 or 0.22. </a:t>
            </a:r>
            <a:endParaRPr/>
          </a:p>
        </p:txBody>
      </p:sp>
      <p:pic>
        <p:nvPicPr>
          <p:cNvPr id="300" name="Google Shape;300;p21"/>
          <p:cNvPicPr preferRelativeResize="0"/>
          <p:nvPr/>
        </p:nvPicPr>
        <p:blipFill rotWithShape="1">
          <a:blip r:embed="rId3">
            <a:alphaModFix/>
          </a:blip>
          <a:srcRect/>
          <a:stretch/>
        </p:blipFill>
        <p:spPr>
          <a:xfrm>
            <a:off x="3021806" y="4790756"/>
            <a:ext cx="3339751" cy="910842"/>
          </a:xfrm>
          <a:prstGeom prst="rect">
            <a:avLst/>
          </a:prstGeom>
          <a:noFill/>
          <a:ln>
            <a:noFill/>
          </a:ln>
        </p:spPr>
      </p:pic>
      <p:pic>
        <p:nvPicPr>
          <p:cNvPr id="301" name="Google Shape;301;p21"/>
          <p:cNvPicPr preferRelativeResize="0"/>
          <p:nvPr/>
        </p:nvPicPr>
        <p:blipFill rotWithShape="1">
          <a:blip r:embed="rId4">
            <a:alphaModFix/>
          </a:blip>
          <a:srcRect/>
          <a:stretch/>
        </p:blipFill>
        <p:spPr>
          <a:xfrm>
            <a:off x="3375374" y="2743378"/>
            <a:ext cx="2702224" cy="877645"/>
          </a:xfrm>
          <a:prstGeom prst="rect">
            <a:avLst/>
          </a:prstGeom>
          <a:noFill/>
          <a:ln>
            <a:noFill/>
          </a:ln>
        </p:spPr>
      </p:pic>
      <p:sp>
        <p:nvSpPr>
          <p:cNvPr id="302" name="Google Shape;302;p21"/>
          <p:cNvSpPr/>
          <p:nvPr/>
        </p:nvSpPr>
        <p:spPr>
          <a:xfrm>
            <a:off x="0" y="3999303"/>
            <a:ext cx="8466887" cy="510524"/>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en-US" sz="2000">
                <a:solidFill>
                  <a:schemeClr val="dk1"/>
                </a:solidFill>
                <a:latin typeface="Garamond"/>
                <a:ea typeface="Garamond"/>
                <a:cs typeface="Garamond"/>
                <a:sym typeface="Garamond"/>
              </a:rPr>
              <a:t>The above formula is modified to use the weightage of the training instances:</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Shape 306"/>
        <p:cNvGrpSpPr/>
        <p:nvPr/>
      </p:nvGrpSpPr>
      <p:grpSpPr>
        <a:xfrm>
          <a:off x="0" y="0"/>
          <a:ext cx="0" cy="0"/>
          <a:chOff x="0" y="0"/>
          <a:chExt cx="0" cy="0"/>
        </a:xfrm>
      </p:grpSpPr>
      <p:sp>
        <p:nvSpPr>
          <p:cNvPr id="307" name="Google Shape;307;p22"/>
          <p:cNvSpPr/>
          <p:nvPr/>
        </p:nvSpPr>
        <p:spPr>
          <a:xfrm>
            <a:off x="139598" y="926857"/>
            <a:ext cx="9831629" cy="120032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a:solidFill>
                  <a:schemeClr val="dk1"/>
                </a:solidFill>
                <a:latin typeface="Garamond"/>
                <a:ea typeface="Garamond"/>
                <a:cs typeface="Garamond"/>
                <a:sym typeface="Garamond"/>
              </a:rPr>
              <a:t>A stage value is calculated for the trained model which provides a weighting for any predictions that the model makes. The stage value for a trained model is calculated as follows:</a:t>
            </a:r>
            <a:endParaRPr/>
          </a:p>
        </p:txBody>
      </p:sp>
      <p:pic>
        <p:nvPicPr>
          <p:cNvPr id="308" name="Google Shape;308;p22"/>
          <p:cNvPicPr preferRelativeResize="0"/>
          <p:nvPr/>
        </p:nvPicPr>
        <p:blipFill rotWithShape="1">
          <a:blip r:embed="rId3">
            <a:alphaModFix/>
          </a:blip>
          <a:srcRect/>
          <a:stretch/>
        </p:blipFill>
        <p:spPr>
          <a:xfrm>
            <a:off x="797966" y="3354586"/>
            <a:ext cx="3828034" cy="972199"/>
          </a:xfrm>
          <a:prstGeom prst="rect">
            <a:avLst/>
          </a:prstGeom>
          <a:noFill/>
          <a:ln>
            <a:noFill/>
          </a:ln>
        </p:spPr>
      </p:pic>
      <p:pic>
        <p:nvPicPr>
          <p:cNvPr id="309" name="Google Shape;309;p22"/>
          <p:cNvPicPr preferRelativeResize="0"/>
          <p:nvPr/>
        </p:nvPicPr>
        <p:blipFill rotWithShape="1">
          <a:blip r:embed="rId4">
            <a:alphaModFix/>
          </a:blip>
          <a:srcRect/>
          <a:stretch/>
        </p:blipFill>
        <p:spPr>
          <a:xfrm>
            <a:off x="6310289" y="3429000"/>
            <a:ext cx="3660938" cy="972199"/>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Shape 313"/>
        <p:cNvGrpSpPr/>
        <p:nvPr/>
      </p:nvGrpSpPr>
      <p:grpSpPr>
        <a:xfrm>
          <a:off x="0" y="0"/>
          <a:ext cx="0" cy="0"/>
          <a:chOff x="0" y="0"/>
          <a:chExt cx="0" cy="0"/>
        </a:xfrm>
      </p:grpSpPr>
      <p:sp>
        <p:nvSpPr>
          <p:cNvPr id="314" name="Google Shape;314;p23"/>
          <p:cNvSpPr txBox="1"/>
          <p:nvPr/>
        </p:nvSpPr>
        <p:spPr>
          <a:xfrm>
            <a:off x="3956305" y="2893469"/>
            <a:ext cx="3644030" cy="101562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6000" dirty="0">
                <a:solidFill>
                  <a:srgbClr val="FF6700"/>
                </a:solidFill>
                <a:latin typeface="Garamond"/>
                <a:ea typeface="Garamond"/>
                <a:cs typeface="Garamond"/>
                <a:sym typeface="Garamond"/>
              </a:rPr>
              <a:t>Stacking</a:t>
            </a:r>
            <a:endParaRPr sz="24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Shape 318"/>
        <p:cNvGrpSpPr/>
        <p:nvPr/>
      </p:nvGrpSpPr>
      <p:grpSpPr>
        <a:xfrm>
          <a:off x="0" y="0"/>
          <a:ext cx="0" cy="0"/>
          <a:chOff x="0" y="0"/>
          <a:chExt cx="0" cy="0"/>
        </a:xfrm>
      </p:grpSpPr>
      <p:sp>
        <p:nvSpPr>
          <p:cNvPr id="319" name="Google Shape;319;p24"/>
          <p:cNvSpPr/>
          <p:nvPr/>
        </p:nvSpPr>
        <p:spPr>
          <a:xfrm>
            <a:off x="212268" y="1103993"/>
            <a:ext cx="11345748" cy="707886"/>
          </a:xfrm>
          <a:prstGeom prst="rect">
            <a:avLst/>
          </a:prstGeom>
          <a:noFill/>
          <a:ln>
            <a:noFill/>
          </a:ln>
        </p:spPr>
        <p:txBody>
          <a:bodyPr spcFirstLastPara="1" wrap="square" lIns="91425" tIns="45700" rIns="91425" bIns="45700" anchor="t" anchorCtr="0">
            <a:spAutoFit/>
          </a:bodyPr>
          <a:lstStyle/>
          <a:p>
            <a:pPr marL="0" marR="0" lvl="0" indent="-127000" algn="l" rtl="0">
              <a:spcBef>
                <a:spcPts val="0"/>
              </a:spcBef>
              <a:spcAft>
                <a:spcPts val="0"/>
              </a:spcAft>
              <a:buClr>
                <a:schemeClr val="dk1"/>
              </a:buClr>
              <a:buSzPts val="2000"/>
              <a:buFont typeface="Arial"/>
              <a:buChar char="•"/>
            </a:pPr>
            <a:r>
              <a:rPr lang="en-US" sz="2000" b="1">
                <a:solidFill>
                  <a:schemeClr val="dk1"/>
                </a:solidFill>
                <a:latin typeface="Garamond"/>
                <a:ea typeface="Garamond"/>
                <a:cs typeface="Garamond"/>
                <a:sym typeface="Garamond"/>
              </a:rPr>
              <a:t>Stacking</a:t>
            </a:r>
            <a:r>
              <a:rPr lang="en-US" sz="2000">
                <a:solidFill>
                  <a:schemeClr val="dk1"/>
                </a:solidFill>
                <a:latin typeface="Garamond"/>
                <a:ea typeface="Garamond"/>
                <a:cs typeface="Garamond"/>
                <a:sym typeface="Garamond"/>
              </a:rPr>
              <a:t>. Building multiple models (typically of differing types) and supervisor model that learns how to best combine the predictions of the primary models.</a:t>
            </a:r>
            <a:endParaRPr/>
          </a:p>
        </p:txBody>
      </p:sp>
      <p:pic>
        <p:nvPicPr>
          <p:cNvPr id="320" name="Google Shape;320;p24"/>
          <p:cNvPicPr preferRelativeResize="0"/>
          <p:nvPr/>
        </p:nvPicPr>
        <p:blipFill rotWithShape="1">
          <a:blip r:embed="rId3">
            <a:alphaModFix/>
          </a:blip>
          <a:srcRect/>
          <a:stretch/>
        </p:blipFill>
        <p:spPr>
          <a:xfrm>
            <a:off x="2884264" y="2244702"/>
            <a:ext cx="5089304" cy="4217192"/>
          </a:xfrm>
          <a:prstGeom prst="rect">
            <a:avLst/>
          </a:prstGeom>
          <a:noFill/>
          <a:ln w="9525" cap="flat" cmpd="sng">
            <a:solidFill>
              <a:schemeClr val="accent1"/>
            </a:solidFill>
            <a:prstDash val="solid"/>
            <a:round/>
            <a:headEnd type="none" w="sm" len="sm"/>
            <a:tailEnd type="none" w="sm" len="sm"/>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Shape 324"/>
        <p:cNvGrpSpPr/>
        <p:nvPr/>
      </p:nvGrpSpPr>
      <p:grpSpPr>
        <a:xfrm>
          <a:off x="0" y="0"/>
          <a:ext cx="0" cy="0"/>
          <a:chOff x="0" y="0"/>
          <a:chExt cx="0" cy="0"/>
        </a:xfrm>
      </p:grpSpPr>
      <p:sp>
        <p:nvSpPr>
          <p:cNvPr id="325" name="Google Shape;325;p25"/>
          <p:cNvSpPr txBox="1"/>
          <p:nvPr/>
        </p:nvSpPr>
        <p:spPr>
          <a:xfrm>
            <a:off x="5002306" y="3146612"/>
            <a:ext cx="2327304"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000">
                <a:solidFill>
                  <a:srgbClr val="FF6700"/>
                </a:solidFill>
                <a:latin typeface="Garamond"/>
                <a:ea typeface="Garamond"/>
                <a:cs typeface="Garamond"/>
                <a:sym typeface="Garamond"/>
              </a:rPr>
              <a:t>Thank you</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Shape 181"/>
        <p:cNvGrpSpPr/>
        <p:nvPr/>
      </p:nvGrpSpPr>
      <p:grpSpPr>
        <a:xfrm>
          <a:off x="0" y="0"/>
          <a:ext cx="0" cy="0"/>
          <a:chOff x="0" y="0"/>
          <a:chExt cx="0" cy="0"/>
        </a:xfrm>
      </p:grpSpPr>
      <p:sp>
        <p:nvSpPr>
          <p:cNvPr id="182" name="Google Shape;182;p3"/>
          <p:cNvSpPr/>
          <p:nvPr/>
        </p:nvSpPr>
        <p:spPr>
          <a:xfrm>
            <a:off x="0" y="0"/>
            <a:ext cx="3764172"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a:solidFill>
                  <a:srgbClr val="FF6700"/>
                </a:solidFill>
                <a:latin typeface="Garamond"/>
                <a:ea typeface="Garamond"/>
                <a:cs typeface="Garamond"/>
                <a:sym typeface="Garamond"/>
              </a:rPr>
              <a:t>Understanding ensembles</a:t>
            </a:r>
            <a:endParaRPr/>
          </a:p>
        </p:txBody>
      </p:sp>
      <p:sp>
        <p:nvSpPr>
          <p:cNvPr id="183" name="Google Shape;183;p3"/>
          <p:cNvSpPr/>
          <p:nvPr/>
        </p:nvSpPr>
        <p:spPr>
          <a:xfrm>
            <a:off x="0" y="761038"/>
            <a:ext cx="11972544" cy="4203843"/>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en-US" sz="2000">
                <a:solidFill>
                  <a:schemeClr val="dk1"/>
                </a:solidFill>
                <a:latin typeface="Garamond"/>
                <a:ea typeface="Garamond"/>
                <a:cs typeface="Garamond"/>
                <a:sym typeface="Garamond"/>
              </a:rPr>
              <a:t>Suppose you were a contestant on a television trivia show that allowed you to choose a panel of five friends to assist you with answering the final question for the million-dollar prize. Most people would try to stack the panel with a diverse set of subject matter experts. A panel containing professors of literature, science, history, and art, along with a current pop-culture expert would be a safely well-rounded group. Given their breadth of knowledge, it would be unlikely to find a question that stumps the group.</a:t>
            </a:r>
            <a:endParaRPr/>
          </a:p>
          <a:p>
            <a:pPr marL="0" marR="0" lvl="0" indent="0" algn="l" rtl="0">
              <a:lnSpc>
                <a:spcPct val="150000"/>
              </a:lnSpc>
              <a:spcBef>
                <a:spcPts val="0"/>
              </a:spcBef>
              <a:spcAft>
                <a:spcPts val="0"/>
              </a:spcAft>
              <a:buNone/>
            </a:pPr>
            <a:r>
              <a:rPr lang="en-US" sz="2000">
                <a:solidFill>
                  <a:schemeClr val="dk1"/>
                </a:solidFill>
                <a:latin typeface="Garamond"/>
                <a:ea typeface="Garamond"/>
                <a:cs typeface="Garamond"/>
                <a:sym typeface="Garamond"/>
              </a:rPr>
              <a:t>The meta-learning approach that utilizes a similar principle of creating a varied team of experts is known as an </a:t>
            </a:r>
            <a:r>
              <a:rPr lang="en-US" sz="2000" b="1">
                <a:solidFill>
                  <a:schemeClr val="dk1"/>
                </a:solidFill>
                <a:latin typeface="Garamond"/>
                <a:ea typeface="Garamond"/>
                <a:cs typeface="Garamond"/>
                <a:sym typeface="Garamond"/>
              </a:rPr>
              <a:t>ensemble</a:t>
            </a:r>
            <a:r>
              <a:rPr lang="en-US" sz="2000">
                <a:solidFill>
                  <a:schemeClr val="dk1"/>
                </a:solidFill>
                <a:latin typeface="Garamond"/>
                <a:ea typeface="Garamond"/>
                <a:cs typeface="Garamond"/>
                <a:sym typeface="Garamond"/>
              </a:rPr>
              <a:t>. All the ensemble methods are based on the idea that by combining multiple weaker learners, a stronger learner is created.</a:t>
            </a:r>
            <a:endParaRPr/>
          </a:p>
          <a:p>
            <a:pPr marL="0" marR="0" lvl="0" indent="0" algn="l" rtl="0">
              <a:lnSpc>
                <a:spcPct val="150000"/>
              </a:lnSpc>
              <a:spcBef>
                <a:spcPts val="0"/>
              </a:spcBef>
              <a:spcAft>
                <a:spcPts val="0"/>
              </a:spcAft>
              <a:buNone/>
            </a:pPr>
            <a:endParaRPr sz="2000">
              <a:solidFill>
                <a:schemeClr val="dk1"/>
              </a:solidFill>
              <a:latin typeface="Garamond"/>
              <a:ea typeface="Garamond"/>
              <a:cs typeface="Garamond"/>
              <a:sym typeface="Garamond"/>
            </a:endParaRPr>
          </a:p>
        </p:txBody>
      </p:sp>
      <p:pic>
        <p:nvPicPr>
          <p:cNvPr id="184" name="Google Shape;184;p3"/>
          <p:cNvPicPr preferRelativeResize="0"/>
          <p:nvPr/>
        </p:nvPicPr>
        <p:blipFill rotWithShape="1">
          <a:blip r:embed="rId3">
            <a:alphaModFix/>
          </a:blip>
          <a:srcRect/>
          <a:stretch/>
        </p:blipFill>
        <p:spPr>
          <a:xfrm>
            <a:off x="0" y="4688720"/>
            <a:ext cx="10932023" cy="216928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Shape 188"/>
        <p:cNvGrpSpPr/>
        <p:nvPr/>
      </p:nvGrpSpPr>
      <p:grpSpPr>
        <a:xfrm>
          <a:off x="0" y="0"/>
          <a:ext cx="0" cy="0"/>
          <a:chOff x="0" y="0"/>
          <a:chExt cx="0" cy="0"/>
        </a:xfrm>
      </p:grpSpPr>
      <p:sp>
        <p:nvSpPr>
          <p:cNvPr id="189" name="Google Shape;189;p4"/>
          <p:cNvSpPr/>
          <p:nvPr/>
        </p:nvSpPr>
        <p:spPr>
          <a:xfrm>
            <a:off x="130730" y="2841965"/>
            <a:ext cx="11930540" cy="2961708"/>
          </a:xfrm>
          <a:prstGeom prst="rect">
            <a:avLst/>
          </a:prstGeom>
          <a:noFill/>
          <a:ln>
            <a:noFill/>
          </a:ln>
        </p:spPr>
        <p:txBody>
          <a:bodyPr spcFirstLastPara="1" wrap="square" lIns="91425" tIns="45700" rIns="91425" bIns="45700" anchor="t" anchorCtr="0">
            <a:spAutoFit/>
          </a:bodyPr>
          <a:lstStyle/>
          <a:p>
            <a:pPr marL="257176" marR="0" lvl="0" indent="-257176" algn="l" rtl="0">
              <a:lnSpc>
                <a:spcPct val="150000"/>
              </a:lnSpc>
              <a:spcBef>
                <a:spcPts val="0"/>
              </a:spcBef>
              <a:spcAft>
                <a:spcPts val="0"/>
              </a:spcAft>
              <a:buClr>
                <a:schemeClr val="dk1"/>
              </a:buClr>
              <a:buSzPts val="1800"/>
              <a:buFont typeface="Arial"/>
              <a:buChar char="•"/>
            </a:pPr>
            <a:r>
              <a:rPr lang="en-US" sz="1800">
                <a:solidFill>
                  <a:schemeClr val="dk1"/>
                </a:solidFill>
                <a:latin typeface="Garamond"/>
                <a:ea typeface="Garamond"/>
                <a:cs typeface="Garamond"/>
                <a:sym typeface="Garamond"/>
              </a:rPr>
              <a:t>First, input training data is used to build a number of models. </a:t>
            </a:r>
            <a:endParaRPr/>
          </a:p>
          <a:p>
            <a:pPr marL="257176" marR="0" lvl="0" indent="-257176" algn="l" rtl="0">
              <a:lnSpc>
                <a:spcPct val="150000"/>
              </a:lnSpc>
              <a:spcBef>
                <a:spcPts val="0"/>
              </a:spcBef>
              <a:spcAft>
                <a:spcPts val="0"/>
              </a:spcAft>
              <a:buClr>
                <a:schemeClr val="dk1"/>
              </a:buClr>
              <a:buSzPts val="1800"/>
              <a:buFont typeface="Arial"/>
              <a:buChar char="•"/>
            </a:pPr>
            <a:r>
              <a:rPr lang="en-US" sz="1800">
                <a:solidFill>
                  <a:schemeClr val="dk1"/>
                </a:solidFill>
                <a:latin typeface="Garamond"/>
                <a:ea typeface="Garamond"/>
                <a:cs typeface="Garamond"/>
                <a:sym typeface="Garamond"/>
              </a:rPr>
              <a:t>The allocation function dictates how much of the training data each model receives. Do they each receive the full training dataset or merely a sample? Do they each receive every feature or a subset?</a:t>
            </a:r>
            <a:endParaRPr/>
          </a:p>
          <a:p>
            <a:pPr marL="257176" marR="0" lvl="0" indent="-257176" algn="l" rtl="0">
              <a:lnSpc>
                <a:spcPct val="150000"/>
              </a:lnSpc>
              <a:spcBef>
                <a:spcPts val="0"/>
              </a:spcBef>
              <a:spcAft>
                <a:spcPts val="0"/>
              </a:spcAft>
              <a:buClr>
                <a:schemeClr val="dk1"/>
              </a:buClr>
              <a:buSzPts val="1800"/>
              <a:buFont typeface="Arial"/>
              <a:buChar char="•"/>
            </a:pPr>
            <a:r>
              <a:rPr lang="en-US" sz="1800">
                <a:solidFill>
                  <a:schemeClr val="dk1"/>
                </a:solidFill>
                <a:latin typeface="Garamond"/>
                <a:ea typeface="Garamond"/>
                <a:cs typeface="Garamond"/>
                <a:sym typeface="Garamond"/>
              </a:rPr>
              <a:t>After the models are constructed, they can be used to generate a set of predictions, which must be managed in some way.</a:t>
            </a:r>
            <a:endParaRPr/>
          </a:p>
          <a:p>
            <a:pPr marL="257176" marR="0" lvl="0" indent="-257176" algn="l" rtl="0">
              <a:lnSpc>
                <a:spcPct val="150000"/>
              </a:lnSpc>
              <a:spcBef>
                <a:spcPts val="0"/>
              </a:spcBef>
              <a:spcAft>
                <a:spcPts val="0"/>
              </a:spcAft>
              <a:buClr>
                <a:schemeClr val="dk1"/>
              </a:buClr>
              <a:buSzPts val="1800"/>
              <a:buFont typeface="Arial"/>
              <a:buChar char="•"/>
            </a:pPr>
            <a:r>
              <a:rPr lang="en-US" sz="1800">
                <a:solidFill>
                  <a:schemeClr val="dk1"/>
                </a:solidFill>
                <a:latin typeface="Garamond"/>
                <a:ea typeface="Garamond"/>
                <a:cs typeface="Garamond"/>
                <a:sym typeface="Garamond"/>
              </a:rPr>
              <a:t>The combination function governs how disagreements among the predictions are reconciled</a:t>
            </a:r>
            <a:endParaRPr/>
          </a:p>
          <a:p>
            <a:pPr marL="457200" marR="0" lvl="1" indent="0" algn="l" rtl="0">
              <a:lnSpc>
                <a:spcPct val="150000"/>
              </a:lnSpc>
              <a:spcBef>
                <a:spcPts val="0"/>
              </a:spcBef>
              <a:spcAft>
                <a:spcPts val="0"/>
              </a:spcAft>
              <a:buNone/>
            </a:pPr>
            <a:r>
              <a:rPr lang="en-US" sz="1800" b="0" i="0" u="none" strike="noStrike" cap="none">
                <a:solidFill>
                  <a:schemeClr val="dk1"/>
                </a:solidFill>
                <a:latin typeface="Garamond"/>
                <a:ea typeface="Garamond"/>
                <a:cs typeface="Garamond"/>
                <a:sym typeface="Garamond"/>
              </a:rPr>
              <a:t>For example, the ensemble might use a majority vote to determine the final prediction, or it could use a more  complex strategy such as weighting each model's votes based on its prior performance</a:t>
            </a:r>
            <a:endParaRPr/>
          </a:p>
        </p:txBody>
      </p:sp>
      <p:pic>
        <p:nvPicPr>
          <p:cNvPr id="190" name="Google Shape;190;p4"/>
          <p:cNvPicPr preferRelativeResize="0"/>
          <p:nvPr/>
        </p:nvPicPr>
        <p:blipFill rotWithShape="1">
          <a:blip r:embed="rId3">
            <a:alphaModFix/>
          </a:blip>
          <a:srcRect/>
          <a:stretch/>
        </p:blipFill>
        <p:spPr>
          <a:xfrm>
            <a:off x="468727" y="167754"/>
            <a:ext cx="9676993" cy="192024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Shape 194"/>
        <p:cNvGrpSpPr/>
        <p:nvPr/>
      </p:nvGrpSpPr>
      <p:grpSpPr>
        <a:xfrm>
          <a:off x="0" y="0"/>
          <a:ext cx="0" cy="0"/>
          <a:chOff x="0" y="0"/>
          <a:chExt cx="0" cy="0"/>
        </a:xfrm>
      </p:grpSpPr>
      <p:sp>
        <p:nvSpPr>
          <p:cNvPr id="195" name="Google Shape;195;p5"/>
          <p:cNvSpPr/>
          <p:nvPr/>
        </p:nvSpPr>
        <p:spPr>
          <a:xfrm>
            <a:off x="1524" y="0"/>
            <a:ext cx="12188952" cy="6858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Garamond"/>
              <a:ea typeface="Garamond"/>
              <a:cs typeface="Garamond"/>
              <a:sym typeface="Garamond"/>
            </a:endParaRPr>
          </a:p>
        </p:txBody>
      </p:sp>
      <p:pic>
        <p:nvPicPr>
          <p:cNvPr id="196" name="Google Shape;196;p5" descr="A close up of a logo&#10;&#10;Description automatically generated"/>
          <p:cNvPicPr preferRelativeResize="0"/>
          <p:nvPr/>
        </p:nvPicPr>
        <p:blipFill rotWithShape="1">
          <a:blip r:embed="rId3">
            <a:alphaModFix/>
          </a:blip>
          <a:srcRect l="3534" b="-1"/>
          <a:stretch/>
        </p:blipFill>
        <p:spPr>
          <a:xfrm>
            <a:off x="196850" y="173518"/>
            <a:ext cx="11798300" cy="6512763"/>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Shape 200"/>
        <p:cNvGrpSpPr/>
        <p:nvPr/>
      </p:nvGrpSpPr>
      <p:grpSpPr>
        <a:xfrm>
          <a:off x="0" y="0"/>
          <a:ext cx="0" cy="0"/>
          <a:chOff x="0" y="0"/>
          <a:chExt cx="0" cy="0"/>
        </a:xfrm>
      </p:grpSpPr>
      <p:sp>
        <p:nvSpPr>
          <p:cNvPr id="201" name="Google Shape;201;p6"/>
          <p:cNvSpPr/>
          <p:nvPr/>
        </p:nvSpPr>
        <p:spPr>
          <a:xfrm>
            <a:off x="0" y="174"/>
            <a:ext cx="1311193"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a:solidFill>
                  <a:srgbClr val="FF6700"/>
                </a:solidFill>
                <a:latin typeface="Garamond"/>
                <a:ea typeface="Garamond"/>
                <a:cs typeface="Garamond"/>
                <a:sym typeface="Garamond"/>
              </a:rPr>
              <a:t>Bagging</a:t>
            </a:r>
            <a:endParaRPr/>
          </a:p>
        </p:txBody>
      </p:sp>
      <p:sp>
        <p:nvSpPr>
          <p:cNvPr id="202" name="Google Shape;202;p6"/>
          <p:cNvSpPr/>
          <p:nvPr/>
        </p:nvSpPr>
        <p:spPr>
          <a:xfrm>
            <a:off x="112964" y="1281068"/>
            <a:ext cx="11762044" cy="4875502"/>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en-US" sz="1900">
                <a:solidFill>
                  <a:schemeClr val="dk1"/>
                </a:solidFill>
                <a:latin typeface="Garamond"/>
                <a:ea typeface="Garamond"/>
                <a:cs typeface="Garamond"/>
                <a:sym typeface="Garamond"/>
              </a:rPr>
              <a:t>One of the first ensemble methods to gain widespread acceptance used a technique called </a:t>
            </a:r>
            <a:r>
              <a:rPr lang="en-US" sz="1900" b="1">
                <a:solidFill>
                  <a:schemeClr val="dk1"/>
                </a:solidFill>
                <a:latin typeface="Garamond"/>
                <a:ea typeface="Garamond"/>
                <a:cs typeface="Garamond"/>
                <a:sym typeface="Garamond"/>
              </a:rPr>
              <a:t>bootstrap aggregating </a:t>
            </a:r>
            <a:r>
              <a:rPr lang="en-US" sz="1900">
                <a:solidFill>
                  <a:schemeClr val="dk1"/>
                </a:solidFill>
                <a:latin typeface="Garamond"/>
                <a:ea typeface="Garamond"/>
                <a:cs typeface="Garamond"/>
                <a:sym typeface="Garamond"/>
              </a:rPr>
              <a:t>or </a:t>
            </a:r>
            <a:r>
              <a:rPr lang="en-US" sz="1900" b="1">
                <a:solidFill>
                  <a:schemeClr val="dk1"/>
                </a:solidFill>
                <a:latin typeface="Garamond"/>
                <a:ea typeface="Garamond"/>
                <a:cs typeface="Garamond"/>
                <a:sym typeface="Garamond"/>
              </a:rPr>
              <a:t>bagging </a:t>
            </a:r>
            <a:r>
              <a:rPr lang="en-US" sz="1900">
                <a:solidFill>
                  <a:schemeClr val="dk1"/>
                </a:solidFill>
                <a:latin typeface="Garamond"/>
                <a:ea typeface="Garamond"/>
                <a:cs typeface="Garamond"/>
                <a:sym typeface="Garamond"/>
              </a:rPr>
              <a:t>for short.</a:t>
            </a:r>
            <a:endParaRPr/>
          </a:p>
          <a:p>
            <a:pPr marL="0" marR="0" lvl="0" indent="0" algn="l" rtl="0">
              <a:lnSpc>
                <a:spcPct val="150000"/>
              </a:lnSpc>
              <a:spcBef>
                <a:spcPts val="0"/>
              </a:spcBef>
              <a:spcAft>
                <a:spcPts val="0"/>
              </a:spcAft>
              <a:buNone/>
            </a:pPr>
            <a:r>
              <a:rPr lang="en-US" sz="1900">
                <a:solidFill>
                  <a:schemeClr val="dk1"/>
                </a:solidFill>
                <a:latin typeface="Garamond"/>
                <a:ea typeface="Garamond"/>
                <a:cs typeface="Garamond"/>
                <a:sym typeface="Garamond"/>
              </a:rPr>
              <a:t>Bagging generates a number of training datasets by bootstrap sampling the original training data. These datasets are then used to generate a set of models using </a:t>
            </a:r>
            <a:r>
              <a:rPr lang="en-US" sz="1900" b="1">
                <a:solidFill>
                  <a:schemeClr val="dk1"/>
                </a:solidFill>
                <a:latin typeface="Garamond"/>
                <a:ea typeface="Garamond"/>
                <a:cs typeface="Garamond"/>
                <a:sym typeface="Garamond"/>
              </a:rPr>
              <a:t>a single learning algorithm</a:t>
            </a:r>
            <a:r>
              <a:rPr lang="en-US" sz="1900">
                <a:solidFill>
                  <a:schemeClr val="dk1"/>
                </a:solidFill>
                <a:latin typeface="Garamond"/>
                <a:ea typeface="Garamond"/>
                <a:cs typeface="Garamond"/>
                <a:sym typeface="Garamond"/>
              </a:rPr>
              <a:t>. The models' predictions are combined using voting (for classification) or averaging (for numeric prediction).</a:t>
            </a:r>
            <a:endParaRPr/>
          </a:p>
          <a:p>
            <a:pPr marL="0" marR="0" lvl="0" indent="0" algn="l" rtl="0">
              <a:lnSpc>
                <a:spcPct val="150000"/>
              </a:lnSpc>
              <a:spcBef>
                <a:spcPts val="0"/>
              </a:spcBef>
              <a:spcAft>
                <a:spcPts val="0"/>
              </a:spcAft>
              <a:buNone/>
            </a:pPr>
            <a:endParaRPr sz="1900">
              <a:solidFill>
                <a:schemeClr val="dk1"/>
              </a:solidFill>
              <a:latin typeface="Garamond"/>
              <a:ea typeface="Garamond"/>
              <a:cs typeface="Garamond"/>
              <a:sym typeface="Garamond"/>
            </a:endParaRPr>
          </a:p>
          <a:p>
            <a:pPr marL="0" marR="0" lvl="0" indent="0" algn="l" rtl="0">
              <a:lnSpc>
                <a:spcPct val="150000"/>
              </a:lnSpc>
              <a:spcBef>
                <a:spcPts val="0"/>
              </a:spcBef>
              <a:spcAft>
                <a:spcPts val="0"/>
              </a:spcAft>
              <a:buNone/>
            </a:pPr>
            <a:r>
              <a:rPr lang="en-US" sz="1900">
                <a:solidFill>
                  <a:schemeClr val="dk1"/>
                </a:solidFill>
                <a:latin typeface="Garamond"/>
                <a:ea typeface="Garamond"/>
                <a:cs typeface="Garamond"/>
                <a:sym typeface="Garamond"/>
              </a:rPr>
              <a:t>Although bagging is a relatively simple ensemble, it can perform quite well as long as it is used with relatively </a:t>
            </a:r>
            <a:r>
              <a:rPr lang="en-US" sz="1900" b="1">
                <a:solidFill>
                  <a:schemeClr val="dk1"/>
                </a:solidFill>
                <a:latin typeface="Garamond"/>
                <a:ea typeface="Garamond"/>
                <a:cs typeface="Garamond"/>
                <a:sym typeface="Garamond"/>
              </a:rPr>
              <a:t>unstable </a:t>
            </a:r>
            <a:r>
              <a:rPr lang="en-US" sz="1900">
                <a:solidFill>
                  <a:schemeClr val="dk1"/>
                </a:solidFill>
                <a:latin typeface="Garamond"/>
                <a:ea typeface="Garamond"/>
                <a:cs typeface="Garamond"/>
                <a:sym typeface="Garamond"/>
              </a:rPr>
              <a:t>learners, that is, those generating models that tend to change substantially when the input data changes only slightly. Unstable models are essential in order to ensure the ensemble's diversity in spite of only minor variations between the bootstrap training datasets. For this reason, bagging is often used with decision trees, which have the tendency to vary dramatically given minor changes in the input data.</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Shape 206"/>
        <p:cNvGrpSpPr/>
        <p:nvPr/>
      </p:nvGrpSpPr>
      <p:grpSpPr>
        <a:xfrm>
          <a:off x="0" y="0"/>
          <a:ext cx="0" cy="0"/>
          <a:chOff x="0" y="0"/>
          <a:chExt cx="0" cy="0"/>
        </a:xfrm>
      </p:grpSpPr>
      <p:sp>
        <p:nvSpPr>
          <p:cNvPr id="207" name="Google Shape;207;p7"/>
          <p:cNvSpPr txBox="1"/>
          <p:nvPr/>
        </p:nvSpPr>
        <p:spPr>
          <a:xfrm>
            <a:off x="0" y="0"/>
            <a:ext cx="2828544" cy="52322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800">
                <a:solidFill>
                  <a:srgbClr val="FF6700"/>
                </a:solidFill>
                <a:latin typeface="Garamond"/>
                <a:ea typeface="Garamond"/>
                <a:cs typeface="Garamond"/>
                <a:sym typeface="Garamond"/>
              </a:rPr>
              <a:t>Bootstrap Method</a:t>
            </a:r>
            <a:endParaRPr/>
          </a:p>
        </p:txBody>
      </p:sp>
      <p:sp>
        <p:nvSpPr>
          <p:cNvPr id="208" name="Google Shape;208;p7"/>
          <p:cNvSpPr/>
          <p:nvPr/>
        </p:nvSpPr>
        <p:spPr>
          <a:xfrm>
            <a:off x="0" y="1070817"/>
            <a:ext cx="11450422" cy="501675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chemeClr val="dk1"/>
                </a:solidFill>
                <a:latin typeface="Garamond"/>
                <a:ea typeface="Garamond"/>
                <a:cs typeface="Garamond"/>
                <a:sym typeface="Garamond"/>
              </a:rPr>
              <a:t>The bootstrap is a powerful statistical method for estimating a quantity from a data sample. This is easiest to understand if the quantity is a descriptive statistic such as a mean or a standard deviation</a:t>
            </a:r>
            <a:endParaRPr/>
          </a:p>
          <a:p>
            <a:pPr marL="0" marR="0" lvl="0" indent="0" algn="l" rtl="0">
              <a:spcBef>
                <a:spcPts val="0"/>
              </a:spcBef>
              <a:spcAft>
                <a:spcPts val="0"/>
              </a:spcAft>
              <a:buNone/>
            </a:pPr>
            <a:endParaRPr sz="2000">
              <a:solidFill>
                <a:schemeClr val="dk1"/>
              </a:solidFill>
              <a:latin typeface="Garamond"/>
              <a:ea typeface="Garamond"/>
              <a:cs typeface="Garamond"/>
              <a:sym typeface="Garamond"/>
            </a:endParaRPr>
          </a:p>
          <a:p>
            <a:pPr marL="0" marR="0" lvl="0" indent="0" algn="l" rtl="0">
              <a:spcBef>
                <a:spcPts val="0"/>
              </a:spcBef>
              <a:spcAft>
                <a:spcPts val="0"/>
              </a:spcAft>
              <a:buNone/>
            </a:pPr>
            <a:r>
              <a:rPr lang="en-US" sz="2000">
                <a:solidFill>
                  <a:schemeClr val="dk1"/>
                </a:solidFill>
                <a:latin typeface="Garamond"/>
                <a:ea typeface="Garamond"/>
                <a:cs typeface="Garamond"/>
                <a:sym typeface="Garamond"/>
              </a:rPr>
              <a:t>Let’s assume we have a sample of 100 values (x) and we’d like to get an estimate of the mean of the sample.</a:t>
            </a:r>
            <a:endParaRPr/>
          </a:p>
          <a:p>
            <a:pPr marL="0" marR="0" lvl="0" indent="0" algn="l" rtl="0">
              <a:spcBef>
                <a:spcPts val="0"/>
              </a:spcBef>
              <a:spcAft>
                <a:spcPts val="0"/>
              </a:spcAft>
              <a:buNone/>
            </a:pPr>
            <a:r>
              <a:rPr lang="en-US" sz="2000">
                <a:solidFill>
                  <a:schemeClr val="dk1"/>
                </a:solidFill>
                <a:latin typeface="Garamond"/>
                <a:ea typeface="Garamond"/>
                <a:cs typeface="Garamond"/>
                <a:sym typeface="Garamond"/>
              </a:rPr>
              <a:t>We can calculate the mean directly from the sample as:</a:t>
            </a:r>
            <a:endParaRPr/>
          </a:p>
          <a:p>
            <a:pPr marL="0" marR="0" lvl="0" indent="0" algn="l" rtl="0">
              <a:spcBef>
                <a:spcPts val="0"/>
              </a:spcBef>
              <a:spcAft>
                <a:spcPts val="0"/>
              </a:spcAft>
              <a:buNone/>
            </a:pPr>
            <a:r>
              <a:rPr lang="en-US" sz="2000">
                <a:solidFill>
                  <a:schemeClr val="dk1"/>
                </a:solidFill>
                <a:latin typeface="Garamond"/>
                <a:ea typeface="Garamond"/>
                <a:cs typeface="Garamond"/>
                <a:sym typeface="Garamond"/>
              </a:rPr>
              <a:t> </a:t>
            </a:r>
            <a:endParaRPr/>
          </a:p>
          <a:p>
            <a:pPr marL="0" marR="0" lvl="0" indent="0" algn="l" rtl="0">
              <a:spcBef>
                <a:spcPts val="0"/>
              </a:spcBef>
              <a:spcAft>
                <a:spcPts val="0"/>
              </a:spcAft>
              <a:buNone/>
            </a:pPr>
            <a:r>
              <a:rPr lang="en-US" sz="2000">
                <a:solidFill>
                  <a:schemeClr val="dk1"/>
                </a:solidFill>
                <a:latin typeface="Garamond"/>
                <a:ea typeface="Garamond"/>
                <a:cs typeface="Garamond"/>
                <a:sym typeface="Garamond"/>
              </a:rPr>
              <a:t>mean(x) = 1/100 * sum(x)</a:t>
            </a:r>
            <a:endParaRPr/>
          </a:p>
          <a:p>
            <a:pPr marL="0" marR="0" lvl="0" indent="0" algn="l" rtl="0">
              <a:spcBef>
                <a:spcPts val="0"/>
              </a:spcBef>
              <a:spcAft>
                <a:spcPts val="0"/>
              </a:spcAft>
              <a:buNone/>
            </a:pPr>
            <a:endParaRPr sz="2000">
              <a:solidFill>
                <a:schemeClr val="dk1"/>
              </a:solidFill>
              <a:latin typeface="Garamond"/>
              <a:ea typeface="Garamond"/>
              <a:cs typeface="Garamond"/>
              <a:sym typeface="Garamond"/>
            </a:endParaRPr>
          </a:p>
          <a:p>
            <a:pPr marL="0" marR="0" lvl="0" indent="0" algn="l" rtl="0">
              <a:spcBef>
                <a:spcPts val="0"/>
              </a:spcBef>
              <a:spcAft>
                <a:spcPts val="0"/>
              </a:spcAft>
              <a:buNone/>
            </a:pPr>
            <a:r>
              <a:rPr lang="en-US" sz="2000">
                <a:solidFill>
                  <a:schemeClr val="dk1"/>
                </a:solidFill>
                <a:latin typeface="Garamond"/>
                <a:ea typeface="Garamond"/>
                <a:cs typeface="Garamond"/>
                <a:sym typeface="Garamond"/>
              </a:rPr>
              <a:t>We know that our sample is small and that our mean has error in it. We can improve the estimate of our mean using the bootstrap procedure:</a:t>
            </a:r>
            <a:endParaRPr/>
          </a:p>
          <a:p>
            <a:pPr marL="0" marR="0" lvl="0" indent="0" algn="l" rtl="0">
              <a:spcBef>
                <a:spcPts val="0"/>
              </a:spcBef>
              <a:spcAft>
                <a:spcPts val="0"/>
              </a:spcAft>
              <a:buNone/>
            </a:pPr>
            <a:endParaRPr sz="2000">
              <a:solidFill>
                <a:schemeClr val="dk1"/>
              </a:solidFill>
              <a:latin typeface="Garamond"/>
              <a:ea typeface="Garamond"/>
              <a:cs typeface="Garamond"/>
              <a:sym typeface="Garamond"/>
            </a:endParaRPr>
          </a:p>
          <a:p>
            <a:pPr marL="257176" marR="0" lvl="0" indent="-257176" algn="l" rtl="0">
              <a:spcBef>
                <a:spcPts val="0"/>
              </a:spcBef>
              <a:spcAft>
                <a:spcPts val="0"/>
              </a:spcAft>
              <a:buClr>
                <a:schemeClr val="dk1"/>
              </a:buClr>
              <a:buSzPts val="2000"/>
              <a:buFont typeface="Noto Sans Symbols"/>
              <a:buChar char="✔"/>
            </a:pPr>
            <a:r>
              <a:rPr lang="en-US" sz="2000">
                <a:solidFill>
                  <a:schemeClr val="dk1"/>
                </a:solidFill>
                <a:latin typeface="Garamond"/>
                <a:ea typeface="Garamond"/>
                <a:cs typeface="Garamond"/>
                <a:sym typeface="Garamond"/>
              </a:rPr>
              <a:t>Create many (e.g. 1000) random sub-samples of our dataset with replacement (meaning we can select the same value multiple times).</a:t>
            </a:r>
            <a:endParaRPr/>
          </a:p>
          <a:p>
            <a:pPr marL="257176" marR="0" lvl="0" indent="-257176" algn="l" rtl="0">
              <a:spcBef>
                <a:spcPts val="0"/>
              </a:spcBef>
              <a:spcAft>
                <a:spcPts val="0"/>
              </a:spcAft>
              <a:buClr>
                <a:schemeClr val="dk1"/>
              </a:buClr>
              <a:buSzPts val="2000"/>
              <a:buFont typeface="Noto Sans Symbols"/>
              <a:buChar char="✔"/>
            </a:pPr>
            <a:r>
              <a:rPr lang="en-US" sz="2000">
                <a:solidFill>
                  <a:schemeClr val="dk1"/>
                </a:solidFill>
                <a:latin typeface="Garamond"/>
                <a:ea typeface="Garamond"/>
                <a:cs typeface="Garamond"/>
                <a:sym typeface="Garamond"/>
              </a:rPr>
              <a:t>Calculate the mean of each sub-sample.</a:t>
            </a:r>
            <a:endParaRPr/>
          </a:p>
          <a:p>
            <a:pPr marL="257176" marR="0" lvl="0" indent="-257176" algn="l" rtl="0">
              <a:spcBef>
                <a:spcPts val="0"/>
              </a:spcBef>
              <a:spcAft>
                <a:spcPts val="0"/>
              </a:spcAft>
              <a:buClr>
                <a:schemeClr val="dk1"/>
              </a:buClr>
              <a:buSzPts val="2000"/>
              <a:buFont typeface="Noto Sans Symbols"/>
              <a:buChar char="✔"/>
            </a:pPr>
            <a:r>
              <a:rPr lang="en-US" sz="2000">
                <a:solidFill>
                  <a:schemeClr val="dk1"/>
                </a:solidFill>
                <a:latin typeface="Garamond"/>
                <a:ea typeface="Garamond"/>
                <a:cs typeface="Garamond"/>
                <a:sym typeface="Garamond"/>
              </a:rPr>
              <a:t>Calculate the average of all of our collected means and use that as our estimated mean for the data.</a:t>
            </a:r>
            <a:endParaRPr/>
          </a:p>
          <a:p>
            <a:pPr marL="0" marR="0" lvl="0" indent="0" algn="l" rtl="0">
              <a:spcBef>
                <a:spcPts val="0"/>
              </a:spcBef>
              <a:spcAft>
                <a:spcPts val="0"/>
              </a:spcAft>
              <a:buNone/>
            </a:pPr>
            <a:endParaRPr sz="2000">
              <a:solidFill>
                <a:schemeClr val="dk1"/>
              </a:solidFill>
              <a:latin typeface="Garamond"/>
              <a:ea typeface="Garamond"/>
              <a:cs typeface="Garamond"/>
              <a:sym typeface="Garamon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Shape 212"/>
        <p:cNvGrpSpPr/>
        <p:nvPr/>
      </p:nvGrpSpPr>
      <p:grpSpPr>
        <a:xfrm>
          <a:off x="0" y="0"/>
          <a:ext cx="0" cy="0"/>
          <a:chOff x="0" y="0"/>
          <a:chExt cx="0" cy="0"/>
        </a:xfrm>
      </p:grpSpPr>
      <p:sp>
        <p:nvSpPr>
          <p:cNvPr id="213" name="Google Shape;213;p8"/>
          <p:cNvSpPr/>
          <p:nvPr/>
        </p:nvSpPr>
        <p:spPr>
          <a:xfrm>
            <a:off x="406602" y="1323760"/>
            <a:ext cx="10554005" cy="409342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chemeClr val="dk1"/>
                </a:solidFill>
                <a:latin typeface="Garamond"/>
                <a:ea typeface="Garamond"/>
                <a:cs typeface="Garamond"/>
                <a:sym typeface="Garamond"/>
              </a:rPr>
              <a:t>Let’s assume we have a sample dataset of 1000 instances (x) and we are using the C5.0 algorithm. Bagging of the C5.0 algorithm would work as follows.</a:t>
            </a:r>
            <a:endParaRPr/>
          </a:p>
          <a:p>
            <a:pPr marL="0" marR="0" lvl="0" indent="0" algn="l" rtl="0">
              <a:spcBef>
                <a:spcPts val="0"/>
              </a:spcBef>
              <a:spcAft>
                <a:spcPts val="0"/>
              </a:spcAft>
              <a:buNone/>
            </a:pPr>
            <a:endParaRPr sz="2000">
              <a:solidFill>
                <a:schemeClr val="dk1"/>
              </a:solidFill>
              <a:latin typeface="Garamond"/>
              <a:ea typeface="Garamond"/>
              <a:cs typeface="Garamond"/>
              <a:sym typeface="Garamond"/>
            </a:endParaRPr>
          </a:p>
          <a:p>
            <a:pPr marL="0" marR="0" lvl="0" indent="-127000" algn="l" rtl="0">
              <a:spcBef>
                <a:spcPts val="0"/>
              </a:spcBef>
              <a:spcAft>
                <a:spcPts val="0"/>
              </a:spcAft>
              <a:buClr>
                <a:schemeClr val="dk1"/>
              </a:buClr>
              <a:buSzPts val="2000"/>
              <a:buFont typeface="Garamond"/>
              <a:buAutoNum type="arabicPeriod"/>
            </a:pPr>
            <a:r>
              <a:rPr lang="en-US" sz="2000">
                <a:solidFill>
                  <a:schemeClr val="dk1"/>
                </a:solidFill>
                <a:latin typeface="Garamond"/>
                <a:ea typeface="Garamond"/>
                <a:cs typeface="Garamond"/>
                <a:sym typeface="Garamond"/>
              </a:rPr>
              <a:t>Create many (e.g. 100) random sub-samples of our dataset with replacement.</a:t>
            </a:r>
            <a:endParaRPr/>
          </a:p>
          <a:p>
            <a:pPr marL="0" marR="0" lvl="0" indent="-127000" algn="l" rtl="0">
              <a:spcBef>
                <a:spcPts val="0"/>
              </a:spcBef>
              <a:spcAft>
                <a:spcPts val="0"/>
              </a:spcAft>
              <a:buClr>
                <a:schemeClr val="dk1"/>
              </a:buClr>
              <a:buSzPts val="2000"/>
              <a:buFont typeface="Garamond"/>
              <a:buAutoNum type="arabicPeriod"/>
            </a:pPr>
            <a:r>
              <a:rPr lang="en-US" sz="2000">
                <a:solidFill>
                  <a:schemeClr val="dk1"/>
                </a:solidFill>
                <a:latin typeface="Garamond"/>
                <a:ea typeface="Garamond"/>
                <a:cs typeface="Garamond"/>
                <a:sym typeface="Garamond"/>
              </a:rPr>
              <a:t>Train a C5.0 model on each sample.</a:t>
            </a:r>
            <a:endParaRPr/>
          </a:p>
          <a:p>
            <a:pPr marL="0" marR="0" lvl="0" indent="-127000" algn="l" rtl="0">
              <a:spcBef>
                <a:spcPts val="0"/>
              </a:spcBef>
              <a:spcAft>
                <a:spcPts val="0"/>
              </a:spcAft>
              <a:buClr>
                <a:schemeClr val="dk1"/>
              </a:buClr>
              <a:buSzPts val="2000"/>
              <a:buFont typeface="Garamond"/>
              <a:buAutoNum type="arabicPeriod"/>
            </a:pPr>
            <a:r>
              <a:rPr lang="en-US" sz="2000">
                <a:solidFill>
                  <a:schemeClr val="dk1"/>
                </a:solidFill>
                <a:latin typeface="Garamond"/>
                <a:ea typeface="Garamond"/>
                <a:cs typeface="Garamond"/>
                <a:sym typeface="Garamond"/>
              </a:rPr>
              <a:t>Given a new dataset, calculate the average prediction from each model.</a:t>
            </a:r>
            <a:endParaRPr/>
          </a:p>
          <a:p>
            <a:pPr marL="0" marR="0" lvl="0" indent="0" algn="l" rtl="0">
              <a:spcBef>
                <a:spcPts val="0"/>
              </a:spcBef>
              <a:spcAft>
                <a:spcPts val="0"/>
              </a:spcAft>
              <a:buClr>
                <a:schemeClr val="dk1"/>
              </a:buClr>
              <a:buSzPts val="2000"/>
              <a:buFont typeface="Garamond"/>
              <a:buNone/>
            </a:pPr>
            <a:endParaRPr sz="2000">
              <a:solidFill>
                <a:schemeClr val="dk1"/>
              </a:solidFill>
              <a:latin typeface="Garamond"/>
              <a:ea typeface="Garamond"/>
              <a:cs typeface="Garamond"/>
              <a:sym typeface="Garamond"/>
            </a:endParaRPr>
          </a:p>
          <a:p>
            <a:pPr marL="0" marR="0" lvl="0" indent="0" algn="l" rtl="0">
              <a:spcBef>
                <a:spcPts val="0"/>
              </a:spcBef>
              <a:spcAft>
                <a:spcPts val="0"/>
              </a:spcAft>
              <a:buClr>
                <a:schemeClr val="dk1"/>
              </a:buClr>
              <a:buSzPts val="2000"/>
              <a:buFont typeface="Garamond"/>
              <a:buNone/>
            </a:pPr>
            <a:endParaRPr sz="2000">
              <a:solidFill>
                <a:schemeClr val="dk1"/>
              </a:solidFill>
              <a:latin typeface="Garamond"/>
              <a:ea typeface="Garamond"/>
              <a:cs typeface="Garamond"/>
              <a:sym typeface="Garamond"/>
            </a:endParaRPr>
          </a:p>
          <a:p>
            <a:pPr marL="0" marR="0" lvl="0" indent="0" algn="l" rtl="0">
              <a:spcBef>
                <a:spcPts val="0"/>
              </a:spcBef>
              <a:spcAft>
                <a:spcPts val="0"/>
              </a:spcAft>
              <a:buClr>
                <a:schemeClr val="dk1"/>
              </a:buClr>
              <a:buSzPts val="2000"/>
              <a:buFont typeface="Garamond"/>
              <a:buNone/>
            </a:pPr>
            <a:endParaRPr sz="2000">
              <a:solidFill>
                <a:schemeClr val="dk1"/>
              </a:solidFill>
              <a:latin typeface="Garamond"/>
              <a:ea typeface="Garamond"/>
              <a:cs typeface="Garamond"/>
              <a:sym typeface="Garamond"/>
            </a:endParaRPr>
          </a:p>
          <a:p>
            <a:pPr marL="0" marR="0" lvl="0" indent="0" algn="l" rtl="0">
              <a:spcBef>
                <a:spcPts val="0"/>
              </a:spcBef>
              <a:spcAft>
                <a:spcPts val="0"/>
              </a:spcAft>
              <a:buNone/>
            </a:pPr>
            <a:r>
              <a:rPr lang="en-US" sz="2000">
                <a:solidFill>
                  <a:schemeClr val="dk1"/>
                </a:solidFill>
                <a:latin typeface="Garamond"/>
                <a:ea typeface="Garamond"/>
                <a:cs typeface="Garamond"/>
                <a:sym typeface="Garamond"/>
              </a:rPr>
              <a:t>For example, </a:t>
            </a:r>
            <a:endParaRPr/>
          </a:p>
          <a:p>
            <a:pPr marL="0" marR="0" lvl="0" indent="0" algn="l" rtl="0">
              <a:spcBef>
                <a:spcPts val="0"/>
              </a:spcBef>
              <a:spcAft>
                <a:spcPts val="0"/>
              </a:spcAft>
              <a:buNone/>
            </a:pPr>
            <a:endParaRPr sz="2000">
              <a:solidFill>
                <a:schemeClr val="dk1"/>
              </a:solidFill>
              <a:latin typeface="Garamond"/>
              <a:ea typeface="Garamond"/>
              <a:cs typeface="Garamond"/>
              <a:sym typeface="Garamond"/>
            </a:endParaRPr>
          </a:p>
          <a:p>
            <a:pPr marL="0" marR="0" lvl="0" indent="0" algn="l" rtl="0">
              <a:spcBef>
                <a:spcPts val="0"/>
              </a:spcBef>
              <a:spcAft>
                <a:spcPts val="0"/>
              </a:spcAft>
              <a:buNone/>
            </a:pPr>
            <a:r>
              <a:rPr lang="en-US" sz="2000">
                <a:solidFill>
                  <a:schemeClr val="dk1"/>
                </a:solidFill>
                <a:latin typeface="Garamond"/>
                <a:ea typeface="Garamond"/>
                <a:cs typeface="Garamond"/>
                <a:sym typeface="Garamond"/>
              </a:rPr>
              <a:t>if we had 5 bagged decision trees that made the following class predictions for a in input sample: </a:t>
            </a:r>
            <a:endParaRPr/>
          </a:p>
          <a:p>
            <a:pPr marL="0" marR="0" lvl="0" indent="0" algn="l" rtl="0">
              <a:spcBef>
                <a:spcPts val="0"/>
              </a:spcBef>
              <a:spcAft>
                <a:spcPts val="0"/>
              </a:spcAft>
              <a:buNone/>
            </a:pPr>
            <a:r>
              <a:rPr lang="en-US" sz="2000">
                <a:solidFill>
                  <a:schemeClr val="dk1"/>
                </a:solidFill>
                <a:latin typeface="Garamond"/>
                <a:ea typeface="Garamond"/>
                <a:cs typeface="Garamond"/>
                <a:sym typeface="Garamond"/>
              </a:rPr>
              <a:t>blue, blue, red, blue and red, we would take the most frequent class and predict blue</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Shape 217"/>
        <p:cNvGrpSpPr/>
        <p:nvPr/>
      </p:nvGrpSpPr>
      <p:grpSpPr>
        <a:xfrm>
          <a:off x="0" y="0"/>
          <a:ext cx="0" cy="0"/>
          <a:chOff x="0" y="0"/>
          <a:chExt cx="0" cy="0"/>
        </a:xfrm>
      </p:grpSpPr>
      <p:sp>
        <p:nvSpPr>
          <p:cNvPr id="218" name="Google Shape;218;p9"/>
          <p:cNvSpPr/>
          <p:nvPr/>
        </p:nvSpPr>
        <p:spPr>
          <a:xfrm>
            <a:off x="243840" y="1517918"/>
            <a:ext cx="11301984" cy="4203843"/>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None/>
            </a:pPr>
            <a:r>
              <a:rPr lang="en-US" sz="2000">
                <a:solidFill>
                  <a:schemeClr val="dk1"/>
                </a:solidFill>
                <a:latin typeface="Garamond"/>
                <a:ea typeface="Garamond"/>
                <a:cs typeface="Garamond"/>
                <a:sym typeface="Garamond"/>
              </a:rPr>
              <a:t>When bagging with decision trees, </a:t>
            </a:r>
            <a:r>
              <a:rPr lang="en-US" sz="2000" b="1">
                <a:solidFill>
                  <a:schemeClr val="dk1"/>
                </a:solidFill>
                <a:latin typeface="Garamond"/>
                <a:ea typeface="Garamond"/>
                <a:cs typeface="Garamond"/>
                <a:sym typeface="Garamond"/>
              </a:rPr>
              <a:t>we are less concerned about individual trees overfitting the training data</a:t>
            </a:r>
            <a:r>
              <a:rPr lang="en-US" sz="2000">
                <a:solidFill>
                  <a:schemeClr val="dk1"/>
                </a:solidFill>
                <a:latin typeface="Garamond"/>
                <a:ea typeface="Garamond"/>
                <a:cs typeface="Garamond"/>
                <a:sym typeface="Garamond"/>
              </a:rPr>
              <a:t>. For this reason and for efficiency, the individual decision trees are grown deep (e.g. few training samples at each leaf-node of the tree) and the trees are not pruned. These trees will have both high variance and low bias. These are important characterize of sub-models when combining predictions using bagging.</a:t>
            </a:r>
            <a:endParaRPr/>
          </a:p>
          <a:p>
            <a:pPr marL="0" marR="0" lvl="0" indent="0" algn="l" rtl="0">
              <a:lnSpc>
                <a:spcPct val="150000"/>
              </a:lnSpc>
              <a:spcBef>
                <a:spcPts val="0"/>
              </a:spcBef>
              <a:spcAft>
                <a:spcPts val="0"/>
              </a:spcAft>
              <a:buNone/>
            </a:pPr>
            <a:endParaRPr sz="2000">
              <a:solidFill>
                <a:schemeClr val="dk1"/>
              </a:solidFill>
              <a:latin typeface="Garamond"/>
              <a:ea typeface="Garamond"/>
              <a:cs typeface="Garamond"/>
              <a:sym typeface="Garamond"/>
            </a:endParaRPr>
          </a:p>
          <a:p>
            <a:pPr marL="0" marR="0" lvl="0" indent="0" algn="l" rtl="0">
              <a:lnSpc>
                <a:spcPct val="150000"/>
              </a:lnSpc>
              <a:spcBef>
                <a:spcPts val="0"/>
              </a:spcBef>
              <a:spcAft>
                <a:spcPts val="0"/>
              </a:spcAft>
              <a:buNone/>
            </a:pPr>
            <a:r>
              <a:rPr lang="en-US" sz="2000">
                <a:solidFill>
                  <a:schemeClr val="dk1"/>
                </a:solidFill>
                <a:latin typeface="Garamond"/>
                <a:ea typeface="Garamond"/>
                <a:cs typeface="Garamond"/>
                <a:sym typeface="Garamond"/>
              </a:rPr>
              <a:t>The only </a:t>
            </a:r>
            <a:r>
              <a:rPr lang="en-US" sz="2000" b="1">
                <a:solidFill>
                  <a:schemeClr val="dk1"/>
                </a:solidFill>
                <a:latin typeface="Garamond"/>
                <a:ea typeface="Garamond"/>
                <a:cs typeface="Garamond"/>
                <a:sym typeface="Garamond"/>
              </a:rPr>
              <a:t>parameters when bagging decision trees is the number of samples and hence the number of trees to include</a:t>
            </a:r>
            <a:r>
              <a:rPr lang="en-US" sz="2000">
                <a:solidFill>
                  <a:schemeClr val="dk1"/>
                </a:solidFill>
                <a:latin typeface="Garamond"/>
                <a:ea typeface="Garamond"/>
                <a:cs typeface="Garamond"/>
                <a:sym typeface="Garamond"/>
              </a:rPr>
              <a:t>. This can be chosen by increasing the number of trees on run after run until the accuracy begins to stop showing improvement (e.g. on a cross validation test harness). Very large numbers of models may take a long time to prepare, but will not over fit the training data</a:t>
            </a:r>
            <a:endParaRPr/>
          </a:p>
        </p:txBody>
      </p:sp>
    </p:spTree>
  </p:cSld>
  <p:clrMapOvr>
    <a:masterClrMapping/>
  </p:clrMapOvr>
</p:sld>
</file>

<file path=ppt/theme/theme1.xml><?xml version="1.0" encoding="utf-8"?>
<a:theme xmlns:a="http://schemas.openxmlformats.org/drawingml/2006/main" name="1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261</TotalTime>
  <Words>1948</Words>
  <Application>Microsoft Office PowerPoint</Application>
  <PresentationFormat>Widescreen</PresentationFormat>
  <Paragraphs>113</Paragraphs>
  <Slides>25</Slides>
  <Notes>25</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25</vt:i4>
      </vt:variant>
    </vt:vector>
  </HeadingPairs>
  <TitlesOfParts>
    <vt:vector size="33" baseType="lpstr">
      <vt:lpstr>Garamond</vt:lpstr>
      <vt:lpstr>Content</vt:lpstr>
      <vt:lpstr>Noto Sans Symbols</vt:lpstr>
      <vt:lpstr>Arial</vt:lpstr>
      <vt:lpstr>Calibri</vt:lpstr>
      <vt:lpstr>Times New Roman</vt:lpstr>
      <vt:lpstr>1_Office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Boosting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Srinivas Reddy Gurrala</dc:creator>
  <cp:lastModifiedBy>hp</cp:lastModifiedBy>
  <cp:revision>6</cp:revision>
  <dcterms:created xsi:type="dcterms:W3CDTF">2020-09-10T02:41:27Z</dcterms:created>
  <dcterms:modified xsi:type="dcterms:W3CDTF">2022-09-25T05:59:29Z</dcterms:modified>
</cp:coreProperties>
</file>