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94" r:id="rId4"/>
    <p:sldId id="259" r:id="rId5"/>
    <p:sldId id="295" r:id="rId6"/>
    <p:sldId id="298" r:id="rId7"/>
    <p:sldId id="299" r:id="rId8"/>
    <p:sldId id="263" r:id="rId9"/>
    <p:sldId id="264" r:id="rId10"/>
    <p:sldId id="265" r:id="rId11"/>
    <p:sldId id="266" r:id="rId12"/>
    <p:sldId id="308" r:id="rId13"/>
    <p:sldId id="267" r:id="rId14"/>
    <p:sldId id="268" r:id="rId15"/>
    <p:sldId id="302" r:id="rId16"/>
    <p:sldId id="303" r:id="rId17"/>
    <p:sldId id="269" r:id="rId18"/>
    <p:sldId id="278" r:id="rId19"/>
    <p:sldId id="279" r:id="rId20"/>
    <p:sldId id="286" r:id="rId21"/>
    <p:sldId id="287" r:id="rId22"/>
    <p:sldId id="290" r:id="rId23"/>
    <p:sldId id="309" r:id="rId24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5615B5"/>
    <a:srgbClr val="402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5356" autoAdjust="0"/>
  </p:normalViewPr>
  <p:slideViewPr>
    <p:cSldViewPr>
      <p:cViewPr varScale="1">
        <p:scale>
          <a:sx n="70" d="100"/>
          <a:sy n="70" d="100"/>
        </p:scale>
        <p:origin x="1536" y="43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97538" y="0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211BE-9006-4B5E-AB2D-62098795834E}" type="datetimeFigureOut">
              <a:rPr lang="en-US" smtClean="0"/>
              <a:pPr/>
              <a:t>9/25/2022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143250" y="582613"/>
            <a:ext cx="3771900" cy="2914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006475" y="3692525"/>
            <a:ext cx="8045450" cy="34972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7381875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97538" y="7381875"/>
            <a:ext cx="4359275" cy="3889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CFC4B0-C373-4463-B971-84DDBDABDE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0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475013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421651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6032960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70134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63750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773736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66985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992258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74845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6716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973608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357777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7615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2993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7735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79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900" b="0" i="1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93133" y="2034364"/>
            <a:ext cx="3867785" cy="415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1089" y="2034364"/>
            <a:ext cx="3805554" cy="4482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8421623" y="662933"/>
            <a:ext cx="9525" cy="0"/>
          </a:xfrm>
          <a:custGeom>
            <a:avLst/>
            <a:gdLst/>
            <a:ahLst/>
            <a:cxnLst/>
            <a:rect l="l" t="t" r="r" b="b"/>
            <a:pathLst>
              <a:path w="9525">
                <a:moveTo>
                  <a:pt x="0" y="0"/>
                </a:moveTo>
                <a:lnTo>
                  <a:pt x="9144" y="0"/>
                </a:lnTo>
              </a:path>
            </a:pathLst>
          </a:custGeom>
          <a:ln w="9144">
            <a:solidFill>
              <a:srgbClr val="FBFC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13529" y="1039643"/>
            <a:ext cx="7831341" cy="584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4661" y="1401792"/>
            <a:ext cx="8069077" cy="49930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900" b="0" i="1">
                <a:solidFill>
                  <a:schemeClr val="tx1"/>
                </a:solidFill>
                <a:latin typeface="Bookman Old Style"/>
                <a:cs typeface="Bookman Old Style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7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9/25/2022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362200" y="3200400"/>
            <a:ext cx="6324600" cy="6771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4400" b="1" dirty="0">
                <a:solidFill>
                  <a:srgbClr val="3333CC"/>
                </a:solidFill>
                <a:latin typeface="Bookman Old Style"/>
                <a:cs typeface="Bookman Old Style"/>
              </a:rPr>
              <a:t>Association Rules</a:t>
            </a:r>
          </a:p>
        </p:txBody>
      </p:sp>
      <p:sp>
        <p:nvSpPr>
          <p:cNvPr id="3" name="object 3"/>
          <p:cNvSpPr/>
          <p:nvPr/>
        </p:nvSpPr>
        <p:spPr>
          <a:xfrm>
            <a:off x="8421623" y="662933"/>
            <a:ext cx="9525" cy="0"/>
          </a:xfrm>
          <a:custGeom>
            <a:avLst/>
            <a:gdLst/>
            <a:ahLst/>
            <a:cxnLst/>
            <a:rect l="l" t="t" r="r" b="b"/>
            <a:pathLst>
              <a:path w="9525">
                <a:moveTo>
                  <a:pt x="0" y="0"/>
                </a:moveTo>
                <a:lnTo>
                  <a:pt x="9144" y="0"/>
                </a:lnTo>
              </a:path>
            </a:pathLst>
          </a:custGeom>
          <a:ln w="9144">
            <a:solidFill>
              <a:srgbClr val="FBFCFD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-281019" y="0"/>
            <a:ext cx="7831341" cy="6189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66115">
              <a:lnSpc>
                <a:spcPts val="5270"/>
              </a:lnSpc>
            </a:pPr>
            <a:r>
              <a:rPr sz="3600" b="1" kern="1200" dirty="0">
                <a:solidFill>
                  <a:srgbClr val="3333CC"/>
                </a:solidFill>
                <a:ea typeface="+mn-ea"/>
              </a:rPr>
              <a:t>Many rules are possible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71250" y="1497727"/>
            <a:ext cx="9082349" cy="26956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635635">
              <a:lnSpc>
                <a:spcPts val="3460"/>
              </a:lnSpc>
            </a:pPr>
            <a:r>
              <a:rPr sz="3200" b="0" spc="-5" dirty="0">
                <a:latin typeface="Bookman Old Style"/>
                <a:cs typeface="Bookman Old Style"/>
              </a:rPr>
              <a:t>E</a:t>
            </a:r>
            <a:r>
              <a:rPr sz="3200" b="0" dirty="0">
                <a:latin typeface="Bookman Old Style"/>
                <a:cs typeface="Bookman Old Style"/>
              </a:rPr>
              <a:t>xample: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T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sac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n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1 supp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s seve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al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ules,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such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as</a:t>
            </a:r>
            <a:endParaRPr sz="3200" dirty="0">
              <a:latin typeface="Bookman Old Style"/>
              <a:cs typeface="Bookman Old Style"/>
            </a:endParaRPr>
          </a:p>
          <a:p>
            <a:pPr marL="756285" marR="5080" indent="-286385">
              <a:lnSpc>
                <a:spcPts val="3020"/>
              </a:lnSpc>
              <a:spcBef>
                <a:spcPts val="695"/>
              </a:spcBef>
              <a:buFont typeface="Arial"/>
              <a:buChar char="–"/>
              <a:tabLst>
                <a:tab pos="756920" algn="l"/>
              </a:tabLst>
            </a:pPr>
            <a:r>
              <a:rPr sz="2800" b="0" spc="-20" dirty="0">
                <a:latin typeface="Bookman Old Style"/>
                <a:cs typeface="Bookman Old Style"/>
              </a:rPr>
              <a:t>“</a:t>
            </a:r>
            <a:r>
              <a:rPr sz="2800" b="0" spc="-15" dirty="0">
                <a:latin typeface="Bookman Old Style"/>
                <a:cs typeface="Bookman Old Style"/>
              </a:rPr>
              <a:t>I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d</a:t>
            </a:r>
            <a:r>
              <a:rPr sz="2800" b="0" spc="-10" dirty="0">
                <a:latin typeface="Bookman Old Style"/>
                <a:cs typeface="Bookman Old Style"/>
              </a:rPr>
              <a:t>,</a:t>
            </a:r>
            <a:r>
              <a:rPr sz="2800" b="0" spc="2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hen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whi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5" dirty="0">
                <a:latin typeface="Bookman Old Style"/>
                <a:cs typeface="Bookman Old Style"/>
              </a:rPr>
              <a:t>”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(</a:t>
            </a:r>
            <a:r>
              <a:rPr sz="2800" b="0" spc="-20" dirty="0">
                <a:latin typeface="Bookman Old Style"/>
                <a:cs typeface="Bookman Old Style"/>
              </a:rPr>
              <a:t>“</a:t>
            </a:r>
            <a:r>
              <a:rPr sz="2800" b="0" spc="-15" dirty="0">
                <a:latin typeface="Bookman Old Style"/>
                <a:cs typeface="Bookman Old Style"/>
              </a:rPr>
              <a:t>I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a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ed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5" dirty="0">
                <a:latin typeface="Bookman Old Style"/>
                <a:cs typeface="Bookman Old Style"/>
              </a:rPr>
              <a:t>f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20" dirty="0">
                <a:latin typeface="Bookman Old Style"/>
                <a:cs typeface="Bookman Old Style"/>
              </a:rPr>
              <a:t>ce</a:t>
            </a:r>
            <a:r>
              <a:rPr sz="2800" b="0" spc="-30" dirty="0">
                <a:latin typeface="Bookman Old Style"/>
                <a:cs typeface="Bookman Old Style"/>
              </a:rPr>
              <a:t>p</a:t>
            </a:r>
            <a:r>
              <a:rPr sz="2800" b="0" spc="-10" dirty="0">
                <a:latin typeface="Bookman Old Style"/>
                <a:cs typeface="Bookman Old Style"/>
              </a:rPr>
              <a:t>l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e is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pu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ch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30" dirty="0">
                <a:latin typeface="Bookman Old Style"/>
                <a:cs typeface="Bookman Old Style"/>
              </a:rPr>
              <a:t>d</a:t>
            </a:r>
            <a:r>
              <a:rPr sz="2800" b="0" spc="-10" dirty="0">
                <a:latin typeface="Bookman Old Style"/>
                <a:cs typeface="Bookman Old Style"/>
              </a:rPr>
              <a:t>,</a:t>
            </a:r>
            <a:r>
              <a:rPr sz="2800" b="0" spc="3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hen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so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5" dirty="0">
                <a:latin typeface="Bookman Old Style"/>
                <a:cs typeface="Bookman Old Style"/>
              </a:rPr>
              <a:t>is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a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whi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ne”</a:t>
            </a:r>
            <a:r>
              <a:rPr sz="2800" b="0" spc="-10" dirty="0">
                <a:latin typeface="Bookman Old Style"/>
                <a:cs typeface="Bookman Old Style"/>
              </a:rPr>
              <a:t>)</a:t>
            </a:r>
            <a:endParaRPr sz="2800" dirty="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290"/>
              </a:spcBef>
              <a:buFont typeface="Arial"/>
              <a:buChar char="–"/>
              <a:tabLst>
                <a:tab pos="756920" algn="l"/>
              </a:tabLst>
            </a:pPr>
            <a:r>
              <a:rPr sz="2800" b="0" spc="-20" dirty="0">
                <a:latin typeface="Bookman Old Style"/>
                <a:cs typeface="Bookman Old Style"/>
              </a:rPr>
              <a:t>“</a:t>
            </a:r>
            <a:r>
              <a:rPr sz="2800" b="0" spc="-15" dirty="0">
                <a:latin typeface="Bookman Old Style"/>
                <a:cs typeface="Bookman Old Style"/>
              </a:rPr>
              <a:t>I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whi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,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hen</a:t>
            </a:r>
            <a:r>
              <a:rPr sz="2800" b="0" spc="-10" dirty="0">
                <a:latin typeface="Bookman Old Style"/>
                <a:cs typeface="Bookman Old Style"/>
              </a:rPr>
              <a:t> r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d</a:t>
            </a:r>
            <a:r>
              <a:rPr sz="2800" b="0" spc="-15" dirty="0">
                <a:latin typeface="Bookman Old Style"/>
                <a:cs typeface="Bookman Old Style"/>
              </a:rPr>
              <a:t>”</a:t>
            </a:r>
            <a:endParaRPr sz="2800" dirty="0">
              <a:latin typeface="Bookman Old Style"/>
              <a:cs typeface="Bookman Old Style"/>
            </a:endParaRPr>
          </a:p>
          <a:p>
            <a:pPr marL="756285" indent="-286385">
              <a:lnSpc>
                <a:spcPct val="100000"/>
              </a:lnSpc>
              <a:spcBef>
                <a:spcPts val="335"/>
              </a:spcBef>
              <a:buFont typeface="Arial"/>
              <a:buChar char="–"/>
              <a:tabLst>
                <a:tab pos="756920" algn="l"/>
              </a:tabLst>
            </a:pPr>
            <a:r>
              <a:rPr sz="2800" b="0" spc="-20" dirty="0">
                <a:latin typeface="Bookman Old Style"/>
                <a:cs typeface="Bookman Old Style"/>
              </a:rPr>
              <a:t>“</a:t>
            </a:r>
            <a:r>
              <a:rPr sz="2800" b="0" spc="-15" dirty="0">
                <a:latin typeface="Bookman Old Style"/>
                <a:cs typeface="Bookman Old Style"/>
              </a:rPr>
              <a:t>I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ed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20" dirty="0">
                <a:latin typeface="Bookman Old Style"/>
                <a:cs typeface="Bookman Old Style"/>
              </a:rPr>
              <a:t>nd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whi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,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hen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g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ee</a:t>
            </a:r>
            <a:r>
              <a:rPr sz="2800" b="0" spc="-15" dirty="0">
                <a:latin typeface="Bookman Old Style"/>
                <a:cs typeface="Bookman Old Style"/>
              </a:rPr>
              <a:t>n”</a:t>
            </a:r>
            <a:endParaRPr sz="2800" dirty="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831339" y="4858059"/>
            <a:ext cx="254508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0" spc="-20" dirty="0">
                <a:latin typeface="Bookman Old Style"/>
                <a:cs typeface="Bookman Old Style"/>
              </a:rPr>
              <a:t>+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seve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l </a:t>
            </a:r>
            <a:r>
              <a:rPr sz="2800" b="0" spc="-30" dirty="0">
                <a:latin typeface="Bookman Old Style"/>
                <a:cs typeface="Bookman Old Style"/>
              </a:rPr>
              <a:t>mo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602739" y="6183939"/>
            <a:ext cx="5968365" cy="807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b="0" spc="100" dirty="0">
                <a:latin typeface="Bookman Old Style"/>
                <a:cs typeface="Bookman Old Style"/>
              </a:rPr>
              <a:t>P</a:t>
            </a:r>
            <a:r>
              <a:rPr sz="2800" b="0" spc="40" dirty="0">
                <a:latin typeface="Bookman Old Style"/>
                <a:cs typeface="Bookman Old Style"/>
              </a:rPr>
              <a:t>r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-70" dirty="0">
                <a:latin typeface="Bookman Old Style"/>
                <a:cs typeface="Bookman Old Style"/>
              </a:rPr>
              <a:t>b</a:t>
            </a:r>
            <a:r>
              <a:rPr sz="2800" b="0" spc="100" dirty="0">
                <a:latin typeface="Bookman Old Style"/>
                <a:cs typeface="Bookman Old Style"/>
              </a:rPr>
              <a:t>l</a:t>
            </a:r>
            <a:r>
              <a:rPr sz="2800" b="0" spc="155" dirty="0">
                <a:latin typeface="Bookman Old Style"/>
                <a:cs typeface="Bookman Old Style"/>
              </a:rPr>
              <a:t>e</a:t>
            </a:r>
            <a:r>
              <a:rPr sz="2800" b="0" spc="105" dirty="0">
                <a:latin typeface="Bookman Old Style"/>
                <a:cs typeface="Bookman Old Style"/>
              </a:rPr>
              <a:t>m: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30" dirty="0">
                <a:latin typeface="Bookman Old Style"/>
                <a:cs typeface="Bookman Old Style"/>
              </a:rPr>
              <a:t>ompu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3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ime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g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5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ws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xpo</a:t>
            </a:r>
            <a:r>
              <a:rPr sz="2800" b="0" spc="-20" dirty="0">
                <a:latin typeface="Bookman Old Style"/>
                <a:cs typeface="Bookman Old Style"/>
              </a:rPr>
              <a:t>nen</a:t>
            </a:r>
            <a:r>
              <a:rPr sz="2800" b="0" spc="-10" dirty="0">
                <a:latin typeface="Bookman Old Style"/>
                <a:cs typeface="Bookman Old Style"/>
              </a:rPr>
              <a:t>ti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lly</a:t>
            </a:r>
            <a:r>
              <a:rPr sz="2800" b="0" spc="5" dirty="0">
                <a:latin typeface="Bookman Old Style"/>
                <a:cs typeface="Bookman Old Style"/>
              </a:rPr>
              <a:t> 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#</a:t>
            </a:r>
            <a:r>
              <a:rPr sz="2800" b="0" spc="-10" dirty="0">
                <a:latin typeface="Bookman Old Style"/>
                <a:cs typeface="Bookman Old Style"/>
              </a:rPr>
              <a:t> 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25" dirty="0">
                <a:latin typeface="Bookman Old Style"/>
                <a:cs typeface="Bookman Old Style"/>
              </a:rPr>
              <a:t>ms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15" dirty="0">
                <a:latin typeface="Bookman Old Style"/>
                <a:cs typeface="Bookman Old Style"/>
              </a:rPr>
              <a:t>in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ease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endParaRPr sz="280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668135" y="5048559"/>
            <a:ext cx="3390265" cy="889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0" spc="-20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000" b="0" spc="1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m</a:t>
            </a:r>
            <a:r>
              <a:rPr sz="2000" b="0" spc="-5" dirty="0">
                <a:solidFill>
                  <a:srgbClr val="C00000"/>
                </a:solidFill>
                <a:latin typeface="Bookman Old Style"/>
                <a:cs typeface="Bookman Old Style"/>
              </a:rPr>
              <a:t>in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o</a:t>
            </a:r>
            <a:r>
              <a:rPr sz="2000" b="0" spc="-5" dirty="0">
                <a:solidFill>
                  <a:srgbClr val="C00000"/>
                </a:solidFill>
                <a:latin typeface="Bookman Old Style"/>
                <a:cs typeface="Bookman Old Style"/>
              </a:rPr>
              <a:t>l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o</a:t>
            </a:r>
            <a:r>
              <a:rPr sz="2000" b="0" spc="-5" dirty="0">
                <a:solidFill>
                  <a:srgbClr val="C00000"/>
                </a:solidFill>
                <a:latin typeface="Bookman Old Style"/>
                <a:cs typeface="Bookman Old Style"/>
              </a:rPr>
              <a:t>gy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:</a:t>
            </a:r>
            <a:endParaRPr sz="2000" dirty="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“</a:t>
            </a:r>
            <a:r>
              <a:rPr sz="2000" b="0" spc="15" dirty="0">
                <a:solidFill>
                  <a:srgbClr val="C00000"/>
                </a:solidFill>
                <a:latin typeface="Bookman Old Style"/>
                <a:cs typeface="Bookman Old Style"/>
              </a:rPr>
              <a:t>I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F”</a:t>
            </a:r>
            <a:r>
              <a:rPr sz="2000" b="0" spc="-5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p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a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=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a</a:t>
            </a:r>
            <a:r>
              <a:rPr sz="2000" b="0" spc="35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2000" b="0" spc="15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000" b="0" spc="110" dirty="0">
                <a:solidFill>
                  <a:srgbClr val="C00000"/>
                </a:solidFill>
                <a:latin typeface="Bookman Old Style"/>
                <a:cs typeface="Bookman Old Style"/>
              </a:rPr>
              <a:t>ece</a:t>
            </a:r>
            <a:r>
              <a:rPr sz="2000" b="0" spc="35" dirty="0">
                <a:solidFill>
                  <a:srgbClr val="C00000"/>
                </a:solidFill>
                <a:latin typeface="Bookman Old Style"/>
                <a:cs typeface="Bookman Old Style"/>
              </a:rPr>
              <a:t>d</a:t>
            </a:r>
            <a:r>
              <a:rPr sz="2000" b="0" spc="11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2000" b="0" spc="35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2000" b="0" spc="15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endParaRPr sz="2000" dirty="0">
              <a:latin typeface="Bookman Old Style"/>
              <a:cs typeface="Bookman Old Style"/>
            </a:endParaRPr>
          </a:p>
          <a:p>
            <a:pPr marL="12700">
              <a:lnSpc>
                <a:spcPct val="100000"/>
              </a:lnSpc>
            </a:pP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“</a:t>
            </a:r>
            <a:r>
              <a:rPr sz="2000" b="0" spc="-20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H</a:t>
            </a:r>
            <a:r>
              <a:rPr sz="2000" b="0" spc="-5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”</a:t>
            </a:r>
            <a:r>
              <a:rPr sz="2000" b="0" spc="-25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spc="5" dirty="0">
                <a:solidFill>
                  <a:srgbClr val="C00000"/>
                </a:solidFill>
                <a:latin typeface="Bookman Old Style"/>
                <a:cs typeface="Bookman Old Style"/>
              </a:rPr>
              <a:t>p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a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000" b="0" spc="-25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=</a:t>
            </a:r>
            <a:r>
              <a:rPr sz="2000" b="0" spc="-1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000" b="0" spc="110" dirty="0">
                <a:solidFill>
                  <a:srgbClr val="C00000"/>
                </a:solidFill>
                <a:latin typeface="Bookman Old Style"/>
                <a:cs typeface="Bookman Old Style"/>
              </a:rPr>
              <a:t>c</a:t>
            </a:r>
            <a:r>
              <a:rPr sz="2000" b="0" spc="114" dirty="0">
                <a:solidFill>
                  <a:srgbClr val="C00000"/>
                </a:solidFill>
                <a:latin typeface="Bookman Old Style"/>
                <a:cs typeface="Bookman Old Style"/>
              </a:rPr>
              <a:t>o</a:t>
            </a:r>
            <a:r>
              <a:rPr sz="2000" b="0" spc="35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2000" b="0" dirty="0">
                <a:solidFill>
                  <a:srgbClr val="C00000"/>
                </a:solidFill>
                <a:latin typeface="Bookman Old Style"/>
                <a:cs typeface="Bookman Old Style"/>
              </a:rPr>
              <a:t>s</a:t>
            </a:r>
            <a:r>
              <a:rPr sz="2000" b="0" spc="11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2000" b="0" spc="85" dirty="0">
                <a:solidFill>
                  <a:srgbClr val="C00000"/>
                </a:solidFill>
                <a:latin typeface="Bookman Old Style"/>
                <a:cs typeface="Bookman Old Style"/>
              </a:rPr>
              <a:t>q</a:t>
            </a:r>
            <a:r>
              <a:rPr sz="2000" b="0" spc="-50" dirty="0">
                <a:solidFill>
                  <a:srgbClr val="C00000"/>
                </a:solidFill>
                <a:latin typeface="Bookman Old Style"/>
                <a:cs typeface="Bookman Old Style"/>
              </a:rPr>
              <a:t>u</a:t>
            </a:r>
            <a:r>
              <a:rPr sz="2000" b="0" spc="11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2000" b="0" spc="35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2000" b="0" spc="15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endParaRPr sz="200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6264533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6189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689100">
              <a:lnSpc>
                <a:spcPts val="5270"/>
              </a:lnSpc>
            </a:pPr>
            <a:r>
              <a:rPr sz="3600" b="1" kern="1200" dirty="0">
                <a:solidFill>
                  <a:srgbClr val="3333CC"/>
                </a:solidFill>
                <a:ea typeface="+mn-ea"/>
              </a:rPr>
              <a:t>Rule Generation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993133" y="2071719"/>
            <a:ext cx="7869555" cy="41535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10820">
              <a:lnSpc>
                <a:spcPct val="80000"/>
              </a:lnSpc>
            </a:pPr>
            <a:r>
              <a:rPr sz="3000" b="0" spc="105" dirty="0">
                <a:latin typeface="Bookman Old Style"/>
                <a:cs typeface="Bookman Old Style"/>
              </a:rPr>
              <a:t>P</a:t>
            </a:r>
            <a:r>
              <a:rPr sz="3000" b="0" spc="50" dirty="0">
                <a:latin typeface="Bookman Old Style"/>
                <a:cs typeface="Bookman Old Style"/>
              </a:rPr>
              <a:t>r</a:t>
            </a:r>
            <a:r>
              <a:rPr sz="3000" b="0" spc="160" dirty="0">
                <a:latin typeface="Bookman Old Style"/>
                <a:cs typeface="Bookman Old Style"/>
              </a:rPr>
              <a:t>o</a:t>
            </a:r>
            <a:r>
              <a:rPr sz="3000" b="0" spc="-80" dirty="0">
                <a:latin typeface="Bookman Old Style"/>
                <a:cs typeface="Bookman Old Style"/>
              </a:rPr>
              <a:t>b</a:t>
            </a:r>
            <a:r>
              <a:rPr sz="3000" b="0" spc="114" dirty="0">
                <a:latin typeface="Bookman Old Style"/>
                <a:cs typeface="Bookman Old Style"/>
              </a:rPr>
              <a:t>l</a:t>
            </a:r>
            <a:r>
              <a:rPr sz="3000" b="0" spc="165" dirty="0">
                <a:latin typeface="Bookman Old Style"/>
                <a:cs typeface="Bookman Old Style"/>
              </a:rPr>
              <a:t>e</a:t>
            </a:r>
            <a:r>
              <a:rPr sz="3000" b="0" spc="110" dirty="0">
                <a:latin typeface="Bookman Old Style"/>
                <a:cs typeface="Bookman Old Style"/>
              </a:rPr>
              <a:t>m:</a:t>
            </a:r>
            <a:r>
              <a:rPr sz="3000" b="0" spc="45" dirty="0">
                <a:latin typeface="Bookman Old Style"/>
                <a:cs typeface="Bookman Old Style"/>
              </a:rPr>
              <a:t> </a:t>
            </a:r>
            <a:r>
              <a:rPr sz="3000" b="0" spc="-25" dirty="0">
                <a:latin typeface="Bookman Old Style"/>
                <a:cs typeface="Bookman Old Style"/>
              </a:rPr>
              <a:t>G</a:t>
            </a:r>
            <a:r>
              <a:rPr sz="3000" b="0" spc="-5" dirty="0">
                <a:latin typeface="Bookman Old Style"/>
                <a:cs typeface="Bookman Old Style"/>
              </a:rPr>
              <a:t>ene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n</a:t>
            </a:r>
            <a:r>
              <a:rPr sz="3000" b="0" dirty="0">
                <a:latin typeface="Bookman Old Style"/>
                <a:cs typeface="Bookman Old Style"/>
              </a:rPr>
              <a:t>g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0" dirty="0">
                <a:latin typeface="Bookman Old Style"/>
                <a:cs typeface="Bookman Old Style"/>
              </a:rPr>
              <a:t>ll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poss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b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dirty="0">
                <a:latin typeface="Bookman Old Style"/>
                <a:cs typeface="Bookman Old Style"/>
              </a:rPr>
              <a:t>e 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u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spc="-5" dirty="0">
                <a:latin typeface="Bookman Old Style"/>
                <a:cs typeface="Bookman Old Style"/>
              </a:rPr>
              <a:t>e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s e</a:t>
            </a:r>
            <a:r>
              <a:rPr sz="3000" b="0" spc="-5" dirty="0">
                <a:latin typeface="Bookman Old Style"/>
                <a:cs typeface="Bookman Old Style"/>
              </a:rPr>
              <a:t>xponen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spc="-25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n</a:t>
            </a:r>
            <a:r>
              <a:rPr sz="3000" b="0" spc="-5" dirty="0">
                <a:latin typeface="Bookman Old Style"/>
                <a:cs typeface="Bookman Old Style"/>
              </a:rPr>
              <a:t> 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5" dirty="0">
                <a:latin typeface="Bookman Old Style"/>
                <a:cs typeface="Bookman Old Style"/>
              </a:rPr>
              <a:t>h</a:t>
            </a:r>
            <a:r>
              <a:rPr sz="3000" b="0" dirty="0">
                <a:latin typeface="Bookman Old Style"/>
                <a:cs typeface="Bookman Old Style"/>
              </a:rPr>
              <a:t>e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nu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5" dirty="0">
                <a:latin typeface="Bookman Old Style"/>
                <a:cs typeface="Bookman Old Style"/>
              </a:rPr>
              <a:t>be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o</a:t>
            </a:r>
            <a:r>
              <a:rPr sz="3000" b="0" spc="-10" dirty="0">
                <a:latin typeface="Bookman Old Style"/>
                <a:cs typeface="Bookman Old Style"/>
              </a:rPr>
              <a:t>f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d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s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nc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10" dirty="0">
                <a:latin typeface="Bookman Old Style"/>
                <a:cs typeface="Bookman Old Style"/>
              </a:rPr>
              <a:t> it</a:t>
            </a:r>
            <a:r>
              <a:rPr sz="3000" b="0" spc="-5" dirty="0">
                <a:latin typeface="Bookman Old Style"/>
                <a:cs typeface="Bookman Old Style"/>
              </a:rPr>
              <a:t>e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endParaRPr sz="30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1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000" b="0" spc="-5" dirty="0">
                <a:latin typeface="Bookman Old Style"/>
                <a:cs typeface="Bookman Old Style"/>
              </a:rPr>
              <a:t>S</a:t>
            </a:r>
            <a:r>
              <a:rPr sz="3000" b="0" spc="160" dirty="0">
                <a:latin typeface="Bookman Old Style"/>
                <a:cs typeface="Bookman Old Style"/>
              </a:rPr>
              <a:t>o</a:t>
            </a:r>
            <a:r>
              <a:rPr sz="3000" b="0" spc="114" dirty="0">
                <a:latin typeface="Bookman Old Style"/>
                <a:cs typeface="Bookman Old Style"/>
              </a:rPr>
              <a:t>l</a:t>
            </a:r>
            <a:r>
              <a:rPr sz="3000" b="0" spc="-70" dirty="0">
                <a:latin typeface="Bookman Old Style"/>
                <a:cs typeface="Bookman Old Style"/>
              </a:rPr>
              <a:t>u</a:t>
            </a:r>
            <a:r>
              <a:rPr sz="3000" b="0" spc="235" dirty="0">
                <a:latin typeface="Bookman Old Style"/>
                <a:cs typeface="Bookman Old Style"/>
              </a:rPr>
              <a:t>t</a:t>
            </a:r>
            <a:r>
              <a:rPr sz="3000" b="0" spc="170" dirty="0">
                <a:latin typeface="Bookman Old Style"/>
                <a:cs typeface="Bookman Old Style"/>
              </a:rPr>
              <a:t>i</a:t>
            </a:r>
            <a:r>
              <a:rPr sz="3000" b="0" spc="160" dirty="0">
                <a:latin typeface="Bookman Old Style"/>
                <a:cs typeface="Bookman Old Style"/>
              </a:rPr>
              <a:t>o</a:t>
            </a:r>
            <a:r>
              <a:rPr sz="3000" b="0" spc="50" dirty="0">
                <a:latin typeface="Bookman Old Style"/>
                <a:cs typeface="Bookman Old Style"/>
              </a:rPr>
              <a:t>n</a:t>
            </a:r>
            <a:r>
              <a:rPr sz="3000" b="0" spc="55" dirty="0">
                <a:latin typeface="Bookman Old Style"/>
                <a:cs typeface="Bookman Old Style"/>
              </a:rPr>
              <a:t>: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i="1" spc="105" dirty="0">
                <a:solidFill>
                  <a:srgbClr val="C00000"/>
                </a:solidFill>
                <a:latin typeface="Bookman Old Style"/>
                <a:cs typeface="Bookman Old Style"/>
              </a:rPr>
              <a:t>F</a:t>
            </a:r>
            <a:r>
              <a:rPr sz="3000" b="0" i="1" spc="140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sz="3000" b="0" i="1" spc="185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3000" b="0" i="1" spc="160" dirty="0">
                <a:solidFill>
                  <a:srgbClr val="C00000"/>
                </a:solidFill>
                <a:latin typeface="Bookman Old Style"/>
                <a:cs typeface="Bookman Old Style"/>
              </a:rPr>
              <a:t>qu</a:t>
            </a:r>
            <a:r>
              <a:rPr sz="3000" b="0" i="1" spc="4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3000" b="0" i="1" spc="160" dirty="0">
                <a:solidFill>
                  <a:srgbClr val="C00000"/>
                </a:solidFill>
                <a:latin typeface="Bookman Old Style"/>
                <a:cs typeface="Bookman Old Style"/>
              </a:rPr>
              <a:t>n</a:t>
            </a:r>
            <a:r>
              <a:rPr sz="3000" b="0" i="1" spc="29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3000" b="0" i="1" spc="11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3000" b="0" i="1" spc="290" dirty="0">
                <a:solidFill>
                  <a:srgbClr val="C00000"/>
                </a:solidFill>
                <a:latin typeface="Bookman Old Style"/>
                <a:cs typeface="Bookman Old Style"/>
              </a:rPr>
              <a:t>i</a:t>
            </a:r>
            <a:r>
              <a:rPr sz="3000" b="0" i="1" spc="29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3000" b="0" i="1" spc="4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3000" b="0" i="1" spc="235" dirty="0">
                <a:solidFill>
                  <a:srgbClr val="C00000"/>
                </a:solidFill>
                <a:latin typeface="Bookman Old Style"/>
                <a:cs typeface="Bookman Old Style"/>
              </a:rPr>
              <a:t>m</a:t>
            </a:r>
            <a:r>
              <a:rPr sz="3000" b="0" i="1" spc="12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3000" b="0" i="1" spc="-5" dirty="0">
                <a:solidFill>
                  <a:srgbClr val="C00000"/>
                </a:solidFill>
                <a:latin typeface="Bookman Old Style"/>
                <a:cs typeface="Bookman Old Style"/>
              </a:rPr>
              <a:t>s</a:t>
            </a:r>
            <a:r>
              <a:rPr sz="3000" b="0" i="1" spc="40" dirty="0">
                <a:solidFill>
                  <a:srgbClr val="C00000"/>
                </a:solidFill>
                <a:latin typeface="Bookman Old Style"/>
                <a:cs typeface="Bookman Old Style"/>
              </a:rPr>
              <a:t>e</a:t>
            </a:r>
            <a:r>
              <a:rPr sz="3000" b="0" i="1" spc="295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3000" b="0" i="1" dirty="0">
                <a:solidFill>
                  <a:srgbClr val="C00000"/>
                </a:solidFill>
                <a:latin typeface="Bookman Old Style"/>
                <a:cs typeface="Bookman Old Style"/>
              </a:rPr>
              <a:t>s</a:t>
            </a:r>
            <a:endParaRPr sz="3000" dirty="0">
              <a:latin typeface="Bookman Old Style"/>
              <a:cs typeface="Bookman Old Style"/>
            </a:endParaRPr>
          </a:p>
          <a:p>
            <a:pPr marL="469900" marR="309880">
              <a:lnSpc>
                <a:spcPct val="80000"/>
              </a:lnSpc>
              <a:spcBef>
                <a:spcPts val="640"/>
              </a:spcBef>
            </a:pPr>
            <a:r>
              <a:rPr sz="2600" b="0" spc="5" dirty="0">
                <a:latin typeface="Bookman Old Style"/>
                <a:cs typeface="Bookman Old Style"/>
              </a:rPr>
              <a:t>Co</a:t>
            </a:r>
            <a:r>
              <a:rPr sz="2600" b="0" spc="-5" dirty="0">
                <a:latin typeface="Bookman Old Style"/>
                <a:cs typeface="Bookman Old Style"/>
              </a:rPr>
              <a:t>n</a:t>
            </a:r>
            <a:r>
              <a:rPr sz="2600" b="0" dirty="0">
                <a:latin typeface="Bookman Old Style"/>
                <a:cs typeface="Bookman Old Style"/>
              </a:rPr>
              <a:t>s</a:t>
            </a:r>
            <a:r>
              <a:rPr sz="2600" b="0" spc="-5" dirty="0">
                <a:latin typeface="Bookman Old Style"/>
                <a:cs typeface="Bookman Old Style"/>
              </a:rPr>
              <a:t>i</a:t>
            </a:r>
            <a:r>
              <a:rPr sz="2600" b="0" spc="-10" dirty="0">
                <a:latin typeface="Bookman Old Style"/>
                <a:cs typeface="Bookman Old Style"/>
              </a:rPr>
              <a:t>d</a:t>
            </a:r>
            <a:r>
              <a:rPr sz="2600" b="0" dirty="0">
                <a:latin typeface="Bookman Old Style"/>
                <a:cs typeface="Bookman Old Style"/>
              </a:rPr>
              <a:t>er</a:t>
            </a:r>
            <a:r>
              <a:rPr sz="2600" b="0" spc="-35" dirty="0">
                <a:latin typeface="Bookman Old Style"/>
                <a:cs typeface="Bookman Old Style"/>
              </a:rPr>
              <a:t> 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spc="-5" dirty="0">
                <a:latin typeface="Bookman Old Style"/>
                <a:cs typeface="Bookman Old Style"/>
              </a:rPr>
              <a:t>n</a:t>
            </a:r>
            <a:r>
              <a:rPr sz="2600" b="0" dirty="0">
                <a:latin typeface="Bookman Old Style"/>
                <a:cs typeface="Bookman Old Style"/>
              </a:rPr>
              <a:t>ly</a:t>
            </a:r>
            <a:r>
              <a:rPr sz="2600" b="0" spc="-35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c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dirty="0">
                <a:latin typeface="Bookman Old Style"/>
                <a:cs typeface="Bookman Old Style"/>
              </a:rPr>
              <a:t>m</a:t>
            </a:r>
            <a:r>
              <a:rPr sz="2600" b="0" spc="5" dirty="0">
                <a:latin typeface="Bookman Old Style"/>
                <a:cs typeface="Bookman Old Style"/>
              </a:rPr>
              <a:t>b</a:t>
            </a:r>
            <a:r>
              <a:rPr sz="2600" b="0" spc="-5" dirty="0">
                <a:latin typeface="Bookman Old Style"/>
                <a:cs typeface="Bookman Old Style"/>
              </a:rPr>
              <a:t>in</a:t>
            </a:r>
            <a:r>
              <a:rPr sz="2600" b="0" dirty="0">
                <a:latin typeface="Bookman Old Style"/>
                <a:cs typeface="Bookman Old Style"/>
              </a:rPr>
              <a:t>a</a:t>
            </a:r>
            <a:r>
              <a:rPr sz="2600" b="0" spc="-5" dirty="0">
                <a:latin typeface="Bookman Old Style"/>
                <a:cs typeface="Bookman Old Style"/>
              </a:rPr>
              <a:t>ti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spc="-5" dirty="0">
                <a:latin typeface="Bookman Old Style"/>
                <a:cs typeface="Bookman Old Style"/>
              </a:rPr>
              <a:t>n</a:t>
            </a:r>
            <a:r>
              <a:rPr sz="2600" b="0" dirty="0">
                <a:latin typeface="Bookman Old Style"/>
                <a:cs typeface="Bookman Old Style"/>
              </a:rPr>
              <a:t>s</a:t>
            </a:r>
            <a:r>
              <a:rPr sz="2600" b="0" spc="-15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th</a:t>
            </a:r>
            <a:r>
              <a:rPr sz="2600" b="0" dirty="0">
                <a:latin typeface="Bookman Old Style"/>
                <a:cs typeface="Bookman Old Style"/>
              </a:rPr>
              <a:t>at</a:t>
            </a:r>
            <a:r>
              <a:rPr sz="2600" b="0" spc="-35" dirty="0">
                <a:latin typeface="Bookman Old Style"/>
                <a:cs typeface="Bookman Old Style"/>
              </a:rPr>
              <a:t> 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dirty="0">
                <a:latin typeface="Bookman Old Style"/>
                <a:cs typeface="Bookman Old Style"/>
              </a:rPr>
              <a:t>ccur</a:t>
            </a:r>
            <a:r>
              <a:rPr sz="2600" b="0" spc="-20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wit</a:t>
            </a:r>
            <a:r>
              <a:rPr sz="2600" b="0" dirty="0">
                <a:latin typeface="Bookman Old Style"/>
                <a:cs typeface="Bookman Old Style"/>
              </a:rPr>
              <a:t>h </a:t>
            </a:r>
            <a:r>
              <a:rPr sz="2600" b="0" spc="-5" dirty="0">
                <a:latin typeface="Bookman Old Style"/>
                <a:cs typeface="Bookman Old Style"/>
              </a:rPr>
              <a:t>high</a:t>
            </a:r>
            <a:r>
              <a:rPr sz="2600" b="0" dirty="0">
                <a:latin typeface="Bookman Old Style"/>
                <a:cs typeface="Bookman Old Style"/>
              </a:rPr>
              <a:t>er</a:t>
            </a:r>
            <a:r>
              <a:rPr sz="2600" b="0" spc="-25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f</a:t>
            </a:r>
            <a:r>
              <a:rPr sz="2600" b="0" spc="-10" dirty="0">
                <a:latin typeface="Bookman Old Style"/>
                <a:cs typeface="Bookman Old Style"/>
              </a:rPr>
              <a:t>r</a:t>
            </a:r>
            <a:r>
              <a:rPr sz="2600" b="0" dirty="0">
                <a:latin typeface="Bookman Old Style"/>
                <a:cs typeface="Bookman Old Style"/>
              </a:rPr>
              <a:t>eque</a:t>
            </a:r>
            <a:r>
              <a:rPr sz="2600" b="0" spc="-5" dirty="0">
                <a:latin typeface="Bookman Old Style"/>
                <a:cs typeface="Bookman Old Style"/>
              </a:rPr>
              <a:t>n</a:t>
            </a:r>
            <a:r>
              <a:rPr sz="2600" b="0" dirty="0">
                <a:latin typeface="Bookman Old Style"/>
                <a:cs typeface="Bookman Old Style"/>
              </a:rPr>
              <a:t>cy</a:t>
            </a:r>
            <a:r>
              <a:rPr sz="2600" b="0" spc="-20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i</a:t>
            </a:r>
            <a:r>
              <a:rPr sz="2600" b="0" dirty="0">
                <a:latin typeface="Bookman Old Style"/>
                <a:cs typeface="Bookman Old Style"/>
              </a:rPr>
              <a:t>n</a:t>
            </a:r>
            <a:r>
              <a:rPr sz="2600" b="0" spc="-10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th</a:t>
            </a:r>
            <a:r>
              <a:rPr sz="2600" b="0" dirty="0">
                <a:latin typeface="Bookman Old Style"/>
                <a:cs typeface="Bookman Old Style"/>
              </a:rPr>
              <a:t>e</a:t>
            </a:r>
            <a:r>
              <a:rPr sz="2600" b="0" spc="-5" dirty="0">
                <a:latin typeface="Bookman Old Style"/>
                <a:cs typeface="Bookman Old Style"/>
              </a:rPr>
              <a:t> </a:t>
            </a:r>
            <a:r>
              <a:rPr sz="2600" b="0" spc="5" dirty="0">
                <a:latin typeface="Bookman Old Style"/>
                <a:cs typeface="Bookman Old Style"/>
              </a:rPr>
              <a:t>d</a:t>
            </a:r>
            <a:r>
              <a:rPr sz="2600" b="0" dirty="0">
                <a:latin typeface="Bookman Old Style"/>
                <a:cs typeface="Bookman Old Style"/>
              </a:rPr>
              <a:t>a</a:t>
            </a:r>
            <a:r>
              <a:rPr sz="2600" b="0" spc="-5" dirty="0">
                <a:latin typeface="Bookman Old Style"/>
                <a:cs typeface="Bookman Old Style"/>
              </a:rPr>
              <a:t>t</a:t>
            </a:r>
            <a:r>
              <a:rPr sz="2600" b="0" dirty="0">
                <a:latin typeface="Bookman Old Style"/>
                <a:cs typeface="Bookman Old Style"/>
              </a:rPr>
              <a:t>a</a:t>
            </a:r>
            <a:r>
              <a:rPr sz="2600" b="0" spc="5" dirty="0">
                <a:latin typeface="Bookman Old Style"/>
                <a:cs typeface="Bookman Old Style"/>
              </a:rPr>
              <a:t>b</a:t>
            </a:r>
            <a:r>
              <a:rPr sz="2600" b="0" dirty="0">
                <a:latin typeface="Bookman Old Style"/>
                <a:cs typeface="Bookman Old Style"/>
              </a:rPr>
              <a:t>ase</a:t>
            </a:r>
            <a:endParaRPr sz="26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700" dirty="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</a:pPr>
            <a:r>
              <a:rPr sz="2600" b="0" spc="5" dirty="0">
                <a:latin typeface="Bookman Old Style"/>
                <a:cs typeface="Bookman Old Style"/>
              </a:rPr>
              <a:t>C</a:t>
            </a:r>
            <a:r>
              <a:rPr sz="2600" b="0" spc="-10" dirty="0">
                <a:latin typeface="Bookman Old Style"/>
                <a:cs typeface="Bookman Old Style"/>
              </a:rPr>
              <a:t>r</a:t>
            </a:r>
            <a:r>
              <a:rPr sz="2600" b="0" spc="-5" dirty="0">
                <a:latin typeface="Bookman Old Style"/>
                <a:cs typeface="Bookman Old Style"/>
              </a:rPr>
              <a:t>it</a:t>
            </a:r>
            <a:r>
              <a:rPr sz="2600" b="0" dirty="0">
                <a:latin typeface="Bookman Old Style"/>
                <a:cs typeface="Bookman Old Style"/>
              </a:rPr>
              <a:t>e</a:t>
            </a:r>
            <a:r>
              <a:rPr sz="2600" b="0" spc="-10" dirty="0">
                <a:latin typeface="Bookman Old Style"/>
                <a:cs typeface="Bookman Old Style"/>
              </a:rPr>
              <a:t>r</a:t>
            </a:r>
            <a:r>
              <a:rPr sz="2600" b="0" spc="-5" dirty="0">
                <a:latin typeface="Bookman Old Style"/>
                <a:cs typeface="Bookman Old Style"/>
              </a:rPr>
              <a:t>i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dirty="0">
                <a:latin typeface="Bookman Old Style"/>
                <a:cs typeface="Bookman Old Style"/>
              </a:rPr>
              <a:t>n</a:t>
            </a:r>
            <a:r>
              <a:rPr sz="2600" b="0" spc="-35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f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dirty="0">
                <a:latin typeface="Bookman Old Style"/>
                <a:cs typeface="Bookman Old Style"/>
              </a:rPr>
              <a:t>r</a:t>
            </a:r>
            <a:r>
              <a:rPr sz="2600" b="0" spc="15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“</a:t>
            </a:r>
            <a:r>
              <a:rPr sz="2600" b="0" spc="-5" dirty="0">
                <a:latin typeface="Bookman Old Style"/>
                <a:cs typeface="Bookman Old Style"/>
              </a:rPr>
              <a:t>f</a:t>
            </a:r>
            <a:r>
              <a:rPr sz="2600" b="0" spc="-10" dirty="0">
                <a:latin typeface="Bookman Old Style"/>
                <a:cs typeface="Bookman Old Style"/>
              </a:rPr>
              <a:t>r</a:t>
            </a:r>
            <a:r>
              <a:rPr sz="2600" b="0" dirty="0">
                <a:latin typeface="Bookman Old Style"/>
                <a:cs typeface="Bookman Old Style"/>
              </a:rPr>
              <a:t>eque</a:t>
            </a:r>
            <a:r>
              <a:rPr sz="2600" b="0" spc="-5" dirty="0">
                <a:latin typeface="Bookman Old Style"/>
                <a:cs typeface="Bookman Old Style"/>
              </a:rPr>
              <a:t>nt</a:t>
            </a:r>
            <a:r>
              <a:rPr sz="2600" b="0" dirty="0">
                <a:latin typeface="Bookman Old Style"/>
                <a:cs typeface="Bookman Old Style"/>
              </a:rPr>
              <a:t>”:</a:t>
            </a:r>
            <a:r>
              <a:rPr sz="2600" b="0" spc="-15" dirty="0">
                <a:latin typeface="Bookman Old Style"/>
                <a:cs typeface="Bookman Old Style"/>
              </a:rPr>
              <a:t> </a:t>
            </a:r>
            <a:r>
              <a:rPr sz="2600" b="0" i="1" spc="145" dirty="0">
                <a:solidFill>
                  <a:srgbClr val="C00000"/>
                </a:solidFill>
                <a:latin typeface="Bookman Old Style"/>
                <a:cs typeface="Bookman Old Style"/>
              </a:rPr>
              <a:t>S</a:t>
            </a:r>
            <a:r>
              <a:rPr sz="2600" b="0" i="1" spc="150" dirty="0">
                <a:solidFill>
                  <a:srgbClr val="C00000"/>
                </a:solidFill>
                <a:latin typeface="Bookman Old Style"/>
                <a:cs typeface="Bookman Old Style"/>
              </a:rPr>
              <a:t>upp</a:t>
            </a:r>
            <a:r>
              <a:rPr sz="2600" b="0" i="1" spc="145" dirty="0">
                <a:solidFill>
                  <a:srgbClr val="C00000"/>
                </a:solidFill>
                <a:latin typeface="Bookman Old Style"/>
                <a:cs typeface="Bookman Old Style"/>
              </a:rPr>
              <a:t>o</a:t>
            </a:r>
            <a:r>
              <a:rPr sz="2600" b="0" i="1" spc="265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sz="2600" b="0" i="1" spc="254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sz="2600" b="0" i="1" spc="-3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sz="2600" b="0" spc="5" dirty="0">
                <a:latin typeface="Bookman Old Style"/>
                <a:cs typeface="Bookman Old Style"/>
              </a:rPr>
              <a:t>o</a:t>
            </a:r>
            <a:r>
              <a:rPr sz="2600" b="0" dirty="0">
                <a:latin typeface="Bookman Old Style"/>
                <a:cs typeface="Bookman Old Style"/>
              </a:rPr>
              <a:t>f</a:t>
            </a:r>
            <a:r>
              <a:rPr sz="2600" b="0" spc="-1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an</a:t>
            </a:r>
            <a:r>
              <a:rPr sz="2600" b="0" spc="5" dirty="0">
                <a:latin typeface="Bookman Old Style"/>
                <a:cs typeface="Bookman Old Style"/>
              </a:rPr>
              <a:t> </a:t>
            </a:r>
            <a:r>
              <a:rPr sz="2600" b="0" spc="-5" dirty="0">
                <a:latin typeface="Bookman Old Style"/>
                <a:cs typeface="Bookman Old Style"/>
              </a:rPr>
              <a:t>it</a:t>
            </a:r>
            <a:r>
              <a:rPr sz="2600" b="0" dirty="0">
                <a:latin typeface="Bookman Old Style"/>
                <a:cs typeface="Bookman Old Style"/>
              </a:rPr>
              <a:t>em</a:t>
            </a:r>
            <a:endParaRPr sz="2600" dirty="0">
              <a:latin typeface="Bookman Old Style"/>
              <a:cs typeface="Bookman Old Style"/>
            </a:endParaRPr>
          </a:p>
          <a:p>
            <a:pPr marL="927100" marR="5080">
              <a:lnSpc>
                <a:spcPct val="80000"/>
              </a:lnSpc>
              <a:spcBef>
                <a:spcPts val="540"/>
              </a:spcBef>
            </a:pPr>
            <a:r>
              <a:rPr sz="2200" b="0" spc="-20" dirty="0">
                <a:latin typeface="Bookman Old Style"/>
                <a:cs typeface="Bookman Old Style"/>
              </a:rPr>
              <a:t>% </a:t>
            </a:r>
            <a:r>
              <a:rPr sz="2200" b="0" spc="-10" dirty="0">
                <a:latin typeface="Bookman Old Style"/>
                <a:cs typeface="Bookman Old Style"/>
              </a:rPr>
              <a:t>(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0" dirty="0">
                <a:latin typeface="Bookman Old Style"/>
                <a:cs typeface="Bookman Old Style"/>
              </a:rPr>
              <a:t>r</a:t>
            </a:r>
            <a:r>
              <a:rPr sz="2200" b="0" spc="10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n</a:t>
            </a:r>
            <a:r>
              <a:rPr sz="2200" b="0" spc="-25" dirty="0">
                <a:latin typeface="Bookman Old Style"/>
                <a:cs typeface="Bookman Old Style"/>
              </a:rPr>
              <a:t>umb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5" dirty="0">
                <a:latin typeface="Bookman Old Style"/>
                <a:cs typeface="Bookman Old Style"/>
              </a:rPr>
              <a:t>r</a:t>
            </a:r>
            <a:r>
              <a:rPr sz="2200" b="0" spc="-10" dirty="0">
                <a:latin typeface="Bookman Old Style"/>
                <a:cs typeface="Bookman Old Style"/>
              </a:rPr>
              <a:t>)</a:t>
            </a:r>
            <a:r>
              <a:rPr sz="2200" b="0" spc="15" dirty="0">
                <a:latin typeface="Bookman Old Style"/>
                <a:cs typeface="Bookman Old Style"/>
              </a:rPr>
              <a:t> 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0" dirty="0">
                <a:latin typeface="Bookman Old Style"/>
                <a:cs typeface="Bookman Old Style"/>
              </a:rPr>
              <a:t>f</a:t>
            </a:r>
            <a:r>
              <a:rPr sz="2200" b="0" spc="-5" dirty="0">
                <a:latin typeface="Bookman Old Style"/>
                <a:cs typeface="Bookman Old Style"/>
              </a:rPr>
              <a:t> tr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15" dirty="0">
                <a:latin typeface="Bookman Old Style"/>
                <a:cs typeface="Bookman Old Style"/>
              </a:rPr>
              <a:t>n</a:t>
            </a:r>
            <a:r>
              <a:rPr sz="2200" b="0" spc="-20" dirty="0">
                <a:latin typeface="Bookman Old Style"/>
                <a:cs typeface="Bookman Old Style"/>
              </a:rPr>
              <a:t>sac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10" dirty="0">
                <a:latin typeface="Bookman Old Style"/>
                <a:cs typeface="Bookman Old Style"/>
              </a:rPr>
              <a:t>i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5" dirty="0">
                <a:latin typeface="Bookman Old Style"/>
                <a:cs typeface="Bookman Old Style"/>
              </a:rPr>
              <a:t>ns</a:t>
            </a:r>
            <a:r>
              <a:rPr sz="2200" b="0" spc="3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in</a:t>
            </a:r>
            <a:r>
              <a:rPr sz="2200" b="0" spc="-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whi</a:t>
            </a:r>
            <a:r>
              <a:rPr sz="2200" b="0" spc="-20" dirty="0">
                <a:latin typeface="Bookman Old Style"/>
                <a:cs typeface="Bookman Old Style"/>
              </a:rPr>
              <a:t>c</a:t>
            </a:r>
            <a:r>
              <a:rPr sz="2200" b="0" spc="-15" dirty="0">
                <a:latin typeface="Bookman Old Style"/>
                <a:cs typeface="Bookman Old Style"/>
              </a:rPr>
              <a:t>h</a:t>
            </a:r>
            <a:r>
              <a:rPr sz="2200" b="0" spc="5" dirty="0">
                <a:latin typeface="Bookman Old Style"/>
                <a:cs typeface="Bookman Old Style"/>
              </a:rPr>
              <a:t> 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15" dirty="0">
                <a:latin typeface="Bookman Old Style"/>
                <a:cs typeface="Bookman Old Style"/>
              </a:rPr>
              <a:t>n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20" dirty="0">
                <a:latin typeface="Bookman Old Style"/>
                <a:cs typeface="Bookman Old Style"/>
              </a:rPr>
              <a:t>ece</a:t>
            </a:r>
            <a:r>
              <a:rPr sz="2200" b="0" spc="-25" dirty="0">
                <a:latin typeface="Bookman Old Style"/>
                <a:cs typeface="Bookman Old Style"/>
              </a:rPr>
              <a:t>d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15" dirty="0">
                <a:latin typeface="Bookman Old Style"/>
                <a:cs typeface="Bookman Old Style"/>
              </a:rPr>
              <a:t>nt</a:t>
            </a:r>
            <a:r>
              <a:rPr sz="2200" b="0" spc="-10" dirty="0">
                <a:latin typeface="Bookman Old Style"/>
                <a:cs typeface="Bookman Old Style"/>
              </a:rPr>
              <a:t> (</a:t>
            </a:r>
            <a:r>
              <a:rPr sz="2200" b="0" spc="5" dirty="0">
                <a:latin typeface="Bookman Old Style"/>
                <a:cs typeface="Bookman Old Style"/>
              </a:rPr>
              <a:t>I</a:t>
            </a:r>
            <a:r>
              <a:rPr sz="2200" b="0" spc="-20" dirty="0">
                <a:latin typeface="Bookman Old Style"/>
                <a:cs typeface="Bookman Old Style"/>
              </a:rPr>
              <a:t>F</a:t>
            </a:r>
            <a:r>
              <a:rPr sz="2200" b="0" spc="-10" dirty="0">
                <a:latin typeface="Bookman Old Style"/>
                <a:cs typeface="Bookman Old Style"/>
              </a:rPr>
              <a:t>)</a:t>
            </a:r>
            <a:r>
              <a:rPr sz="2200" b="0" spc="-20" dirty="0">
                <a:latin typeface="Bookman Old Style"/>
                <a:cs typeface="Bookman Old Style"/>
              </a:rPr>
              <a:t> a</a:t>
            </a:r>
            <a:r>
              <a:rPr sz="2200" b="0" spc="-15" dirty="0">
                <a:latin typeface="Bookman Old Style"/>
                <a:cs typeface="Bookman Old Style"/>
              </a:rPr>
              <a:t>nd</a:t>
            </a:r>
            <a:r>
              <a:rPr sz="2200" b="0" spc="-5" dirty="0">
                <a:latin typeface="Bookman Old Style"/>
                <a:cs typeface="Bookman Old Style"/>
              </a:rPr>
              <a:t> </a:t>
            </a:r>
            <a:r>
              <a:rPr sz="2200" b="0" spc="-20" dirty="0">
                <a:latin typeface="Bookman Old Style"/>
                <a:cs typeface="Bookman Old Style"/>
              </a:rPr>
              <a:t>c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5" dirty="0">
                <a:latin typeface="Bookman Old Style"/>
                <a:cs typeface="Bookman Old Style"/>
              </a:rPr>
              <a:t>n</a:t>
            </a:r>
            <a:r>
              <a:rPr sz="2200" b="0" spc="-20" dirty="0">
                <a:latin typeface="Bookman Old Style"/>
                <a:cs typeface="Bookman Old Style"/>
              </a:rPr>
              <a:t>se</a:t>
            </a:r>
            <a:r>
              <a:rPr sz="2200" b="0" spc="-5" dirty="0">
                <a:latin typeface="Bookman Old Style"/>
                <a:cs typeface="Bookman Old Style"/>
              </a:rPr>
              <a:t>q</a:t>
            </a:r>
            <a:r>
              <a:rPr sz="2200" b="0" spc="-25" dirty="0">
                <a:latin typeface="Bookman Old Style"/>
                <a:cs typeface="Bookman Old Style"/>
              </a:rPr>
              <a:t>u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15" dirty="0">
                <a:latin typeface="Bookman Old Style"/>
                <a:cs typeface="Bookman Old Style"/>
              </a:rPr>
              <a:t>nt</a:t>
            </a:r>
            <a:r>
              <a:rPr sz="2200" b="0" spc="45" dirty="0">
                <a:latin typeface="Bookman Old Style"/>
                <a:cs typeface="Bookman Old Style"/>
              </a:rPr>
              <a:t> </a:t>
            </a:r>
            <a:r>
              <a:rPr sz="2200" b="0" spc="-10" dirty="0">
                <a:latin typeface="Bookman Old Style"/>
                <a:cs typeface="Bookman Old Style"/>
              </a:rPr>
              <a:t>(</a:t>
            </a:r>
            <a:r>
              <a:rPr sz="2200" b="0" spc="-35" dirty="0">
                <a:latin typeface="Bookman Old Style"/>
                <a:cs typeface="Bookman Old Style"/>
              </a:rPr>
              <a:t>T</a:t>
            </a:r>
            <a:r>
              <a:rPr sz="2200" b="0" spc="-25" dirty="0">
                <a:latin typeface="Bookman Old Style"/>
                <a:cs typeface="Bookman Old Style"/>
              </a:rPr>
              <a:t>H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25" dirty="0">
                <a:latin typeface="Bookman Old Style"/>
                <a:cs typeface="Bookman Old Style"/>
              </a:rPr>
              <a:t>N</a:t>
            </a:r>
            <a:r>
              <a:rPr sz="2200" b="0" spc="-10" dirty="0">
                <a:latin typeface="Bookman Old Style"/>
                <a:cs typeface="Bookman Old Style"/>
              </a:rPr>
              <a:t>)</a:t>
            </a:r>
            <a:r>
              <a:rPr sz="2200" b="0" spc="40" dirty="0">
                <a:latin typeface="Bookman Old Style"/>
                <a:cs typeface="Bookman Old Style"/>
              </a:rPr>
              <a:t> 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25" dirty="0">
                <a:latin typeface="Bookman Old Style"/>
                <a:cs typeface="Bookman Old Style"/>
              </a:rPr>
              <a:t>pp</a:t>
            </a:r>
            <a:r>
              <a:rPr sz="2200" b="0" spc="-20" dirty="0">
                <a:latin typeface="Bookman Old Style"/>
                <a:cs typeface="Bookman Old Style"/>
              </a:rPr>
              <a:t>ea</a:t>
            </a:r>
            <a:r>
              <a:rPr sz="2200" b="0" spc="-10" dirty="0">
                <a:latin typeface="Bookman Old Style"/>
                <a:cs typeface="Bookman Old Style"/>
              </a:rPr>
              <a:t>r</a:t>
            </a:r>
            <a:r>
              <a:rPr sz="2200" b="0" spc="20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in</a:t>
            </a:r>
            <a:r>
              <a:rPr sz="2200" b="0" spc="5" dirty="0">
                <a:latin typeface="Bookman Old Style"/>
                <a:cs typeface="Bookman Old Style"/>
              </a:rPr>
              <a:t> 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15" dirty="0">
                <a:latin typeface="Bookman Old Style"/>
                <a:cs typeface="Bookman Old Style"/>
              </a:rPr>
              <a:t>he</a:t>
            </a:r>
            <a:r>
              <a:rPr sz="2200" b="0" spc="-10" dirty="0">
                <a:latin typeface="Bookman Old Style"/>
                <a:cs typeface="Bookman Old Style"/>
              </a:rPr>
              <a:t> </a:t>
            </a:r>
            <a:r>
              <a:rPr sz="2200" b="0" spc="-25" dirty="0">
                <a:latin typeface="Bookman Old Style"/>
                <a:cs typeface="Bookman Old Style"/>
              </a:rPr>
              <a:t>d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15" dirty="0">
                <a:latin typeface="Bookman Old Style"/>
                <a:cs typeface="Bookman Old Style"/>
              </a:rPr>
              <a:t>a</a:t>
            </a:r>
            <a:endParaRPr sz="220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2424029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819400"/>
            <a:ext cx="9372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69900">
              <a:lnSpc>
                <a:spcPct val="100000"/>
              </a:lnSpc>
            </a:pPr>
            <a:r>
              <a:rPr lang="en-US" sz="2400" spc="5" dirty="0">
                <a:latin typeface="Bookman Old Style"/>
                <a:cs typeface="Bookman Old Style"/>
              </a:rPr>
              <a:t>C</a:t>
            </a:r>
            <a:r>
              <a:rPr lang="en-US" sz="2400" spc="-10" dirty="0">
                <a:latin typeface="Bookman Old Style"/>
                <a:cs typeface="Bookman Old Style"/>
              </a:rPr>
              <a:t>r</a:t>
            </a:r>
            <a:r>
              <a:rPr lang="en-US" sz="2400" spc="-5" dirty="0">
                <a:latin typeface="Bookman Old Style"/>
                <a:cs typeface="Bookman Old Style"/>
              </a:rPr>
              <a:t>it</a:t>
            </a:r>
            <a:r>
              <a:rPr lang="en-US" sz="2400" dirty="0">
                <a:latin typeface="Bookman Old Style"/>
                <a:cs typeface="Bookman Old Style"/>
              </a:rPr>
              <a:t>e</a:t>
            </a:r>
            <a:r>
              <a:rPr lang="en-US" sz="2400" spc="-10" dirty="0">
                <a:latin typeface="Bookman Old Style"/>
                <a:cs typeface="Bookman Old Style"/>
              </a:rPr>
              <a:t>r</a:t>
            </a:r>
            <a:r>
              <a:rPr lang="en-US" sz="2400" spc="-5" dirty="0">
                <a:latin typeface="Bookman Old Style"/>
                <a:cs typeface="Bookman Old Style"/>
              </a:rPr>
              <a:t>i</a:t>
            </a:r>
            <a:r>
              <a:rPr lang="en-US" sz="2400" spc="5" dirty="0">
                <a:latin typeface="Bookman Old Style"/>
                <a:cs typeface="Bookman Old Style"/>
              </a:rPr>
              <a:t>o</a:t>
            </a:r>
            <a:r>
              <a:rPr lang="en-US" sz="2400" dirty="0">
                <a:latin typeface="Bookman Old Style"/>
                <a:cs typeface="Bookman Old Style"/>
              </a:rPr>
              <a:t>n</a:t>
            </a:r>
            <a:r>
              <a:rPr lang="en-US" sz="2400" spc="-35" dirty="0">
                <a:latin typeface="Bookman Old Style"/>
                <a:cs typeface="Bookman Old Style"/>
              </a:rPr>
              <a:t> </a:t>
            </a:r>
            <a:r>
              <a:rPr lang="en-US" sz="2400" spc="-5" dirty="0">
                <a:latin typeface="Bookman Old Style"/>
                <a:cs typeface="Bookman Old Style"/>
              </a:rPr>
              <a:t>f</a:t>
            </a:r>
            <a:r>
              <a:rPr lang="en-US" sz="2400" spc="5" dirty="0">
                <a:latin typeface="Bookman Old Style"/>
                <a:cs typeface="Bookman Old Style"/>
              </a:rPr>
              <a:t>o</a:t>
            </a:r>
            <a:r>
              <a:rPr lang="en-US" sz="2400" dirty="0">
                <a:latin typeface="Bookman Old Style"/>
                <a:cs typeface="Bookman Old Style"/>
              </a:rPr>
              <a:t>r</a:t>
            </a:r>
            <a:r>
              <a:rPr lang="en-US" sz="2400" spc="15" dirty="0">
                <a:latin typeface="Bookman Old Style"/>
                <a:cs typeface="Bookman Old Style"/>
              </a:rPr>
              <a:t> </a:t>
            </a:r>
            <a:r>
              <a:rPr lang="en-US" sz="2400" dirty="0">
                <a:latin typeface="Bookman Old Style"/>
                <a:cs typeface="Bookman Old Style"/>
              </a:rPr>
              <a:t>“</a:t>
            </a:r>
            <a:r>
              <a:rPr lang="en-US" sz="2400" b="1" spc="-5" dirty="0">
                <a:latin typeface="Bookman Old Style"/>
                <a:cs typeface="Bookman Old Style"/>
              </a:rPr>
              <a:t>Support</a:t>
            </a:r>
            <a:r>
              <a:rPr lang="en-US" sz="2400" dirty="0">
                <a:latin typeface="Bookman Old Style"/>
                <a:cs typeface="Bookman Old Style"/>
              </a:rPr>
              <a:t>”:</a:t>
            </a:r>
            <a:r>
              <a:rPr lang="en-US" sz="2400" spc="-15" dirty="0">
                <a:latin typeface="Bookman Old Style"/>
                <a:cs typeface="Bookman Old Style"/>
              </a:rPr>
              <a:t> </a:t>
            </a:r>
            <a:r>
              <a:rPr lang="en-US" sz="2400" i="1" spc="145" dirty="0">
                <a:solidFill>
                  <a:srgbClr val="C00000"/>
                </a:solidFill>
                <a:latin typeface="Bookman Old Style"/>
                <a:cs typeface="Bookman Old Style"/>
              </a:rPr>
              <a:t>S</a:t>
            </a:r>
            <a:r>
              <a:rPr lang="en-US" sz="2400" i="1" spc="150" dirty="0">
                <a:solidFill>
                  <a:srgbClr val="C00000"/>
                </a:solidFill>
                <a:latin typeface="Bookman Old Style"/>
                <a:cs typeface="Bookman Old Style"/>
              </a:rPr>
              <a:t>upp</a:t>
            </a:r>
            <a:r>
              <a:rPr lang="en-US" sz="2400" i="1" spc="145" dirty="0">
                <a:solidFill>
                  <a:srgbClr val="C00000"/>
                </a:solidFill>
                <a:latin typeface="Bookman Old Style"/>
                <a:cs typeface="Bookman Old Style"/>
              </a:rPr>
              <a:t>o</a:t>
            </a:r>
            <a:r>
              <a:rPr lang="en-US" sz="2400" i="1" spc="265" dirty="0">
                <a:solidFill>
                  <a:srgbClr val="C00000"/>
                </a:solidFill>
                <a:latin typeface="Bookman Old Style"/>
                <a:cs typeface="Bookman Old Style"/>
              </a:rPr>
              <a:t>r</a:t>
            </a:r>
            <a:r>
              <a:rPr lang="en-US" sz="2400" i="1" spc="254" dirty="0">
                <a:solidFill>
                  <a:srgbClr val="C00000"/>
                </a:solidFill>
                <a:latin typeface="Bookman Old Style"/>
                <a:cs typeface="Bookman Old Style"/>
              </a:rPr>
              <a:t>t</a:t>
            </a:r>
            <a:r>
              <a:rPr lang="en-US" sz="2400" i="1" spc="-30" dirty="0">
                <a:solidFill>
                  <a:srgbClr val="C00000"/>
                </a:solidFill>
                <a:latin typeface="Bookman Old Style"/>
                <a:cs typeface="Bookman Old Style"/>
              </a:rPr>
              <a:t> </a:t>
            </a:r>
            <a:r>
              <a:rPr lang="en-US" sz="2400" spc="5" dirty="0">
                <a:latin typeface="Bookman Old Style"/>
                <a:cs typeface="Bookman Old Style"/>
              </a:rPr>
              <a:t>o</a:t>
            </a:r>
            <a:r>
              <a:rPr lang="en-US" sz="2400" dirty="0">
                <a:latin typeface="Bookman Old Style"/>
                <a:cs typeface="Bookman Old Style"/>
              </a:rPr>
              <a:t>f</a:t>
            </a:r>
            <a:r>
              <a:rPr lang="en-US" sz="2400" spc="-10" dirty="0">
                <a:latin typeface="Bookman Old Style"/>
                <a:cs typeface="Bookman Old Style"/>
              </a:rPr>
              <a:t> </a:t>
            </a:r>
            <a:r>
              <a:rPr lang="en-US" sz="2400" dirty="0">
                <a:latin typeface="Bookman Old Style"/>
                <a:cs typeface="Bookman Old Style"/>
              </a:rPr>
              <a:t>an</a:t>
            </a:r>
            <a:r>
              <a:rPr lang="en-US" sz="2400" spc="5" dirty="0">
                <a:latin typeface="Bookman Old Style"/>
                <a:cs typeface="Bookman Old Style"/>
              </a:rPr>
              <a:t> </a:t>
            </a:r>
            <a:r>
              <a:rPr lang="en-US" sz="2400" spc="-5" dirty="0">
                <a:latin typeface="Bookman Old Style"/>
                <a:cs typeface="Bookman Old Style"/>
              </a:rPr>
              <a:t>it</a:t>
            </a:r>
            <a:r>
              <a:rPr lang="en-US" sz="2400" dirty="0">
                <a:latin typeface="Bookman Old Style"/>
                <a:cs typeface="Bookman Old Style"/>
              </a:rPr>
              <a:t>em </a:t>
            </a:r>
            <a:r>
              <a:rPr lang="en-US" sz="2000" spc="-20" dirty="0">
                <a:latin typeface="Bookman Old Style"/>
                <a:cs typeface="Bookman Old Style"/>
              </a:rPr>
              <a:t>% </a:t>
            </a:r>
            <a:r>
              <a:rPr lang="en-US" sz="2000" spc="-10" dirty="0">
                <a:latin typeface="Bookman Old Style"/>
                <a:cs typeface="Bookman Old Style"/>
              </a:rPr>
              <a:t>(</a:t>
            </a:r>
            <a:r>
              <a:rPr lang="en-US" sz="2000" spc="-25" dirty="0">
                <a:latin typeface="Bookman Old Style"/>
                <a:cs typeface="Bookman Old Style"/>
              </a:rPr>
              <a:t>o</a:t>
            </a:r>
            <a:r>
              <a:rPr lang="en-US" sz="2000" spc="-10" dirty="0">
                <a:latin typeface="Bookman Old Style"/>
                <a:cs typeface="Bookman Old Style"/>
              </a:rPr>
              <a:t>r</a:t>
            </a:r>
            <a:r>
              <a:rPr lang="en-US" sz="2000" spc="10" dirty="0">
                <a:latin typeface="Bookman Old Style"/>
                <a:cs typeface="Bookman Old Style"/>
              </a:rPr>
              <a:t> </a:t>
            </a:r>
            <a:r>
              <a:rPr lang="en-US" sz="2000" spc="-15" dirty="0">
                <a:latin typeface="Bookman Old Style"/>
                <a:cs typeface="Bookman Old Style"/>
              </a:rPr>
              <a:t>n</a:t>
            </a:r>
            <a:r>
              <a:rPr lang="en-US" sz="2000" spc="-25" dirty="0">
                <a:latin typeface="Bookman Old Style"/>
                <a:cs typeface="Bookman Old Style"/>
              </a:rPr>
              <a:t>umb</a:t>
            </a:r>
            <a:r>
              <a:rPr lang="en-US" sz="2000" spc="-20" dirty="0">
                <a:latin typeface="Bookman Old Style"/>
                <a:cs typeface="Bookman Old Style"/>
              </a:rPr>
              <a:t>e</a:t>
            </a:r>
            <a:r>
              <a:rPr lang="en-US" sz="2000" spc="-5" dirty="0">
                <a:latin typeface="Bookman Old Style"/>
                <a:cs typeface="Bookman Old Style"/>
              </a:rPr>
              <a:t>r</a:t>
            </a:r>
            <a:r>
              <a:rPr lang="en-US" sz="2000" spc="-10" dirty="0">
                <a:latin typeface="Bookman Old Style"/>
                <a:cs typeface="Bookman Old Style"/>
              </a:rPr>
              <a:t>)</a:t>
            </a:r>
            <a:r>
              <a:rPr lang="en-US" sz="2000" spc="15" dirty="0">
                <a:latin typeface="Bookman Old Style"/>
                <a:cs typeface="Bookman Old Style"/>
              </a:rPr>
              <a:t> </a:t>
            </a:r>
            <a:r>
              <a:rPr lang="en-US" sz="2000" spc="-25" dirty="0">
                <a:latin typeface="Bookman Old Style"/>
                <a:cs typeface="Bookman Old Style"/>
              </a:rPr>
              <a:t>o</a:t>
            </a:r>
            <a:r>
              <a:rPr lang="en-US" sz="2000" spc="-10" dirty="0">
                <a:latin typeface="Bookman Old Style"/>
                <a:cs typeface="Bookman Old Style"/>
              </a:rPr>
              <a:t>f</a:t>
            </a:r>
            <a:r>
              <a:rPr lang="en-US" sz="2000" spc="-5" dirty="0">
                <a:latin typeface="Bookman Old Style"/>
                <a:cs typeface="Bookman Old Style"/>
              </a:rPr>
              <a:t> tr</a:t>
            </a:r>
            <a:r>
              <a:rPr lang="en-US" sz="2000" spc="-20" dirty="0">
                <a:latin typeface="Bookman Old Style"/>
                <a:cs typeface="Bookman Old Style"/>
              </a:rPr>
              <a:t>a</a:t>
            </a:r>
            <a:r>
              <a:rPr lang="en-US" sz="2000" spc="-15" dirty="0">
                <a:latin typeface="Bookman Old Style"/>
                <a:cs typeface="Bookman Old Style"/>
              </a:rPr>
              <a:t>n</a:t>
            </a:r>
            <a:r>
              <a:rPr lang="en-US" sz="2000" spc="-20" dirty="0">
                <a:latin typeface="Bookman Old Style"/>
                <a:cs typeface="Bookman Old Style"/>
              </a:rPr>
              <a:t>sac</a:t>
            </a:r>
            <a:r>
              <a:rPr lang="en-US" sz="2000" spc="-5" dirty="0">
                <a:latin typeface="Bookman Old Style"/>
                <a:cs typeface="Bookman Old Style"/>
              </a:rPr>
              <a:t>t</a:t>
            </a:r>
            <a:r>
              <a:rPr lang="en-US" sz="2000" spc="-10" dirty="0">
                <a:latin typeface="Bookman Old Style"/>
                <a:cs typeface="Bookman Old Style"/>
              </a:rPr>
              <a:t>i</a:t>
            </a:r>
            <a:r>
              <a:rPr lang="en-US" sz="2000" spc="-25" dirty="0">
                <a:latin typeface="Bookman Old Style"/>
                <a:cs typeface="Bookman Old Style"/>
              </a:rPr>
              <a:t>o</a:t>
            </a:r>
            <a:r>
              <a:rPr lang="en-US" sz="2000" spc="-15" dirty="0">
                <a:latin typeface="Bookman Old Style"/>
                <a:cs typeface="Bookman Old Style"/>
              </a:rPr>
              <a:t>ns</a:t>
            </a:r>
            <a:r>
              <a:rPr lang="en-US" sz="2000" spc="35" dirty="0">
                <a:latin typeface="Bookman Old Style"/>
                <a:cs typeface="Bookman Old Style"/>
              </a:rPr>
              <a:t> </a:t>
            </a:r>
            <a:r>
              <a:rPr lang="en-US" sz="2000" spc="-15" dirty="0">
                <a:latin typeface="Bookman Old Style"/>
                <a:cs typeface="Bookman Old Style"/>
              </a:rPr>
              <a:t>in</a:t>
            </a:r>
            <a:r>
              <a:rPr lang="en-US" sz="2000" spc="-5" dirty="0">
                <a:latin typeface="Bookman Old Style"/>
                <a:cs typeface="Bookman Old Style"/>
              </a:rPr>
              <a:t> </a:t>
            </a:r>
            <a:r>
              <a:rPr lang="en-US" sz="2000" spc="-15" dirty="0">
                <a:latin typeface="Bookman Old Style"/>
                <a:cs typeface="Bookman Old Style"/>
              </a:rPr>
              <a:t>whi</a:t>
            </a:r>
            <a:r>
              <a:rPr lang="en-US" sz="2000" spc="-20" dirty="0">
                <a:latin typeface="Bookman Old Style"/>
                <a:cs typeface="Bookman Old Style"/>
              </a:rPr>
              <a:t>c</a:t>
            </a:r>
            <a:r>
              <a:rPr lang="en-US" sz="2000" spc="-15" dirty="0">
                <a:latin typeface="Bookman Old Style"/>
                <a:cs typeface="Bookman Old Style"/>
              </a:rPr>
              <a:t>h</a:t>
            </a:r>
            <a:r>
              <a:rPr lang="en-US" sz="2000" spc="5" dirty="0">
                <a:latin typeface="Bookman Old Style"/>
                <a:cs typeface="Bookman Old Style"/>
              </a:rPr>
              <a:t> </a:t>
            </a:r>
            <a:r>
              <a:rPr lang="en-US" sz="2000" spc="-20" dirty="0">
                <a:latin typeface="Bookman Old Style"/>
                <a:cs typeface="Bookman Old Style"/>
              </a:rPr>
              <a:t>a</a:t>
            </a:r>
            <a:r>
              <a:rPr lang="en-US" sz="2000" spc="-15" dirty="0">
                <a:latin typeface="Bookman Old Style"/>
                <a:cs typeface="Bookman Old Style"/>
              </a:rPr>
              <a:t>n</a:t>
            </a:r>
            <a:r>
              <a:rPr lang="en-US" sz="2000" spc="-5" dirty="0">
                <a:latin typeface="Bookman Old Style"/>
                <a:cs typeface="Bookman Old Style"/>
              </a:rPr>
              <a:t>t</a:t>
            </a:r>
            <a:r>
              <a:rPr lang="en-US" sz="2000" spc="-20" dirty="0">
                <a:latin typeface="Bookman Old Style"/>
                <a:cs typeface="Bookman Old Style"/>
              </a:rPr>
              <a:t>ece</a:t>
            </a:r>
            <a:r>
              <a:rPr lang="en-US" sz="2000" spc="-25" dirty="0">
                <a:latin typeface="Bookman Old Style"/>
                <a:cs typeface="Bookman Old Style"/>
              </a:rPr>
              <a:t>d</a:t>
            </a:r>
            <a:r>
              <a:rPr lang="en-US" sz="2000" spc="-20" dirty="0">
                <a:latin typeface="Bookman Old Style"/>
                <a:cs typeface="Bookman Old Style"/>
              </a:rPr>
              <a:t>e</a:t>
            </a:r>
            <a:r>
              <a:rPr lang="en-US" sz="2000" spc="-15" dirty="0">
                <a:latin typeface="Bookman Old Style"/>
                <a:cs typeface="Bookman Old Style"/>
              </a:rPr>
              <a:t>nt</a:t>
            </a:r>
            <a:r>
              <a:rPr lang="en-US" sz="2000" spc="-10" dirty="0">
                <a:latin typeface="Bookman Old Style"/>
                <a:cs typeface="Bookman Old Style"/>
              </a:rPr>
              <a:t> (</a:t>
            </a:r>
            <a:r>
              <a:rPr lang="en-US" sz="2000" spc="5" dirty="0">
                <a:latin typeface="Bookman Old Style"/>
                <a:cs typeface="Bookman Old Style"/>
              </a:rPr>
              <a:t>I</a:t>
            </a:r>
            <a:r>
              <a:rPr lang="en-US" sz="2000" spc="-20" dirty="0">
                <a:latin typeface="Bookman Old Style"/>
                <a:cs typeface="Bookman Old Style"/>
              </a:rPr>
              <a:t>F</a:t>
            </a:r>
            <a:r>
              <a:rPr lang="en-US" sz="2000" spc="-10" dirty="0">
                <a:latin typeface="Bookman Old Style"/>
                <a:cs typeface="Bookman Old Style"/>
              </a:rPr>
              <a:t>)</a:t>
            </a:r>
            <a:r>
              <a:rPr lang="en-US" sz="2000" spc="-20" dirty="0">
                <a:latin typeface="Bookman Old Style"/>
                <a:cs typeface="Bookman Old Style"/>
              </a:rPr>
              <a:t> a</a:t>
            </a:r>
            <a:r>
              <a:rPr lang="en-US" sz="2000" spc="-15" dirty="0">
                <a:latin typeface="Bookman Old Style"/>
                <a:cs typeface="Bookman Old Style"/>
              </a:rPr>
              <a:t>nd</a:t>
            </a:r>
            <a:r>
              <a:rPr lang="en-US" sz="2000" spc="-5" dirty="0">
                <a:latin typeface="Bookman Old Style"/>
                <a:cs typeface="Bookman Old Style"/>
              </a:rPr>
              <a:t> </a:t>
            </a:r>
            <a:r>
              <a:rPr lang="en-US" sz="2000" spc="-20" dirty="0">
                <a:latin typeface="Bookman Old Style"/>
                <a:cs typeface="Bookman Old Style"/>
              </a:rPr>
              <a:t>c</a:t>
            </a:r>
            <a:r>
              <a:rPr lang="en-US" sz="2000" spc="-25" dirty="0">
                <a:latin typeface="Bookman Old Style"/>
                <a:cs typeface="Bookman Old Style"/>
              </a:rPr>
              <a:t>o</a:t>
            </a:r>
            <a:r>
              <a:rPr lang="en-US" sz="2000" spc="-15" dirty="0">
                <a:latin typeface="Bookman Old Style"/>
                <a:cs typeface="Bookman Old Style"/>
              </a:rPr>
              <a:t>n</a:t>
            </a:r>
            <a:r>
              <a:rPr lang="en-US" sz="2000" spc="-20" dirty="0">
                <a:latin typeface="Bookman Old Style"/>
                <a:cs typeface="Bookman Old Style"/>
              </a:rPr>
              <a:t>se</a:t>
            </a:r>
            <a:r>
              <a:rPr lang="en-US" sz="2000" spc="-5" dirty="0">
                <a:latin typeface="Bookman Old Style"/>
                <a:cs typeface="Bookman Old Style"/>
              </a:rPr>
              <a:t>q</a:t>
            </a:r>
            <a:r>
              <a:rPr lang="en-US" sz="2000" spc="-25" dirty="0">
                <a:latin typeface="Bookman Old Style"/>
                <a:cs typeface="Bookman Old Style"/>
              </a:rPr>
              <a:t>u</a:t>
            </a:r>
            <a:r>
              <a:rPr lang="en-US" sz="2000" spc="-20" dirty="0">
                <a:latin typeface="Bookman Old Style"/>
                <a:cs typeface="Bookman Old Style"/>
              </a:rPr>
              <a:t>e</a:t>
            </a:r>
            <a:r>
              <a:rPr lang="en-US" sz="2000" spc="-15" dirty="0">
                <a:latin typeface="Bookman Old Style"/>
                <a:cs typeface="Bookman Old Style"/>
              </a:rPr>
              <a:t>nt</a:t>
            </a:r>
            <a:r>
              <a:rPr lang="en-US" sz="2000" spc="45" dirty="0">
                <a:latin typeface="Bookman Old Style"/>
                <a:cs typeface="Bookman Old Style"/>
              </a:rPr>
              <a:t> </a:t>
            </a:r>
            <a:r>
              <a:rPr lang="en-US" sz="2000" spc="-10" dirty="0">
                <a:latin typeface="Bookman Old Style"/>
                <a:cs typeface="Bookman Old Style"/>
              </a:rPr>
              <a:t>(</a:t>
            </a:r>
            <a:r>
              <a:rPr lang="en-US" sz="2000" spc="-35" dirty="0">
                <a:latin typeface="Bookman Old Style"/>
                <a:cs typeface="Bookman Old Style"/>
              </a:rPr>
              <a:t>T</a:t>
            </a:r>
            <a:r>
              <a:rPr lang="en-US" sz="2000" spc="-25" dirty="0">
                <a:latin typeface="Bookman Old Style"/>
                <a:cs typeface="Bookman Old Style"/>
              </a:rPr>
              <a:t>H</a:t>
            </a:r>
            <a:r>
              <a:rPr lang="en-US" sz="2000" spc="-20" dirty="0">
                <a:latin typeface="Bookman Old Style"/>
                <a:cs typeface="Bookman Old Style"/>
              </a:rPr>
              <a:t>E</a:t>
            </a:r>
            <a:r>
              <a:rPr lang="en-US" sz="2000" spc="-25" dirty="0">
                <a:latin typeface="Bookman Old Style"/>
                <a:cs typeface="Bookman Old Style"/>
              </a:rPr>
              <a:t>N</a:t>
            </a:r>
            <a:r>
              <a:rPr lang="en-US" sz="2000" spc="-10" dirty="0">
                <a:latin typeface="Bookman Old Style"/>
                <a:cs typeface="Bookman Old Style"/>
              </a:rPr>
              <a:t>)</a:t>
            </a:r>
            <a:r>
              <a:rPr lang="en-US" sz="2000" spc="40" dirty="0">
                <a:latin typeface="Bookman Old Style"/>
                <a:cs typeface="Bookman Old Style"/>
              </a:rPr>
              <a:t> </a:t>
            </a:r>
            <a:r>
              <a:rPr lang="en-US" sz="2000" spc="-20" dirty="0">
                <a:latin typeface="Bookman Old Style"/>
                <a:cs typeface="Bookman Old Style"/>
              </a:rPr>
              <a:t>a</a:t>
            </a:r>
            <a:r>
              <a:rPr lang="en-US" sz="2000" spc="-25" dirty="0">
                <a:latin typeface="Bookman Old Style"/>
                <a:cs typeface="Bookman Old Style"/>
              </a:rPr>
              <a:t>pp</a:t>
            </a:r>
            <a:r>
              <a:rPr lang="en-US" sz="2000" spc="-20" dirty="0">
                <a:latin typeface="Bookman Old Style"/>
                <a:cs typeface="Bookman Old Style"/>
              </a:rPr>
              <a:t>ea</a:t>
            </a:r>
            <a:r>
              <a:rPr lang="en-US" sz="2000" spc="-10" dirty="0">
                <a:latin typeface="Bookman Old Style"/>
                <a:cs typeface="Bookman Old Style"/>
              </a:rPr>
              <a:t>r</a:t>
            </a:r>
            <a:r>
              <a:rPr lang="en-US" sz="2000" spc="20" dirty="0">
                <a:latin typeface="Bookman Old Style"/>
                <a:cs typeface="Bookman Old Style"/>
              </a:rPr>
              <a:t> </a:t>
            </a:r>
            <a:r>
              <a:rPr lang="en-US" sz="2000" spc="-15" dirty="0">
                <a:latin typeface="Bookman Old Style"/>
                <a:cs typeface="Bookman Old Style"/>
              </a:rPr>
              <a:t>in</a:t>
            </a:r>
            <a:r>
              <a:rPr lang="en-US" sz="2000" spc="5" dirty="0">
                <a:latin typeface="Bookman Old Style"/>
                <a:cs typeface="Bookman Old Style"/>
              </a:rPr>
              <a:t> </a:t>
            </a:r>
            <a:r>
              <a:rPr lang="en-US" sz="2000" spc="-5" dirty="0">
                <a:latin typeface="Bookman Old Style"/>
                <a:cs typeface="Bookman Old Style"/>
              </a:rPr>
              <a:t>t</a:t>
            </a:r>
            <a:r>
              <a:rPr lang="en-US" sz="2000" spc="-15" dirty="0">
                <a:latin typeface="Bookman Old Style"/>
                <a:cs typeface="Bookman Old Style"/>
              </a:rPr>
              <a:t>he</a:t>
            </a:r>
            <a:r>
              <a:rPr lang="en-US" sz="2000" spc="-10" dirty="0">
                <a:latin typeface="Bookman Old Style"/>
                <a:cs typeface="Bookman Old Style"/>
              </a:rPr>
              <a:t> </a:t>
            </a:r>
            <a:r>
              <a:rPr lang="en-US" sz="2000" spc="-25" dirty="0">
                <a:latin typeface="Bookman Old Style"/>
                <a:cs typeface="Bookman Old Style"/>
              </a:rPr>
              <a:t>d</a:t>
            </a:r>
            <a:r>
              <a:rPr lang="en-US" sz="2000" spc="-20" dirty="0">
                <a:latin typeface="Bookman Old Style"/>
                <a:cs typeface="Bookman Old Style"/>
              </a:rPr>
              <a:t>a</a:t>
            </a:r>
            <a:r>
              <a:rPr lang="en-US" sz="2000" spc="-5" dirty="0">
                <a:latin typeface="Bookman Old Style"/>
                <a:cs typeface="Bookman Old Style"/>
              </a:rPr>
              <a:t>t</a:t>
            </a:r>
            <a:r>
              <a:rPr lang="en-US" sz="2000" spc="-15" dirty="0">
                <a:latin typeface="Bookman Old Style"/>
                <a:cs typeface="Bookman Old Style"/>
              </a:rPr>
              <a:t>a</a:t>
            </a:r>
            <a:endParaRPr lang="en-US" sz="2000" dirty="0">
              <a:latin typeface="Bookman Old Style"/>
              <a:cs typeface="Bookman Old Style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1447800"/>
            <a:ext cx="3409950" cy="857250"/>
          </a:xfrm>
          <a:prstGeom prst="rect">
            <a:avLst/>
          </a:prstGeom>
        </p:spPr>
      </p:pic>
      <p:sp>
        <p:nvSpPr>
          <p:cNvPr id="5" name="object 7"/>
          <p:cNvSpPr txBox="1"/>
          <p:nvPr/>
        </p:nvSpPr>
        <p:spPr>
          <a:xfrm>
            <a:off x="1018777" y="5410200"/>
            <a:ext cx="8558784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99800"/>
              </a:lnSpc>
            </a:pPr>
            <a:r>
              <a:rPr sz="2000" b="1" spc="-20" dirty="0">
                <a:latin typeface="Bookman Old Style"/>
                <a:cs typeface="Bookman Old Style"/>
              </a:rPr>
              <a:t>Confidence</a:t>
            </a:r>
            <a:r>
              <a:rPr sz="2000" spc="-20" dirty="0">
                <a:latin typeface="Bookman Old Style"/>
                <a:cs typeface="Bookman Old Style"/>
              </a:rPr>
              <a:t>: % of antecedent (IF) transactions that also have the consequent (THEN) item set</a:t>
            </a:r>
          </a:p>
        </p:txBody>
      </p:sp>
      <p:sp>
        <p:nvSpPr>
          <p:cNvPr id="6" name="object 8"/>
          <p:cNvSpPr txBox="1"/>
          <p:nvPr/>
        </p:nvSpPr>
        <p:spPr>
          <a:xfrm>
            <a:off x="1143000" y="6271267"/>
            <a:ext cx="8310338" cy="7104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100" b="0" u="heavy" dirty="0">
                <a:latin typeface="Bookman Old Style"/>
                <a:cs typeface="Bookman Old Style"/>
              </a:rPr>
              <a:t>#</a:t>
            </a:r>
            <a:r>
              <a:rPr sz="2100" b="0" u="heavy" spc="-25" dirty="0">
                <a:latin typeface="Bookman Old Style"/>
                <a:cs typeface="Bookman Old Style"/>
              </a:rPr>
              <a:t> 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spc="-10" dirty="0">
                <a:latin typeface="Bookman Old Style"/>
                <a:cs typeface="Bookman Old Style"/>
              </a:rPr>
              <a:t>r</a:t>
            </a:r>
            <a:r>
              <a:rPr sz="2100" b="0" u="heavy" spc="5" dirty="0">
                <a:latin typeface="Bookman Old Style"/>
                <a:cs typeface="Bookman Old Style"/>
              </a:rPr>
              <a:t>an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5" dirty="0">
                <a:latin typeface="Bookman Old Style"/>
                <a:cs typeface="Bookman Old Style"/>
              </a:rPr>
              <a:t>a</a:t>
            </a:r>
            <a:r>
              <a:rPr sz="2100" b="0" u="heavy" spc="-15" dirty="0">
                <a:latin typeface="Bookman Old Style"/>
                <a:cs typeface="Bookman Old Style"/>
              </a:rPr>
              <a:t>c</a:t>
            </a:r>
            <a:r>
              <a:rPr sz="2100" b="0" u="heavy" spc="-20" dirty="0">
                <a:latin typeface="Bookman Old Style"/>
                <a:cs typeface="Bookman Old Style"/>
              </a:rPr>
              <a:t>ti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-35" dirty="0">
                <a:latin typeface="Bookman Old Style"/>
                <a:cs typeface="Bookman Old Style"/>
              </a:rPr>
              <a:t> </a:t>
            </a:r>
            <a:r>
              <a:rPr sz="2100" b="0" u="heavy" spc="-25" dirty="0">
                <a:latin typeface="Bookman Old Style"/>
                <a:cs typeface="Bookman Old Style"/>
              </a:rPr>
              <a:t>wit</a:t>
            </a:r>
            <a:r>
              <a:rPr sz="2100" b="0" u="heavy" dirty="0">
                <a:latin typeface="Bookman Old Style"/>
                <a:cs typeface="Bookman Old Style"/>
              </a:rPr>
              <a:t>h</a:t>
            </a:r>
            <a:r>
              <a:rPr sz="2100" b="0" u="heavy" spc="0" dirty="0">
                <a:latin typeface="Bookman Old Style"/>
                <a:cs typeface="Bookman Old Style"/>
              </a:rPr>
              <a:t> </a:t>
            </a:r>
            <a:r>
              <a:rPr sz="2100" b="0" u="heavy" spc="5" dirty="0">
                <a:latin typeface="Bookman Old Style"/>
                <a:cs typeface="Bookman Old Style"/>
              </a:rPr>
              <a:t>b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dirty="0">
                <a:latin typeface="Bookman Old Style"/>
                <a:cs typeface="Bookman Old Style"/>
              </a:rPr>
              <a:t>h</a:t>
            </a:r>
            <a:r>
              <a:rPr sz="2100" b="0" u="heavy" spc="-5" dirty="0">
                <a:latin typeface="Bookman Old Style"/>
                <a:cs typeface="Bookman Old Style"/>
              </a:rPr>
              <a:t> </a:t>
            </a:r>
            <a:r>
              <a:rPr sz="2100" b="0" u="heavy" spc="5" dirty="0">
                <a:latin typeface="Bookman Old Style"/>
                <a:cs typeface="Bookman Old Style"/>
              </a:rPr>
              <a:t>an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dirty="0">
                <a:latin typeface="Bookman Old Style"/>
                <a:cs typeface="Bookman Old Style"/>
              </a:rPr>
              <a:t>c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10" dirty="0">
                <a:latin typeface="Bookman Old Style"/>
                <a:cs typeface="Bookman Old Style"/>
              </a:rPr>
              <a:t>d</a:t>
            </a:r>
            <a:r>
              <a:rPr sz="2100" b="0" u="heavy" dirty="0">
                <a:latin typeface="Bookman Old Style"/>
                <a:cs typeface="Bookman Old Style"/>
              </a:rPr>
              <a:t>e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spc="-10" dirty="0">
                <a:latin typeface="Bookman Old Style"/>
                <a:cs typeface="Bookman Old Style"/>
              </a:rPr>
              <a:t>t</a:t>
            </a:r>
            <a:r>
              <a:rPr sz="2100" b="0" u="heavy" spc="-55" dirty="0">
                <a:latin typeface="Bookman Old Style"/>
                <a:cs typeface="Bookman Old Style"/>
              </a:rPr>
              <a:t> </a:t>
            </a:r>
            <a:r>
              <a:rPr sz="2100" b="0" u="heavy" spc="-15" dirty="0">
                <a:latin typeface="Bookman Old Style"/>
                <a:cs typeface="Bookman Old Style"/>
              </a:rPr>
              <a:t>&amp; </a:t>
            </a:r>
            <a:r>
              <a:rPr sz="2100" b="0" u="heavy" dirty="0">
                <a:latin typeface="Bookman Old Style"/>
                <a:cs typeface="Bookman Old Style"/>
              </a:rPr>
              <a:t>c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5" dirty="0">
                <a:latin typeface="Bookman Old Style"/>
                <a:cs typeface="Bookman Old Style"/>
              </a:rPr>
              <a:t>q</a:t>
            </a:r>
            <a:r>
              <a:rPr sz="2100" b="0" u="heavy" spc="-5" dirty="0">
                <a:latin typeface="Bookman Old Style"/>
                <a:cs typeface="Bookman Old Style"/>
              </a:rPr>
              <a:t>u</a:t>
            </a:r>
            <a:r>
              <a:rPr sz="2100" b="0" u="heavy" dirty="0">
                <a:latin typeface="Bookman Old Style"/>
                <a:cs typeface="Bookman Old Style"/>
              </a:rPr>
              <a:t>e</a:t>
            </a:r>
            <a:r>
              <a:rPr sz="2100" b="0" u="heavy" spc="-10" dirty="0">
                <a:latin typeface="Bookman Old Style"/>
                <a:cs typeface="Bookman Old Style"/>
              </a:rPr>
              <a:t>nt</a:t>
            </a:r>
            <a:r>
              <a:rPr sz="2100" b="0" u="heavy" spc="-55" dirty="0">
                <a:latin typeface="Bookman Old Style"/>
                <a:cs typeface="Bookman Old Style"/>
              </a:rPr>
              <a:t> </a:t>
            </a:r>
            <a:r>
              <a:rPr sz="2100" b="0" u="heavy" spc="-20" dirty="0">
                <a:latin typeface="Bookman Old Style"/>
                <a:cs typeface="Bookman Old Style"/>
              </a:rPr>
              <a:t>it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20" dirty="0">
                <a:latin typeface="Bookman Old Style"/>
                <a:cs typeface="Bookman Old Style"/>
              </a:rPr>
              <a:t>m</a:t>
            </a:r>
            <a:r>
              <a:rPr sz="2100" b="0" u="heavy" spc="-15" dirty="0">
                <a:latin typeface="Bookman Old Style"/>
                <a:cs typeface="Bookman Old Style"/>
              </a:rPr>
              <a:t> 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endParaRPr sz="2100" dirty="0">
              <a:latin typeface="Bookman Old Style"/>
              <a:cs typeface="Bookman Old Style"/>
            </a:endParaRPr>
          </a:p>
          <a:p>
            <a:pPr marL="635" algn="ctr">
              <a:lnSpc>
                <a:spcPct val="100000"/>
              </a:lnSpc>
              <a:spcBef>
                <a:spcPts val="500"/>
              </a:spcBef>
            </a:pPr>
            <a:r>
              <a:rPr sz="2100" b="0" dirty="0">
                <a:latin typeface="Bookman Old Style"/>
                <a:cs typeface="Bookman Old Style"/>
              </a:rPr>
              <a:t>#</a:t>
            </a:r>
            <a:r>
              <a:rPr sz="2100" b="0" spc="-15" dirty="0">
                <a:latin typeface="Bookman Old Style"/>
                <a:cs typeface="Bookman Old Style"/>
              </a:rPr>
              <a:t> </a:t>
            </a:r>
            <a:r>
              <a:rPr sz="2100" b="0" spc="-20" dirty="0">
                <a:latin typeface="Bookman Old Style"/>
                <a:cs typeface="Bookman Old Style"/>
              </a:rPr>
              <a:t>t</a:t>
            </a:r>
            <a:r>
              <a:rPr sz="2100" b="0" spc="-10" dirty="0">
                <a:latin typeface="Bookman Old Style"/>
                <a:cs typeface="Bookman Old Style"/>
              </a:rPr>
              <a:t>r</a:t>
            </a:r>
            <a:r>
              <a:rPr sz="2100" b="0" spc="5" dirty="0">
                <a:latin typeface="Bookman Old Style"/>
                <a:cs typeface="Bookman Old Style"/>
              </a:rPr>
              <a:t>an</a:t>
            </a:r>
            <a:r>
              <a:rPr sz="2100" b="0" dirty="0">
                <a:latin typeface="Bookman Old Style"/>
                <a:cs typeface="Bookman Old Style"/>
              </a:rPr>
              <a:t>s</a:t>
            </a:r>
            <a:r>
              <a:rPr sz="2100" b="0" spc="5" dirty="0">
                <a:latin typeface="Bookman Old Style"/>
                <a:cs typeface="Bookman Old Style"/>
              </a:rPr>
              <a:t>a</a:t>
            </a:r>
            <a:r>
              <a:rPr sz="2100" b="0" spc="-15" dirty="0">
                <a:latin typeface="Bookman Old Style"/>
                <a:cs typeface="Bookman Old Style"/>
              </a:rPr>
              <a:t>c</a:t>
            </a:r>
            <a:r>
              <a:rPr sz="2100" b="0" spc="-20" dirty="0">
                <a:latin typeface="Bookman Old Style"/>
                <a:cs typeface="Bookman Old Style"/>
              </a:rPr>
              <a:t>ti</a:t>
            </a:r>
            <a:r>
              <a:rPr sz="2100" b="0" spc="-5" dirty="0">
                <a:latin typeface="Bookman Old Style"/>
                <a:cs typeface="Bookman Old Style"/>
              </a:rPr>
              <a:t>o</a:t>
            </a:r>
            <a:r>
              <a:rPr sz="2100" b="0" spc="5" dirty="0">
                <a:latin typeface="Bookman Old Style"/>
                <a:cs typeface="Bookman Old Style"/>
              </a:rPr>
              <a:t>n</a:t>
            </a:r>
            <a:r>
              <a:rPr sz="2100" b="0" dirty="0">
                <a:latin typeface="Bookman Old Style"/>
                <a:cs typeface="Bookman Old Style"/>
              </a:rPr>
              <a:t>s</a:t>
            </a:r>
            <a:r>
              <a:rPr sz="2100" b="0" spc="-25" dirty="0">
                <a:latin typeface="Bookman Old Style"/>
                <a:cs typeface="Bookman Old Style"/>
              </a:rPr>
              <a:t> wit</a:t>
            </a:r>
            <a:r>
              <a:rPr sz="2100" b="0" dirty="0">
                <a:latin typeface="Bookman Old Style"/>
                <a:cs typeface="Bookman Old Style"/>
              </a:rPr>
              <a:t>h</a:t>
            </a:r>
            <a:r>
              <a:rPr sz="2100" b="0" spc="15" dirty="0">
                <a:latin typeface="Bookman Old Style"/>
                <a:cs typeface="Bookman Old Style"/>
              </a:rPr>
              <a:t> </a:t>
            </a:r>
            <a:r>
              <a:rPr sz="2100" b="0" spc="5" dirty="0">
                <a:latin typeface="Bookman Old Style"/>
                <a:cs typeface="Bookman Old Style"/>
              </a:rPr>
              <a:t>an</a:t>
            </a:r>
            <a:r>
              <a:rPr sz="2100" b="0" spc="-20" dirty="0">
                <a:latin typeface="Bookman Old Style"/>
                <a:cs typeface="Bookman Old Style"/>
              </a:rPr>
              <a:t>t</a:t>
            </a:r>
            <a:r>
              <a:rPr sz="2100" b="0" spc="10" dirty="0">
                <a:latin typeface="Bookman Old Style"/>
                <a:cs typeface="Bookman Old Style"/>
              </a:rPr>
              <a:t>e</a:t>
            </a:r>
            <a:r>
              <a:rPr sz="2100" b="0" dirty="0">
                <a:latin typeface="Bookman Old Style"/>
                <a:cs typeface="Bookman Old Style"/>
              </a:rPr>
              <a:t>c</a:t>
            </a:r>
            <a:r>
              <a:rPr sz="2100" b="0" spc="10" dirty="0">
                <a:latin typeface="Bookman Old Style"/>
                <a:cs typeface="Bookman Old Style"/>
              </a:rPr>
              <a:t>e</a:t>
            </a:r>
            <a:r>
              <a:rPr sz="2100" b="0" spc="5" dirty="0">
                <a:latin typeface="Bookman Old Style"/>
                <a:cs typeface="Bookman Old Style"/>
              </a:rPr>
              <a:t>d</a:t>
            </a:r>
            <a:r>
              <a:rPr sz="2100" b="0" dirty="0">
                <a:latin typeface="Bookman Old Style"/>
                <a:cs typeface="Bookman Old Style"/>
              </a:rPr>
              <a:t>e</a:t>
            </a:r>
            <a:r>
              <a:rPr sz="2100" b="0" spc="-10" dirty="0">
                <a:latin typeface="Bookman Old Style"/>
                <a:cs typeface="Bookman Old Style"/>
              </a:rPr>
              <a:t>nt</a:t>
            </a:r>
            <a:r>
              <a:rPr sz="2100" b="0" spc="-45" dirty="0">
                <a:latin typeface="Bookman Old Style"/>
                <a:cs typeface="Bookman Old Style"/>
              </a:rPr>
              <a:t> </a:t>
            </a:r>
            <a:r>
              <a:rPr sz="2100" b="0" spc="-20" dirty="0">
                <a:latin typeface="Bookman Old Style"/>
                <a:cs typeface="Bookman Old Style"/>
              </a:rPr>
              <a:t>it</a:t>
            </a:r>
            <a:r>
              <a:rPr sz="2100" b="0" spc="10" dirty="0">
                <a:latin typeface="Bookman Old Style"/>
                <a:cs typeface="Bookman Old Style"/>
              </a:rPr>
              <a:t>e</a:t>
            </a:r>
            <a:r>
              <a:rPr sz="2100" b="0" spc="-20" dirty="0">
                <a:latin typeface="Bookman Old Style"/>
                <a:cs typeface="Bookman Old Style"/>
              </a:rPr>
              <a:t>m</a:t>
            </a:r>
            <a:r>
              <a:rPr sz="2100" b="0" spc="-10" dirty="0">
                <a:latin typeface="Bookman Old Style"/>
                <a:cs typeface="Bookman Old Style"/>
              </a:rPr>
              <a:t> </a:t>
            </a:r>
            <a:r>
              <a:rPr sz="2100" b="0" dirty="0">
                <a:latin typeface="Bookman Old Style"/>
                <a:cs typeface="Bookman Old Style"/>
              </a:rPr>
              <a:t>s</a:t>
            </a:r>
            <a:r>
              <a:rPr sz="2100" b="0" spc="10" dirty="0">
                <a:latin typeface="Bookman Old Style"/>
                <a:cs typeface="Bookman Old Style"/>
              </a:rPr>
              <a:t>e</a:t>
            </a:r>
            <a:r>
              <a:rPr sz="2100" b="0" spc="-10" dirty="0">
                <a:latin typeface="Bookman Old Style"/>
                <a:cs typeface="Bookman Old Style"/>
              </a:rPr>
              <a:t>t</a:t>
            </a:r>
            <a:endParaRPr sz="2100" dirty="0">
              <a:latin typeface="Bookman Old Style"/>
              <a:cs typeface="Bookman Old Style"/>
            </a:endParaRPr>
          </a:p>
        </p:txBody>
      </p:sp>
      <p:sp>
        <p:nvSpPr>
          <p:cNvPr id="7" name="object 8">
            <a:extLst>
              <a:ext uri="{FF2B5EF4-FFF2-40B4-BE49-F238E27FC236}">
                <a16:creationId xmlns:a16="http://schemas.microsoft.com/office/drawing/2014/main" id="{AE013683-81B9-BE4B-9EFE-8E4045A53A3E}"/>
              </a:ext>
            </a:extLst>
          </p:cNvPr>
          <p:cNvSpPr txBox="1"/>
          <p:nvPr/>
        </p:nvSpPr>
        <p:spPr>
          <a:xfrm>
            <a:off x="1143000" y="4055742"/>
            <a:ext cx="8310338" cy="71045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2100" b="0" u="heavy" dirty="0">
                <a:latin typeface="Bookman Old Style"/>
                <a:cs typeface="Bookman Old Style"/>
              </a:rPr>
              <a:t>#</a:t>
            </a:r>
            <a:r>
              <a:rPr sz="2100" b="0" u="heavy" spc="-25" dirty="0">
                <a:latin typeface="Bookman Old Style"/>
                <a:cs typeface="Bookman Old Style"/>
              </a:rPr>
              <a:t> 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spc="-10" dirty="0">
                <a:latin typeface="Bookman Old Style"/>
                <a:cs typeface="Bookman Old Style"/>
              </a:rPr>
              <a:t>r</a:t>
            </a:r>
            <a:r>
              <a:rPr sz="2100" b="0" u="heavy" spc="5" dirty="0">
                <a:latin typeface="Bookman Old Style"/>
                <a:cs typeface="Bookman Old Style"/>
              </a:rPr>
              <a:t>an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5" dirty="0">
                <a:latin typeface="Bookman Old Style"/>
                <a:cs typeface="Bookman Old Style"/>
              </a:rPr>
              <a:t>a</a:t>
            </a:r>
            <a:r>
              <a:rPr sz="2100" b="0" u="heavy" spc="-15" dirty="0">
                <a:latin typeface="Bookman Old Style"/>
                <a:cs typeface="Bookman Old Style"/>
              </a:rPr>
              <a:t>c</a:t>
            </a:r>
            <a:r>
              <a:rPr sz="2100" b="0" u="heavy" spc="-20" dirty="0">
                <a:latin typeface="Bookman Old Style"/>
                <a:cs typeface="Bookman Old Style"/>
              </a:rPr>
              <a:t>ti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-35" dirty="0">
                <a:latin typeface="Bookman Old Style"/>
                <a:cs typeface="Bookman Old Style"/>
              </a:rPr>
              <a:t> </a:t>
            </a:r>
            <a:r>
              <a:rPr sz="2100" b="0" u="heavy" spc="-25" dirty="0">
                <a:latin typeface="Bookman Old Style"/>
                <a:cs typeface="Bookman Old Style"/>
              </a:rPr>
              <a:t>wit</a:t>
            </a:r>
            <a:r>
              <a:rPr sz="2100" b="0" u="heavy" dirty="0">
                <a:latin typeface="Bookman Old Style"/>
                <a:cs typeface="Bookman Old Style"/>
              </a:rPr>
              <a:t>h</a:t>
            </a:r>
            <a:r>
              <a:rPr sz="2100" b="0" u="heavy" spc="0" dirty="0">
                <a:latin typeface="Bookman Old Style"/>
                <a:cs typeface="Bookman Old Style"/>
              </a:rPr>
              <a:t> </a:t>
            </a:r>
            <a:r>
              <a:rPr sz="2100" b="0" u="heavy" spc="5" dirty="0">
                <a:latin typeface="Bookman Old Style"/>
                <a:cs typeface="Bookman Old Style"/>
              </a:rPr>
              <a:t>b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dirty="0">
                <a:latin typeface="Bookman Old Style"/>
                <a:cs typeface="Bookman Old Style"/>
              </a:rPr>
              <a:t>h</a:t>
            </a:r>
            <a:r>
              <a:rPr sz="2100" b="0" u="heavy" spc="-5" dirty="0">
                <a:latin typeface="Bookman Old Style"/>
                <a:cs typeface="Bookman Old Style"/>
              </a:rPr>
              <a:t> </a:t>
            </a:r>
            <a:r>
              <a:rPr sz="2100" b="0" u="heavy" spc="5" dirty="0">
                <a:latin typeface="Bookman Old Style"/>
                <a:cs typeface="Bookman Old Style"/>
              </a:rPr>
              <a:t>an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dirty="0">
                <a:latin typeface="Bookman Old Style"/>
                <a:cs typeface="Bookman Old Style"/>
              </a:rPr>
              <a:t>c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10" dirty="0">
                <a:latin typeface="Bookman Old Style"/>
                <a:cs typeface="Bookman Old Style"/>
              </a:rPr>
              <a:t>d</a:t>
            </a:r>
            <a:r>
              <a:rPr sz="2100" b="0" u="heavy" dirty="0">
                <a:latin typeface="Bookman Old Style"/>
                <a:cs typeface="Bookman Old Style"/>
              </a:rPr>
              <a:t>e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spc="-10" dirty="0">
                <a:latin typeface="Bookman Old Style"/>
                <a:cs typeface="Bookman Old Style"/>
              </a:rPr>
              <a:t>t</a:t>
            </a:r>
            <a:r>
              <a:rPr sz="2100" b="0" u="heavy" spc="-55" dirty="0">
                <a:latin typeface="Bookman Old Style"/>
                <a:cs typeface="Bookman Old Style"/>
              </a:rPr>
              <a:t> </a:t>
            </a:r>
            <a:r>
              <a:rPr sz="2100" b="0" u="heavy" spc="-15" dirty="0">
                <a:latin typeface="Bookman Old Style"/>
                <a:cs typeface="Bookman Old Style"/>
              </a:rPr>
              <a:t>&amp; </a:t>
            </a:r>
            <a:r>
              <a:rPr sz="2100" b="0" u="heavy" dirty="0">
                <a:latin typeface="Bookman Old Style"/>
                <a:cs typeface="Bookman Old Style"/>
              </a:rPr>
              <a:t>c</a:t>
            </a:r>
            <a:r>
              <a:rPr sz="2100" b="0" u="heavy" spc="-5" dirty="0">
                <a:latin typeface="Bookman Old Style"/>
                <a:cs typeface="Bookman Old Style"/>
              </a:rPr>
              <a:t>o</a:t>
            </a:r>
            <a:r>
              <a:rPr sz="2100" b="0" u="heavy" spc="5" dirty="0">
                <a:latin typeface="Bookman Old Style"/>
                <a:cs typeface="Bookman Old Style"/>
              </a:rPr>
              <a:t>n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5" dirty="0">
                <a:latin typeface="Bookman Old Style"/>
                <a:cs typeface="Bookman Old Style"/>
              </a:rPr>
              <a:t>q</a:t>
            </a:r>
            <a:r>
              <a:rPr sz="2100" b="0" u="heavy" spc="-5" dirty="0">
                <a:latin typeface="Bookman Old Style"/>
                <a:cs typeface="Bookman Old Style"/>
              </a:rPr>
              <a:t>u</a:t>
            </a:r>
            <a:r>
              <a:rPr sz="2100" b="0" u="heavy" dirty="0">
                <a:latin typeface="Bookman Old Style"/>
                <a:cs typeface="Bookman Old Style"/>
              </a:rPr>
              <a:t>e</a:t>
            </a:r>
            <a:r>
              <a:rPr sz="2100" b="0" u="heavy" spc="-10" dirty="0">
                <a:latin typeface="Bookman Old Style"/>
                <a:cs typeface="Bookman Old Style"/>
              </a:rPr>
              <a:t>nt</a:t>
            </a:r>
            <a:r>
              <a:rPr sz="2100" b="0" u="heavy" spc="-55" dirty="0">
                <a:latin typeface="Bookman Old Style"/>
                <a:cs typeface="Bookman Old Style"/>
              </a:rPr>
              <a:t> </a:t>
            </a:r>
            <a:r>
              <a:rPr sz="2100" b="0" u="heavy" spc="-20" dirty="0">
                <a:latin typeface="Bookman Old Style"/>
                <a:cs typeface="Bookman Old Style"/>
              </a:rPr>
              <a:t>it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20" dirty="0">
                <a:latin typeface="Bookman Old Style"/>
                <a:cs typeface="Bookman Old Style"/>
              </a:rPr>
              <a:t>m</a:t>
            </a:r>
            <a:r>
              <a:rPr sz="2100" b="0" u="heavy" spc="-15" dirty="0">
                <a:latin typeface="Bookman Old Style"/>
                <a:cs typeface="Bookman Old Style"/>
              </a:rPr>
              <a:t> 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r>
              <a:rPr sz="2100" b="0" u="heavy" spc="10" dirty="0">
                <a:latin typeface="Bookman Old Style"/>
                <a:cs typeface="Bookman Old Style"/>
              </a:rPr>
              <a:t>e</a:t>
            </a:r>
            <a:r>
              <a:rPr sz="2100" b="0" u="heavy" spc="-20" dirty="0">
                <a:latin typeface="Bookman Old Style"/>
                <a:cs typeface="Bookman Old Style"/>
              </a:rPr>
              <a:t>t</a:t>
            </a:r>
            <a:r>
              <a:rPr sz="2100" b="0" u="heavy" dirty="0">
                <a:latin typeface="Bookman Old Style"/>
                <a:cs typeface="Bookman Old Style"/>
              </a:rPr>
              <a:t>s</a:t>
            </a:r>
            <a:endParaRPr sz="2100" dirty="0">
              <a:latin typeface="Bookman Old Style"/>
              <a:cs typeface="Bookman Old Style"/>
            </a:endParaRPr>
          </a:p>
          <a:p>
            <a:pPr marL="635" algn="ctr">
              <a:lnSpc>
                <a:spcPct val="100000"/>
              </a:lnSpc>
              <a:spcBef>
                <a:spcPts val="500"/>
              </a:spcBef>
            </a:pPr>
            <a:r>
              <a:rPr sz="2100" b="0" dirty="0">
                <a:latin typeface="Bookman Old Style"/>
                <a:cs typeface="Bookman Old Style"/>
              </a:rPr>
              <a:t>#</a:t>
            </a:r>
            <a:r>
              <a:rPr sz="2100" b="0" spc="-15" dirty="0">
                <a:latin typeface="Bookman Old Style"/>
                <a:cs typeface="Bookman Old Style"/>
              </a:rPr>
              <a:t> </a:t>
            </a:r>
            <a:r>
              <a:rPr lang="en-US" sz="2100" b="0" spc="-15" dirty="0">
                <a:latin typeface="Bookman Old Style"/>
                <a:cs typeface="Bookman Old Style"/>
              </a:rPr>
              <a:t>Total </a:t>
            </a:r>
            <a:r>
              <a:rPr sz="2100" b="0" spc="-20" dirty="0">
                <a:latin typeface="Bookman Old Style"/>
                <a:cs typeface="Bookman Old Style"/>
              </a:rPr>
              <a:t>t</a:t>
            </a:r>
            <a:r>
              <a:rPr sz="2100" b="0" spc="-10" dirty="0">
                <a:latin typeface="Bookman Old Style"/>
                <a:cs typeface="Bookman Old Style"/>
              </a:rPr>
              <a:t>r</a:t>
            </a:r>
            <a:r>
              <a:rPr sz="2100" b="0" spc="5" dirty="0">
                <a:latin typeface="Bookman Old Style"/>
                <a:cs typeface="Bookman Old Style"/>
              </a:rPr>
              <a:t>an</a:t>
            </a:r>
            <a:r>
              <a:rPr sz="2100" b="0" dirty="0">
                <a:latin typeface="Bookman Old Style"/>
                <a:cs typeface="Bookman Old Style"/>
              </a:rPr>
              <a:t>s</a:t>
            </a:r>
            <a:r>
              <a:rPr sz="2100" b="0" spc="5" dirty="0">
                <a:latin typeface="Bookman Old Style"/>
                <a:cs typeface="Bookman Old Style"/>
              </a:rPr>
              <a:t>a</a:t>
            </a:r>
            <a:r>
              <a:rPr sz="2100" b="0" spc="-15" dirty="0">
                <a:latin typeface="Bookman Old Style"/>
                <a:cs typeface="Bookman Old Style"/>
              </a:rPr>
              <a:t>c</a:t>
            </a:r>
            <a:r>
              <a:rPr sz="2100" b="0" spc="-20" dirty="0">
                <a:latin typeface="Bookman Old Style"/>
                <a:cs typeface="Bookman Old Style"/>
              </a:rPr>
              <a:t>ti</a:t>
            </a:r>
            <a:r>
              <a:rPr sz="2100" b="0" spc="-5" dirty="0">
                <a:latin typeface="Bookman Old Style"/>
                <a:cs typeface="Bookman Old Style"/>
              </a:rPr>
              <a:t>o</a:t>
            </a:r>
            <a:r>
              <a:rPr sz="2100" b="0" spc="5" dirty="0">
                <a:latin typeface="Bookman Old Style"/>
                <a:cs typeface="Bookman Old Style"/>
              </a:rPr>
              <a:t>n</a:t>
            </a:r>
            <a:r>
              <a:rPr sz="2100" b="0" dirty="0">
                <a:latin typeface="Bookman Old Style"/>
                <a:cs typeface="Bookman Old Style"/>
              </a:rPr>
              <a:t>s</a:t>
            </a:r>
            <a:endParaRPr sz="2100" dirty="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493008" y="3886200"/>
            <a:ext cx="6108191" cy="3124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236973" y="864745"/>
            <a:ext cx="7506334" cy="3474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015365" marR="5080" indent="-1003300">
              <a:lnSpc>
                <a:spcPts val="3829"/>
              </a:lnSpc>
            </a:pPr>
            <a:r>
              <a:rPr sz="3200" b="0" spc="-5" dirty="0">
                <a:latin typeface="Bookman Old Style"/>
                <a:cs typeface="Bookman Old Style"/>
              </a:rPr>
              <a:t>Wh</a:t>
            </a:r>
            <a:r>
              <a:rPr sz="3200" b="0" dirty="0">
                <a:latin typeface="Bookman Old Style"/>
                <a:cs typeface="Bookman Old Style"/>
              </a:rPr>
              <a:t>at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is</a:t>
            </a:r>
            <a:r>
              <a:rPr sz="3200" b="0" spc="-5" dirty="0">
                <a:latin typeface="Bookman Old Style"/>
                <a:cs typeface="Bookman Old Style"/>
              </a:rPr>
              <a:t> th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s</a:t>
            </a:r>
            <a:r>
              <a:rPr sz="3200" b="0" spc="-75" dirty="0">
                <a:latin typeface="Bookman Old Style"/>
                <a:cs typeface="Bookman Old Style"/>
              </a:rPr>
              <a:t>u</a:t>
            </a:r>
            <a:r>
              <a:rPr sz="3200" b="0" spc="55" dirty="0">
                <a:latin typeface="Bookman Old Style"/>
                <a:cs typeface="Bookman Old Style"/>
              </a:rPr>
              <a:t>pp</a:t>
            </a:r>
            <a:r>
              <a:rPr sz="3200" b="0" spc="175" dirty="0">
                <a:latin typeface="Bookman Old Style"/>
                <a:cs typeface="Bookman Old Style"/>
              </a:rPr>
              <a:t>o</a:t>
            </a:r>
            <a:r>
              <a:rPr sz="3200" b="0" spc="55" dirty="0">
                <a:latin typeface="Bookman Old Style"/>
                <a:cs typeface="Bookman Old Style"/>
              </a:rPr>
              <a:t>r</a:t>
            </a:r>
            <a:r>
              <a:rPr sz="3200" b="0" spc="254" dirty="0">
                <a:latin typeface="Bookman Old Style"/>
                <a:cs typeface="Bookman Old Style"/>
              </a:rPr>
              <a:t>t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f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r “if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wh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1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th</a:t>
            </a:r>
            <a:r>
              <a:rPr sz="3200" b="0" dirty="0">
                <a:latin typeface="Bookman Old Style"/>
                <a:cs typeface="Bookman Old Style"/>
              </a:rPr>
              <a:t>en blue”?</a:t>
            </a:r>
            <a:r>
              <a:rPr sz="3200" b="0" spc="-4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(c</a:t>
            </a:r>
            <a:r>
              <a:rPr sz="3200" b="0" spc="-5" dirty="0">
                <a:latin typeface="Bookman Old Style"/>
                <a:cs typeface="Bookman Old Style"/>
              </a:rPr>
              <a:t>h</a:t>
            </a:r>
            <a:r>
              <a:rPr sz="3200" b="0" spc="5" dirty="0">
                <a:latin typeface="Bookman Old Style"/>
                <a:cs typeface="Bookman Old Style"/>
              </a:rPr>
              <a:t>oo</a:t>
            </a:r>
            <a:r>
              <a:rPr sz="3200" b="0" dirty="0">
                <a:latin typeface="Bookman Old Style"/>
                <a:cs typeface="Bookman Old Style"/>
              </a:rPr>
              <a:t>se</a:t>
            </a:r>
            <a:r>
              <a:rPr sz="3200" b="0" spc="-40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r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m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e)</a:t>
            </a:r>
            <a:endParaRPr sz="3200" dirty="0">
              <a:latin typeface="Bookman Old Style"/>
              <a:cs typeface="Bookman Old Style"/>
            </a:endParaRPr>
          </a:p>
          <a:p>
            <a:pPr marL="708660">
              <a:lnSpc>
                <a:spcPct val="100000"/>
              </a:lnSpc>
              <a:spcBef>
                <a:spcPts val="2330"/>
              </a:spcBef>
            </a:pPr>
            <a:r>
              <a:rPr sz="3200" b="0" dirty="0">
                <a:latin typeface="Bookman Old Style"/>
                <a:cs typeface="Bookman Old Style"/>
              </a:rPr>
              <a:t>1.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4</a:t>
            </a:r>
            <a:endParaRPr sz="3200" dirty="0">
              <a:latin typeface="Bookman Old Style"/>
              <a:cs typeface="Bookman Old Style"/>
            </a:endParaRPr>
          </a:p>
          <a:p>
            <a:pPr marL="70866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2.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40%</a:t>
            </a:r>
            <a:endParaRPr sz="3200" dirty="0">
              <a:latin typeface="Bookman Old Style"/>
              <a:cs typeface="Bookman Old Style"/>
            </a:endParaRPr>
          </a:p>
          <a:p>
            <a:pPr marL="70866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3.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2</a:t>
            </a:r>
            <a:endParaRPr sz="3200" dirty="0">
              <a:latin typeface="Bookman Old Style"/>
              <a:cs typeface="Bookman Old Style"/>
            </a:endParaRPr>
          </a:p>
          <a:p>
            <a:pPr marL="70866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4.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90%</a:t>
            </a:r>
            <a:endParaRPr sz="3200" dirty="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8044219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05200" y="3657600"/>
            <a:ext cx="6095999" cy="31181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191253" y="864745"/>
            <a:ext cx="7294245" cy="3474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02005" marR="5080" indent="-789940">
              <a:lnSpc>
                <a:spcPts val="3829"/>
              </a:lnSpc>
            </a:pPr>
            <a:r>
              <a:rPr sz="3200" b="0" spc="-5" dirty="0">
                <a:latin typeface="Bookman Old Style"/>
                <a:cs typeface="Bookman Old Style"/>
              </a:rPr>
              <a:t>Wh</a:t>
            </a:r>
            <a:r>
              <a:rPr sz="3200" b="0" dirty="0">
                <a:latin typeface="Bookman Old Style"/>
                <a:cs typeface="Bookman Old Style"/>
              </a:rPr>
              <a:t>at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is</a:t>
            </a:r>
            <a:r>
              <a:rPr sz="3200" b="0" spc="-5" dirty="0">
                <a:latin typeface="Bookman Old Style"/>
                <a:cs typeface="Bookman Old Style"/>
              </a:rPr>
              <a:t> th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s</a:t>
            </a:r>
            <a:r>
              <a:rPr sz="3200" b="0" spc="-75" dirty="0">
                <a:latin typeface="Bookman Old Style"/>
                <a:cs typeface="Bookman Old Style"/>
              </a:rPr>
              <a:t>u</a:t>
            </a:r>
            <a:r>
              <a:rPr sz="3200" b="0" spc="55" dirty="0">
                <a:latin typeface="Bookman Old Style"/>
                <a:cs typeface="Bookman Old Style"/>
              </a:rPr>
              <a:t>pp</a:t>
            </a:r>
            <a:r>
              <a:rPr sz="3200" b="0" spc="175" dirty="0">
                <a:latin typeface="Bookman Old Style"/>
                <a:cs typeface="Bookman Old Style"/>
              </a:rPr>
              <a:t>o</a:t>
            </a:r>
            <a:r>
              <a:rPr sz="3200" b="0" spc="55" dirty="0">
                <a:latin typeface="Bookman Old Style"/>
                <a:cs typeface="Bookman Old Style"/>
              </a:rPr>
              <a:t>r</a:t>
            </a:r>
            <a:r>
              <a:rPr sz="3200" b="0" spc="254" dirty="0">
                <a:latin typeface="Bookman Old Style"/>
                <a:cs typeface="Bookman Old Style"/>
              </a:rPr>
              <a:t>t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f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r “if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blue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th</a:t>
            </a:r>
            <a:r>
              <a:rPr sz="3200" b="0" dirty="0">
                <a:latin typeface="Bookman Old Style"/>
                <a:cs typeface="Bookman Old Style"/>
              </a:rPr>
              <a:t>en </a:t>
            </a:r>
            <a:r>
              <a:rPr sz="3200" b="0" spc="-5" dirty="0">
                <a:latin typeface="Bookman Old Style"/>
                <a:cs typeface="Bookman Old Style"/>
              </a:rPr>
              <a:t>wh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e”?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(c</a:t>
            </a:r>
            <a:r>
              <a:rPr sz="3200" b="0" spc="-5" dirty="0">
                <a:latin typeface="Bookman Old Style"/>
                <a:cs typeface="Bookman Old Style"/>
              </a:rPr>
              <a:t>h</a:t>
            </a:r>
            <a:r>
              <a:rPr sz="3200" b="0" spc="5" dirty="0">
                <a:latin typeface="Bookman Old Style"/>
                <a:cs typeface="Bookman Old Style"/>
              </a:rPr>
              <a:t>oo</a:t>
            </a:r>
            <a:r>
              <a:rPr sz="3200" b="0" dirty="0">
                <a:latin typeface="Bookman Old Style"/>
                <a:cs typeface="Bookman Old Style"/>
              </a:rPr>
              <a:t>se</a:t>
            </a:r>
            <a:r>
              <a:rPr sz="3200" b="0" spc="-40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r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m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e)</a:t>
            </a:r>
            <a:endParaRPr sz="3200">
              <a:latin typeface="Bookman Old Style"/>
              <a:cs typeface="Bookman Old Style"/>
            </a:endParaRPr>
          </a:p>
          <a:p>
            <a:pPr marL="195580">
              <a:lnSpc>
                <a:spcPct val="100000"/>
              </a:lnSpc>
              <a:spcBef>
                <a:spcPts val="2335"/>
              </a:spcBef>
            </a:pPr>
            <a:r>
              <a:rPr sz="3200" b="0" dirty="0">
                <a:latin typeface="Bookman Old Style"/>
                <a:cs typeface="Bookman Old Style"/>
              </a:rPr>
              <a:t>1.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4</a:t>
            </a:r>
            <a:endParaRPr sz="3200">
              <a:latin typeface="Bookman Old Style"/>
              <a:cs typeface="Bookman Old Style"/>
            </a:endParaRPr>
          </a:p>
          <a:p>
            <a:pPr marL="19558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2.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40%</a:t>
            </a:r>
            <a:endParaRPr sz="3200">
              <a:latin typeface="Bookman Old Style"/>
              <a:cs typeface="Bookman Old Style"/>
            </a:endParaRPr>
          </a:p>
          <a:p>
            <a:pPr marL="19558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3.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2</a:t>
            </a:r>
            <a:endParaRPr sz="3200">
              <a:latin typeface="Bookman Old Style"/>
              <a:cs typeface="Bookman Old Style"/>
            </a:endParaRPr>
          </a:p>
          <a:p>
            <a:pPr marL="195580">
              <a:lnSpc>
                <a:spcPct val="100000"/>
              </a:lnSpc>
              <a:spcBef>
                <a:spcPts val="765"/>
              </a:spcBef>
            </a:pPr>
            <a:r>
              <a:rPr sz="3200" b="0" dirty="0">
                <a:latin typeface="Bookman Old Style"/>
                <a:cs typeface="Bookman Old Style"/>
              </a:rPr>
              <a:t>4.</a:t>
            </a:r>
            <a:r>
              <a:rPr sz="3200" b="0" spc="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90%</a:t>
            </a:r>
            <a:endParaRPr sz="3200">
              <a:latin typeface="Bookman Old Style"/>
              <a:cs typeface="Bookman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1976496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69165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62000" y="52578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FF0000"/>
                </a:solidFill>
              </a:rPr>
              <a:t>What is the support and confidence for the Rule Socks =&gt; Tie ???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6916522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5181600"/>
            <a:ext cx="863744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3069" y="770827"/>
            <a:ext cx="7570470" cy="12311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00455" marR="5080" indent="-1088390">
              <a:lnSpc>
                <a:spcPct val="100000"/>
              </a:lnSpc>
            </a:pP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Generating</a:t>
            </a:r>
            <a:r>
              <a:rPr sz="4000" b="0" spc="-10" dirty="0">
                <a:latin typeface="Bookman Old Style"/>
                <a:cs typeface="Bookman Old Style"/>
              </a:rPr>
              <a:t>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frequent</a:t>
            </a:r>
            <a:r>
              <a:rPr sz="4000" b="0" spc="10" dirty="0">
                <a:latin typeface="Bookman Old Style"/>
                <a:cs typeface="Bookman Old Style"/>
              </a:rPr>
              <a:t>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item</a:t>
            </a:r>
            <a:r>
              <a:rPr sz="4000" b="0" spc="5" dirty="0">
                <a:latin typeface="Bookman Old Style"/>
                <a:cs typeface="Bookman Old Style"/>
              </a:rPr>
              <a:t>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sets</a:t>
            </a:r>
            <a:r>
              <a:rPr sz="4000" b="0" spc="-15" dirty="0">
                <a:latin typeface="Bookman Old Style"/>
                <a:cs typeface="Bookman Old Style"/>
              </a:rPr>
              <a:t>: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The</a:t>
            </a:r>
            <a:r>
              <a:rPr sz="4000" b="0" spc="-25" dirty="0">
                <a:latin typeface="Bookman Old Style"/>
                <a:cs typeface="Bookman Old Style"/>
              </a:rPr>
              <a:t>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Apriori</a:t>
            </a:r>
            <a:r>
              <a:rPr sz="4000" b="0" spc="15" dirty="0">
                <a:latin typeface="Bookman Old Style"/>
                <a:cs typeface="Bookman Old Style"/>
              </a:rPr>
              <a:t> </a:t>
            </a:r>
            <a:r>
              <a:rPr sz="3600" b="1" dirty="0">
                <a:solidFill>
                  <a:srgbClr val="3333CC"/>
                </a:solidFill>
                <a:latin typeface="Bookman Old Style"/>
                <a:cs typeface="Bookman Old Style"/>
              </a:rPr>
              <a:t>Algorithm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21733" y="2113414"/>
            <a:ext cx="7442834" cy="4678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0" dirty="0">
                <a:latin typeface="Bookman Old Style"/>
                <a:cs typeface="Bookman Old Style"/>
              </a:rPr>
              <a:t>F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r</a:t>
            </a:r>
            <a:r>
              <a:rPr sz="3200" b="0" spc="-25" dirty="0">
                <a:latin typeface="Bookman Old Style"/>
                <a:cs typeface="Bookman Old Style"/>
              </a:rPr>
              <a:t> </a:t>
            </a:r>
            <a:r>
              <a:rPr sz="3200" b="0" i="1" dirty="0">
                <a:latin typeface="Bookman Old Style"/>
                <a:cs typeface="Bookman Old Style"/>
              </a:rPr>
              <a:t>k</a:t>
            </a:r>
            <a:r>
              <a:rPr sz="3200" b="0" i="1" spc="6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p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duc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s…</a:t>
            </a:r>
            <a:endParaRPr sz="3200">
              <a:latin typeface="Bookman Old Style"/>
              <a:cs typeface="Bookman Old Style"/>
            </a:endParaRPr>
          </a:p>
          <a:p>
            <a:pPr marL="794385" indent="-381000">
              <a:lnSpc>
                <a:spcPct val="100000"/>
              </a:lnSpc>
              <a:spcBef>
                <a:spcPts val="375"/>
              </a:spcBef>
              <a:buFont typeface="Bookman Old Style"/>
              <a:buAutoNum type="arabicPeriod"/>
              <a:tabLst>
                <a:tab pos="795020" algn="l"/>
              </a:tabLst>
            </a:pP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minim</a:t>
            </a:r>
            <a:r>
              <a:rPr sz="2800" b="0" spc="-30" dirty="0">
                <a:latin typeface="Bookman Old Style"/>
                <a:cs typeface="Bookman Old Style"/>
              </a:rPr>
              <a:t>um</a:t>
            </a:r>
            <a:r>
              <a:rPr sz="2800" b="0" spc="2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30" dirty="0">
                <a:latin typeface="Bookman Old Style"/>
                <a:cs typeface="Bookman Old Style"/>
              </a:rPr>
              <a:t>uppo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3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10" dirty="0">
                <a:latin typeface="Bookman Old Style"/>
                <a:cs typeface="Bookman Old Style"/>
              </a:rPr>
              <a:t>rit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ri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endParaRPr sz="2800">
              <a:latin typeface="Bookman Old Style"/>
              <a:cs typeface="Bookman Old Style"/>
            </a:endParaRPr>
          </a:p>
          <a:p>
            <a:pPr marL="794385" marR="736600" indent="-381000">
              <a:lnSpc>
                <a:spcPts val="3020"/>
              </a:lnSpc>
              <a:spcBef>
                <a:spcPts val="720"/>
              </a:spcBef>
              <a:buFont typeface="Bookman Old Style"/>
              <a:buAutoNum type="arabicPeriod"/>
              <a:tabLst>
                <a:tab pos="795020" algn="l"/>
              </a:tabLst>
            </a:pPr>
            <a:r>
              <a:rPr sz="2800" b="0" spc="-30" dirty="0">
                <a:latin typeface="Bookman Old Style"/>
                <a:cs typeface="Bookman Old Style"/>
              </a:rPr>
              <a:t>G</a:t>
            </a:r>
            <a:r>
              <a:rPr sz="2800" b="0" spc="-20" dirty="0">
                <a:latin typeface="Bookman Old Style"/>
                <a:cs typeface="Bookman Old Style"/>
              </a:rPr>
              <a:t>ene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li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ne-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 mee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30" dirty="0">
                <a:latin typeface="Bookman Old Style"/>
                <a:cs typeface="Bookman Old Style"/>
              </a:rPr>
              <a:t>uppo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2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10" dirty="0">
                <a:latin typeface="Bookman Old Style"/>
                <a:cs typeface="Bookman Old Style"/>
              </a:rPr>
              <a:t>rit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ri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endParaRPr sz="2800">
              <a:latin typeface="Bookman Old Style"/>
              <a:cs typeface="Bookman Old Style"/>
            </a:endParaRPr>
          </a:p>
          <a:p>
            <a:pPr marL="794385" marR="5080" indent="-381000">
              <a:lnSpc>
                <a:spcPts val="3020"/>
              </a:lnSpc>
              <a:spcBef>
                <a:spcPts val="675"/>
              </a:spcBef>
              <a:buFont typeface="Bookman Old Style"/>
              <a:buAutoNum type="arabicPeriod"/>
              <a:tabLst>
                <a:tab pos="795020" algn="l"/>
              </a:tabLst>
            </a:pPr>
            <a:r>
              <a:rPr sz="2800" b="0" spc="-25" dirty="0">
                <a:latin typeface="Bookman Old Style"/>
                <a:cs typeface="Bookman Old Style"/>
              </a:rPr>
              <a:t>U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li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ne-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t</a:t>
            </a:r>
            <a:r>
              <a:rPr sz="2800" b="0" spc="-20" dirty="0">
                <a:latin typeface="Bookman Old Style"/>
                <a:cs typeface="Bookman Old Style"/>
              </a:rPr>
              <a:t>o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gene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li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t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5" dirty="0">
                <a:latin typeface="Bookman Old Style"/>
                <a:cs typeface="Bookman Old Style"/>
              </a:rPr>
              <a:t>w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-20" dirty="0">
                <a:latin typeface="Bookman Old Style"/>
                <a:cs typeface="Bookman Old Style"/>
              </a:rPr>
              <a:t>ee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30" dirty="0">
                <a:latin typeface="Bookman Old Style"/>
                <a:cs typeface="Bookman Old Style"/>
              </a:rPr>
              <a:t>uppo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10" dirty="0">
                <a:latin typeface="Bookman Old Style"/>
                <a:cs typeface="Bookman Old Style"/>
              </a:rPr>
              <a:t>rit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ri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endParaRPr sz="2800">
              <a:latin typeface="Bookman Old Style"/>
              <a:cs typeface="Bookman Old Style"/>
            </a:endParaRPr>
          </a:p>
          <a:p>
            <a:pPr marL="794385" marR="450215" indent="-381000">
              <a:lnSpc>
                <a:spcPts val="3020"/>
              </a:lnSpc>
              <a:spcBef>
                <a:spcPts val="675"/>
              </a:spcBef>
              <a:buFont typeface="Bookman Old Style"/>
              <a:buAutoNum type="arabicPeriod"/>
              <a:tabLst>
                <a:tab pos="795020" algn="l"/>
              </a:tabLst>
            </a:pPr>
            <a:r>
              <a:rPr sz="2800" b="0" spc="-25" dirty="0">
                <a:latin typeface="Bookman Old Style"/>
                <a:cs typeface="Bookman Old Style"/>
              </a:rPr>
              <a:t>U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li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5" dirty="0">
                <a:latin typeface="Bookman Old Style"/>
                <a:cs typeface="Bookman Old Style"/>
              </a:rPr>
              <a:t>w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t</a:t>
            </a:r>
            <a:r>
              <a:rPr sz="2800" b="0" spc="-20" dirty="0">
                <a:latin typeface="Bookman Old Style"/>
                <a:cs typeface="Bookman Old Style"/>
              </a:rPr>
              <a:t>o</a:t>
            </a:r>
            <a:r>
              <a:rPr sz="2800" b="0" spc="-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gene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li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5" dirty="0">
                <a:latin typeface="Bookman Old Style"/>
                <a:cs typeface="Bookman Old Style"/>
              </a:rPr>
              <a:t>t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f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20" dirty="0">
                <a:latin typeface="Bookman Old Style"/>
                <a:cs typeface="Bookman Old Style"/>
              </a:rPr>
              <a:t>ee-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-20" dirty="0">
                <a:latin typeface="Bookman Old Style"/>
                <a:cs typeface="Bookman Old Style"/>
              </a:rPr>
              <a:t>ee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30" dirty="0">
                <a:latin typeface="Bookman Old Style"/>
                <a:cs typeface="Bookman Old Style"/>
              </a:rPr>
              <a:t>uppo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2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</a:t>
            </a:r>
            <a:r>
              <a:rPr sz="2800" b="0" spc="-10" dirty="0">
                <a:latin typeface="Bookman Old Style"/>
                <a:cs typeface="Bookman Old Style"/>
              </a:rPr>
              <a:t>rit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ri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endParaRPr sz="2800">
              <a:latin typeface="Bookman Old Style"/>
              <a:cs typeface="Bookman Old Style"/>
            </a:endParaRPr>
          </a:p>
          <a:p>
            <a:pPr marL="794385" indent="-381000">
              <a:lnSpc>
                <a:spcPts val="3350"/>
              </a:lnSpc>
              <a:spcBef>
                <a:spcPts val="280"/>
              </a:spcBef>
              <a:buFont typeface="Bookman Old Style"/>
              <a:buAutoNum type="arabicPeriod"/>
              <a:tabLst>
                <a:tab pos="795020" algn="l"/>
              </a:tabLst>
            </a:pPr>
            <a:r>
              <a:rPr sz="2800" b="0" spc="-30" dirty="0">
                <a:latin typeface="Bookman Old Style"/>
                <a:cs typeface="Bookman Old Style"/>
              </a:rPr>
              <a:t>Co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in</a:t>
            </a:r>
            <a:r>
              <a:rPr sz="2800" b="0" spc="-30" dirty="0">
                <a:latin typeface="Bookman Old Style"/>
                <a:cs typeface="Bookman Old Style"/>
              </a:rPr>
              <a:t>u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u</a:t>
            </a:r>
            <a:r>
              <a:rPr sz="2800" b="0" spc="-20" dirty="0">
                <a:latin typeface="Bookman Old Style"/>
                <a:cs typeface="Bookman Old Style"/>
              </a:rPr>
              <a:t>p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30" dirty="0">
                <a:latin typeface="Bookman Old Style"/>
                <a:cs typeface="Bookman Old Style"/>
              </a:rPr>
              <a:t>ou</a:t>
            </a:r>
            <a:r>
              <a:rPr sz="2800" b="0" spc="-20" dirty="0">
                <a:latin typeface="Bookman Old Style"/>
                <a:cs typeface="Bookman Old Style"/>
              </a:rPr>
              <a:t>gh</a:t>
            </a:r>
            <a:r>
              <a:rPr sz="2800" b="0" spc="15" dirty="0">
                <a:latin typeface="Bookman Old Style"/>
                <a:cs typeface="Bookman Old Style"/>
              </a:rPr>
              <a:t> </a:t>
            </a:r>
            <a:r>
              <a:rPr sz="2800" b="0" i="1" spc="-20" dirty="0">
                <a:latin typeface="Bookman Old Style"/>
                <a:cs typeface="Bookman Old Style"/>
              </a:rPr>
              <a:t>k</a:t>
            </a:r>
            <a:r>
              <a:rPr sz="2800" b="0" spc="-20" dirty="0">
                <a:latin typeface="Bookman Old Style"/>
                <a:cs typeface="Bookman Old Style"/>
              </a:rPr>
              <a:t>-</a:t>
            </a:r>
            <a:r>
              <a:rPr sz="2800" b="0" spc="-10" dirty="0">
                <a:latin typeface="Bookman Old Style"/>
                <a:cs typeface="Bookman Old Style"/>
              </a:rPr>
              <a:t>it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endParaRPr sz="28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569212"/>
          </a:xfrm>
          <a:prstGeom prst="rect">
            <a:avLst/>
          </a:prstGeom>
        </p:spPr>
        <p:txBody>
          <a:bodyPr vert="horz" wrap="square" lIns="0" tIns="58056" rIns="0" bIns="0" rtlCol="0">
            <a:spAutoFit/>
          </a:bodyPr>
          <a:lstStyle/>
          <a:p>
            <a:pPr marL="32384">
              <a:lnSpc>
                <a:spcPts val="4310"/>
              </a:lnSpc>
            </a:pPr>
            <a:r>
              <a:rPr sz="3200" b="1" kern="1200" dirty="0">
                <a:solidFill>
                  <a:srgbClr val="3333CC"/>
                </a:solidFill>
                <a:ea typeface="+mn-ea"/>
              </a:rPr>
              <a:t>Performance Measure : Lift ratio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095247" y="1961992"/>
            <a:ext cx="7901305" cy="52673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865" marR="1397635">
              <a:lnSpc>
                <a:spcPts val="3229"/>
              </a:lnSpc>
            </a:pPr>
            <a:r>
              <a:rPr sz="3000" b="0" spc="100" dirty="0">
                <a:latin typeface="Bookman Old Style"/>
                <a:cs typeface="Bookman Old Style"/>
              </a:rPr>
              <a:t>L</a:t>
            </a:r>
            <a:r>
              <a:rPr sz="3000" b="0" spc="170" dirty="0">
                <a:latin typeface="Bookman Old Style"/>
                <a:cs typeface="Bookman Old Style"/>
              </a:rPr>
              <a:t>if</a:t>
            </a:r>
            <a:r>
              <a:rPr sz="3000" b="0" spc="235" dirty="0">
                <a:latin typeface="Bookman Old Style"/>
                <a:cs typeface="Bookman Old Style"/>
              </a:rPr>
              <a:t>t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50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235" dirty="0">
                <a:latin typeface="Bookman Old Style"/>
                <a:cs typeface="Bookman Old Style"/>
              </a:rPr>
              <a:t>t</a:t>
            </a:r>
            <a:r>
              <a:rPr sz="3000" b="0" spc="170" dirty="0">
                <a:latin typeface="Bookman Old Style"/>
                <a:cs typeface="Bookman Old Style"/>
              </a:rPr>
              <a:t>i</a:t>
            </a:r>
            <a:r>
              <a:rPr sz="3000" b="0" spc="160" dirty="0">
                <a:latin typeface="Bookman Old Style"/>
                <a:cs typeface="Bookman Old Style"/>
              </a:rPr>
              <a:t>o</a:t>
            </a:r>
            <a:r>
              <a:rPr sz="3000" b="0" dirty="0">
                <a:latin typeface="Bookman Old Style"/>
                <a:cs typeface="Bookman Old Style"/>
              </a:rPr>
              <a:t>=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spc="-5" dirty="0">
                <a:latin typeface="Bookman Old Style"/>
                <a:cs typeface="Bookman Old Style"/>
              </a:rPr>
              <a:t>o</a:t>
            </a:r>
            <a:r>
              <a:rPr sz="3000" b="0" i="1" dirty="0">
                <a:latin typeface="Bookman Old Style"/>
                <a:cs typeface="Bookman Old Style"/>
              </a:rPr>
              <a:t>n</a:t>
            </a:r>
            <a:r>
              <a:rPr sz="3000" b="0" i="1" spc="25" dirty="0">
                <a:latin typeface="Bookman Old Style"/>
                <a:cs typeface="Bookman Old Style"/>
              </a:rPr>
              <a:t>f</a:t>
            </a:r>
            <a:r>
              <a:rPr sz="3000" b="0" i="1" spc="-60" dirty="0">
                <a:latin typeface="Bookman Old Style"/>
                <a:cs typeface="Bookman Old Style"/>
              </a:rPr>
              <a:t>i</a:t>
            </a:r>
            <a:r>
              <a:rPr sz="3000" b="0" i="1" spc="-5" dirty="0">
                <a:latin typeface="Bookman Old Style"/>
                <a:cs typeface="Bookman Old Style"/>
              </a:rPr>
              <a:t>den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dirty="0">
                <a:latin typeface="Bookman Old Style"/>
                <a:cs typeface="Bookman Old Style"/>
              </a:rPr>
              <a:t>e</a:t>
            </a:r>
            <a:r>
              <a:rPr sz="3000" b="0" spc="-5" dirty="0">
                <a:latin typeface="Bookman Old Style"/>
                <a:cs typeface="Bookman Old Style"/>
              </a:rPr>
              <a:t>/</a:t>
            </a:r>
            <a:r>
              <a:rPr sz="3000" b="0" spc="-10" dirty="0">
                <a:latin typeface="Bookman Old Style"/>
                <a:cs typeface="Bookman Old Style"/>
              </a:rPr>
              <a:t>(</a:t>
            </a:r>
            <a:r>
              <a:rPr sz="3000" b="0" i="1" spc="-5" dirty="0">
                <a:latin typeface="Bookman Old Style"/>
                <a:cs typeface="Bookman Old Style"/>
              </a:rPr>
              <a:t>ben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spc="-5" dirty="0">
                <a:latin typeface="Bookman Old Style"/>
                <a:cs typeface="Bookman Old Style"/>
              </a:rPr>
              <a:t>h</a:t>
            </a:r>
            <a:r>
              <a:rPr sz="3000" b="0" i="1" spc="-20" dirty="0">
                <a:latin typeface="Bookman Old Style"/>
                <a:cs typeface="Bookman Old Style"/>
              </a:rPr>
              <a:t>m</a:t>
            </a:r>
            <a:r>
              <a:rPr sz="3000" b="0" i="1" spc="-40" dirty="0">
                <a:latin typeface="Bookman Old Style"/>
                <a:cs typeface="Bookman Old Style"/>
              </a:rPr>
              <a:t>a</a:t>
            </a:r>
            <a:r>
              <a:rPr sz="3000" b="0" i="1" spc="-15" dirty="0">
                <a:latin typeface="Bookman Old Style"/>
                <a:cs typeface="Bookman Old Style"/>
              </a:rPr>
              <a:t>r</a:t>
            </a:r>
            <a:r>
              <a:rPr sz="3000" b="0" i="1" dirty="0">
                <a:latin typeface="Bookman Old Style"/>
                <a:cs typeface="Bookman Old Style"/>
              </a:rPr>
              <a:t>k 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spc="-5" dirty="0">
                <a:latin typeface="Bookman Old Style"/>
                <a:cs typeface="Bookman Old Style"/>
              </a:rPr>
              <a:t>o</a:t>
            </a:r>
            <a:r>
              <a:rPr sz="3000" b="0" i="1" dirty="0">
                <a:latin typeface="Bookman Old Style"/>
                <a:cs typeface="Bookman Old Style"/>
              </a:rPr>
              <a:t>n</a:t>
            </a:r>
            <a:r>
              <a:rPr sz="3000" b="0" i="1" spc="25" dirty="0">
                <a:latin typeface="Bookman Old Style"/>
                <a:cs typeface="Bookman Old Style"/>
              </a:rPr>
              <a:t>f</a:t>
            </a:r>
            <a:r>
              <a:rPr sz="3000" b="0" i="1" spc="-60" dirty="0">
                <a:latin typeface="Bookman Old Style"/>
                <a:cs typeface="Bookman Old Style"/>
              </a:rPr>
              <a:t>i</a:t>
            </a:r>
            <a:r>
              <a:rPr sz="3000" b="0" i="1" spc="-5" dirty="0">
                <a:latin typeface="Bookman Old Style"/>
                <a:cs typeface="Bookman Old Style"/>
              </a:rPr>
              <a:t>den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dirty="0">
                <a:latin typeface="Bookman Old Style"/>
                <a:cs typeface="Bookman Old Style"/>
              </a:rPr>
              <a:t>e</a:t>
            </a:r>
            <a:r>
              <a:rPr sz="3000" b="0" spc="-10" dirty="0">
                <a:latin typeface="Bookman Old Style"/>
                <a:cs typeface="Bookman Old Style"/>
              </a:rPr>
              <a:t>)</a:t>
            </a:r>
            <a:endParaRPr sz="3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6"/>
              </a:spcBef>
            </a:pPr>
            <a:endParaRPr sz="4050">
              <a:latin typeface="Times New Roman"/>
              <a:cs typeface="Times New Roman"/>
            </a:endParaRPr>
          </a:p>
          <a:p>
            <a:pPr marL="62865" marR="684530">
              <a:lnSpc>
                <a:spcPts val="3240"/>
              </a:lnSpc>
            </a:pPr>
            <a:r>
              <a:rPr sz="3000" b="0" spc="-25" dirty="0">
                <a:latin typeface="Bookman Old Style"/>
                <a:cs typeface="Bookman Old Style"/>
              </a:rPr>
              <a:t>B</a:t>
            </a:r>
            <a:r>
              <a:rPr sz="3000" b="0" spc="-5" dirty="0">
                <a:latin typeface="Bookman Old Style"/>
                <a:cs typeface="Bookman Old Style"/>
              </a:rPr>
              <a:t>ench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dirty="0">
                <a:latin typeface="Bookman Old Style"/>
                <a:cs typeface="Bookman Old Style"/>
              </a:rPr>
              <a:t>k</a:t>
            </a:r>
            <a:r>
              <a:rPr sz="3000" b="0" spc="-5" dirty="0">
                <a:latin typeface="Bookman Old Style"/>
                <a:cs typeface="Bookman Old Style"/>
              </a:rPr>
              <a:t> assu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5" dirty="0">
                <a:latin typeface="Bookman Old Style"/>
                <a:cs typeface="Bookman Old Style"/>
              </a:rPr>
              <a:t>e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ndependenc</a:t>
            </a:r>
            <a:r>
              <a:rPr sz="3000" b="0" dirty="0">
                <a:latin typeface="Bookman Old Style"/>
                <a:cs typeface="Bookman Old Style"/>
              </a:rPr>
              <a:t>e </a:t>
            </a:r>
            <a:r>
              <a:rPr sz="3000" b="0" spc="-5" dirty="0">
                <a:latin typeface="Bookman Old Style"/>
                <a:cs typeface="Bookman Old Style"/>
              </a:rPr>
              <a:t>be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30" dirty="0">
                <a:latin typeface="Bookman Old Style"/>
                <a:cs typeface="Bookman Old Style"/>
              </a:rPr>
              <a:t>w</a:t>
            </a:r>
            <a:r>
              <a:rPr sz="3000" b="0" spc="-5" dirty="0">
                <a:latin typeface="Bookman Old Style"/>
                <a:cs typeface="Bookman Old Style"/>
              </a:rPr>
              <a:t>ee</a:t>
            </a:r>
            <a:r>
              <a:rPr sz="3000" b="0" dirty="0">
                <a:latin typeface="Bookman Old Style"/>
                <a:cs typeface="Bookman Old Style"/>
              </a:rPr>
              <a:t>n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an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5" dirty="0">
                <a:latin typeface="Bookman Old Style"/>
                <a:cs typeface="Bookman Old Style"/>
              </a:rPr>
              <a:t>eceden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an</a:t>
            </a:r>
            <a:r>
              <a:rPr sz="3000" b="0" dirty="0">
                <a:latin typeface="Bookman Old Style"/>
                <a:cs typeface="Bookman Old Style"/>
              </a:rPr>
              <a:t>d</a:t>
            </a:r>
            <a:r>
              <a:rPr sz="3000" b="0" spc="-5" dirty="0">
                <a:latin typeface="Bookman Old Style"/>
                <a:cs typeface="Bookman Old Style"/>
              </a:rPr>
              <a:t> consequence</a:t>
            </a:r>
            <a:r>
              <a:rPr sz="3000" b="0" spc="-10" dirty="0">
                <a:latin typeface="Bookman Old Style"/>
                <a:cs typeface="Bookman Old Style"/>
              </a:rPr>
              <a:t>:</a:t>
            </a:r>
            <a:endParaRPr sz="3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11"/>
              </a:spcBef>
            </a:pPr>
            <a:endParaRPr sz="3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i="1" spc="-20" dirty="0">
                <a:latin typeface="Calibri"/>
                <a:cs typeface="Calibri"/>
              </a:rPr>
              <a:t>P</a:t>
            </a:r>
            <a:r>
              <a:rPr sz="2400" i="1" dirty="0">
                <a:latin typeface="Calibri"/>
                <a:cs typeface="Calibri"/>
              </a:rPr>
              <a:t>(a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35" dirty="0">
                <a:latin typeface="Calibri"/>
                <a:cs typeface="Calibri"/>
              </a:rPr>
              <a:t>t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15" dirty="0">
                <a:latin typeface="Calibri"/>
                <a:cs typeface="Calibri"/>
              </a:rPr>
              <a:t>c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dirty="0">
                <a:latin typeface="Calibri"/>
                <a:cs typeface="Calibri"/>
              </a:rPr>
              <a:t>d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10" dirty="0">
                <a:latin typeface="Calibri"/>
                <a:cs typeface="Calibri"/>
              </a:rPr>
              <a:t>t</a:t>
            </a:r>
            <a:r>
              <a:rPr sz="2400" i="1" spc="-30" dirty="0">
                <a:latin typeface="Calibri"/>
                <a:cs typeface="Calibri"/>
              </a:rPr>
              <a:t> </a:t>
            </a:r>
            <a:r>
              <a:rPr sz="2400" i="1" dirty="0">
                <a:latin typeface="Calibri"/>
                <a:cs typeface="Calibri"/>
              </a:rPr>
              <a:t>&amp;</a:t>
            </a:r>
            <a:r>
              <a:rPr sz="2400" i="1" spc="-10" dirty="0">
                <a:latin typeface="Calibri"/>
                <a:cs typeface="Calibri"/>
              </a:rPr>
              <a:t> </a:t>
            </a:r>
            <a:r>
              <a:rPr sz="2400" i="1" spc="-30" dirty="0">
                <a:latin typeface="Calibri"/>
                <a:cs typeface="Calibri"/>
              </a:rPr>
              <a:t>c</a:t>
            </a:r>
            <a:r>
              <a:rPr sz="2400" i="1" dirty="0">
                <a:latin typeface="Calibri"/>
                <a:cs typeface="Calibri"/>
              </a:rPr>
              <a:t>ons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dirty="0">
                <a:latin typeface="Calibri"/>
                <a:cs typeface="Calibri"/>
              </a:rPr>
              <a:t>qu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10" dirty="0">
                <a:latin typeface="Calibri"/>
                <a:cs typeface="Calibri"/>
              </a:rPr>
              <a:t>t</a:t>
            </a:r>
            <a:r>
              <a:rPr sz="2400" i="1" dirty="0">
                <a:latin typeface="Calibri"/>
                <a:cs typeface="Calibri"/>
              </a:rPr>
              <a:t>) = </a:t>
            </a:r>
            <a:r>
              <a:rPr sz="2400" i="1" spc="-20" dirty="0">
                <a:latin typeface="Calibri"/>
                <a:cs typeface="Calibri"/>
              </a:rPr>
              <a:t>P</a:t>
            </a:r>
            <a:r>
              <a:rPr sz="2400" i="1" dirty="0">
                <a:latin typeface="Calibri"/>
                <a:cs typeface="Calibri"/>
              </a:rPr>
              <a:t>(a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35" dirty="0">
                <a:latin typeface="Calibri"/>
                <a:cs typeface="Calibri"/>
              </a:rPr>
              <a:t>t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15" dirty="0">
                <a:latin typeface="Calibri"/>
                <a:cs typeface="Calibri"/>
              </a:rPr>
              <a:t>c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dirty="0">
                <a:latin typeface="Calibri"/>
                <a:cs typeface="Calibri"/>
              </a:rPr>
              <a:t>d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10" dirty="0">
                <a:latin typeface="Calibri"/>
                <a:cs typeface="Calibri"/>
              </a:rPr>
              <a:t>t</a:t>
            </a:r>
            <a:r>
              <a:rPr sz="2400" i="1" dirty="0">
                <a:latin typeface="Calibri"/>
                <a:cs typeface="Calibri"/>
              </a:rPr>
              <a:t>)</a:t>
            </a:r>
            <a:r>
              <a:rPr sz="2400" i="1" spc="-25" dirty="0">
                <a:latin typeface="Calibri"/>
                <a:cs typeface="Calibri"/>
              </a:rPr>
              <a:t> </a:t>
            </a:r>
            <a:r>
              <a:rPr sz="2400" i="1" dirty="0">
                <a:latin typeface="Calibri"/>
                <a:cs typeface="Calibri"/>
              </a:rPr>
              <a:t>x</a:t>
            </a:r>
            <a:r>
              <a:rPr sz="2400" i="1" spc="-15" dirty="0">
                <a:latin typeface="Calibri"/>
                <a:cs typeface="Calibri"/>
              </a:rPr>
              <a:t> </a:t>
            </a:r>
            <a:r>
              <a:rPr sz="2400" i="1" spc="-20" dirty="0">
                <a:latin typeface="Calibri"/>
                <a:cs typeface="Calibri"/>
              </a:rPr>
              <a:t>P</a:t>
            </a:r>
            <a:r>
              <a:rPr sz="2400" i="1" dirty="0">
                <a:latin typeface="Calibri"/>
                <a:cs typeface="Calibri"/>
              </a:rPr>
              <a:t>(</a:t>
            </a:r>
            <a:r>
              <a:rPr sz="2400" i="1" spc="-30" dirty="0">
                <a:latin typeface="Calibri"/>
                <a:cs typeface="Calibri"/>
              </a:rPr>
              <a:t>c</a:t>
            </a:r>
            <a:r>
              <a:rPr sz="2400" i="1" dirty="0">
                <a:latin typeface="Calibri"/>
                <a:cs typeface="Calibri"/>
              </a:rPr>
              <a:t>ons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dirty="0">
                <a:latin typeface="Calibri"/>
                <a:cs typeface="Calibri"/>
              </a:rPr>
              <a:t>qu</a:t>
            </a:r>
            <a:r>
              <a:rPr sz="2400" i="1" spc="-10" dirty="0">
                <a:latin typeface="Calibri"/>
                <a:cs typeface="Calibri"/>
              </a:rPr>
              <a:t>e</a:t>
            </a:r>
            <a:r>
              <a:rPr sz="2400" i="1" spc="-25" dirty="0">
                <a:latin typeface="Calibri"/>
                <a:cs typeface="Calibri"/>
              </a:rPr>
              <a:t>n</a:t>
            </a:r>
            <a:r>
              <a:rPr sz="2400" i="1" spc="-10" dirty="0">
                <a:latin typeface="Calibri"/>
                <a:cs typeface="Calibri"/>
              </a:rPr>
              <a:t>t</a:t>
            </a:r>
            <a:r>
              <a:rPr sz="2400" i="1" dirty="0">
                <a:latin typeface="Calibri"/>
                <a:cs typeface="Calibri"/>
              </a:rPr>
              <a:t>)</a:t>
            </a:r>
            <a:endParaRPr sz="2400">
              <a:latin typeface="Calibri"/>
              <a:cs typeface="Calibri"/>
            </a:endParaRPr>
          </a:p>
          <a:p>
            <a:pPr marL="62865">
              <a:lnSpc>
                <a:spcPct val="100000"/>
              </a:lnSpc>
              <a:spcBef>
                <a:spcPts val="1500"/>
              </a:spcBef>
            </a:pPr>
            <a:r>
              <a:rPr sz="3000" b="0" spc="-75" dirty="0">
                <a:latin typeface="Bookman Old Style"/>
                <a:cs typeface="Bookman Old Style"/>
              </a:rPr>
              <a:t>B</a:t>
            </a:r>
            <a:r>
              <a:rPr sz="3000" b="0" spc="165" dirty="0">
                <a:latin typeface="Bookman Old Style"/>
                <a:cs typeface="Bookman Old Style"/>
              </a:rPr>
              <a:t>e</a:t>
            </a:r>
            <a:r>
              <a:rPr sz="3000" b="0" spc="50" dirty="0">
                <a:latin typeface="Bookman Old Style"/>
                <a:cs typeface="Bookman Old Style"/>
              </a:rPr>
              <a:t>n</a:t>
            </a:r>
            <a:r>
              <a:rPr sz="3000" b="0" spc="165" dirty="0">
                <a:latin typeface="Bookman Old Style"/>
                <a:cs typeface="Bookman Old Style"/>
              </a:rPr>
              <a:t>c</a:t>
            </a:r>
            <a:r>
              <a:rPr sz="3000" b="0" spc="50" dirty="0">
                <a:latin typeface="Bookman Old Style"/>
                <a:cs typeface="Bookman Old Style"/>
              </a:rPr>
              <a:t>h</a:t>
            </a:r>
            <a:r>
              <a:rPr sz="3000" b="0" spc="80" dirty="0">
                <a:latin typeface="Bookman Old Style"/>
                <a:cs typeface="Bookman Old Style"/>
              </a:rPr>
              <a:t>m</a:t>
            </a:r>
            <a:r>
              <a:rPr sz="3000" b="0" spc="45" dirty="0">
                <a:latin typeface="Bookman Old Style"/>
                <a:cs typeface="Bookman Old Style"/>
              </a:rPr>
              <a:t>a</a:t>
            </a:r>
            <a:r>
              <a:rPr sz="3000" b="0" spc="50" dirty="0">
                <a:latin typeface="Bookman Old Style"/>
                <a:cs typeface="Bookman Old Style"/>
              </a:rPr>
              <a:t>r</a:t>
            </a:r>
            <a:r>
              <a:rPr sz="3000" b="0" spc="110" dirty="0">
                <a:latin typeface="Bookman Old Style"/>
                <a:cs typeface="Bookman Old Style"/>
              </a:rPr>
              <a:t>k</a:t>
            </a:r>
            <a:r>
              <a:rPr sz="3000" b="0" spc="35" dirty="0">
                <a:latin typeface="Bookman Old Style"/>
                <a:cs typeface="Bookman Old Style"/>
              </a:rPr>
              <a:t> </a:t>
            </a:r>
            <a:r>
              <a:rPr sz="3000" b="0" spc="165" dirty="0">
                <a:latin typeface="Bookman Old Style"/>
                <a:cs typeface="Bookman Old Style"/>
              </a:rPr>
              <a:t>c</a:t>
            </a:r>
            <a:r>
              <a:rPr sz="3000" b="0" spc="160" dirty="0">
                <a:latin typeface="Bookman Old Style"/>
                <a:cs typeface="Bookman Old Style"/>
              </a:rPr>
              <a:t>o</a:t>
            </a:r>
            <a:r>
              <a:rPr sz="3000" b="0" spc="50" dirty="0">
                <a:latin typeface="Bookman Old Style"/>
                <a:cs typeface="Bookman Old Style"/>
              </a:rPr>
              <a:t>n</a:t>
            </a:r>
            <a:r>
              <a:rPr sz="3000" b="0" spc="170" dirty="0">
                <a:latin typeface="Bookman Old Style"/>
                <a:cs typeface="Bookman Old Style"/>
              </a:rPr>
              <a:t>fi</a:t>
            </a:r>
            <a:r>
              <a:rPr sz="3000" b="0" spc="50" dirty="0">
                <a:latin typeface="Bookman Old Style"/>
                <a:cs typeface="Bookman Old Style"/>
              </a:rPr>
              <a:t>d</a:t>
            </a:r>
            <a:r>
              <a:rPr sz="3000" b="0" spc="165" dirty="0">
                <a:latin typeface="Bookman Old Style"/>
                <a:cs typeface="Bookman Old Style"/>
              </a:rPr>
              <a:t>e</a:t>
            </a:r>
            <a:r>
              <a:rPr sz="3000" b="0" spc="50" dirty="0">
                <a:latin typeface="Bookman Old Style"/>
                <a:cs typeface="Bookman Old Style"/>
              </a:rPr>
              <a:t>n</a:t>
            </a:r>
            <a:r>
              <a:rPr sz="3000" b="0" spc="165" dirty="0">
                <a:latin typeface="Bookman Old Style"/>
                <a:cs typeface="Bookman Old Style"/>
              </a:rPr>
              <a:t>c</a:t>
            </a:r>
            <a:r>
              <a:rPr sz="3000" b="0" spc="170" dirty="0">
                <a:latin typeface="Bookman Old Style"/>
                <a:cs typeface="Bookman Old Style"/>
              </a:rPr>
              <a:t>e</a:t>
            </a:r>
            <a:r>
              <a:rPr sz="3000" b="0" spc="-10" dirty="0">
                <a:latin typeface="Bookman Old Style"/>
                <a:cs typeface="Bookman Old Style"/>
              </a:rPr>
              <a:t>:</a:t>
            </a:r>
            <a:endParaRPr sz="3000">
              <a:latin typeface="Bookman Old Style"/>
              <a:cs typeface="Bookman Old Style"/>
            </a:endParaRPr>
          </a:p>
          <a:p>
            <a:pPr marL="62865">
              <a:lnSpc>
                <a:spcPts val="2965"/>
              </a:lnSpc>
              <a:spcBef>
                <a:spcPts val="325"/>
              </a:spcBef>
            </a:pPr>
            <a:r>
              <a:rPr sz="2600" b="0" spc="5" dirty="0">
                <a:latin typeface="Bookman Old Style"/>
                <a:cs typeface="Bookman Old Style"/>
              </a:rPr>
              <a:t>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spc="5" dirty="0">
                <a:latin typeface="Bookman Old Style"/>
                <a:cs typeface="Bookman Old Style"/>
              </a:rPr>
              <a:t>C</a:t>
            </a:r>
            <a:r>
              <a:rPr sz="2600" b="0" spc="-5" dirty="0">
                <a:latin typeface="Bookman Old Style"/>
                <a:cs typeface="Bookman Old Style"/>
              </a:rPr>
              <a:t>|</a:t>
            </a:r>
            <a:r>
              <a:rPr sz="2600" b="0" dirty="0">
                <a:latin typeface="Bookman Old Style"/>
                <a:cs typeface="Bookman Old Style"/>
              </a:rPr>
              <a:t>A)</a:t>
            </a:r>
            <a:r>
              <a:rPr sz="2600" b="0" spc="-4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=</a:t>
            </a:r>
            <a:r>
              <a:rPr sz="2600" b="0" spc="5" dirty="0">
                <a:latin typeface="Bookman Old Style"/>
                <a:cs typeface="Bookman Old Style"/>
              </a:rPr>
              <a:t> 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spc="5" dirty="0">
                <a:latin typeface="Bookman Old Style"/>
                <a:cs typeface="Bookman Old Style"/>
              </a:rPr>
              <a:t>C&amp;</a:t>
            </a:r>
            <a:r>
              <a:rPr sz="2600" b="0" dirty="0">
                <a:latin typeface="Bookman Old Style"/>
                <a:cs typeface="Bookman Old Style"/>
              </a:rPr>
              <a:t>A)</a:t>
            </a:r>
            <a:r>
              <a:rPr sz="2600" b="0" spc="-55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/</a:t>
            </a:r>
            <a:r>
              <a:rPr sz="2600" b="0" spc="5" dirty="0">
                <a:latin typeface="Bookman Old Style"/>
                <a:cs typeface="Bookman Old Style"/>
              </a:rPr>
              <a:t> 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dirty="0">
                <a:latin typeface="Bookman Old Style"/>
                <a:cs typeface="Bookman Old Style"/>
              </a:rPr>
              <a:t>A)</a:t>
            </a:r>
            <a:r>
              <a:rPr sz="2600" b="0" spc="-2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=</a:t>
            </a:r>
            <a:r>
              <a:rPr sz="2600" b="0" spc="5" dirty="0">
                <a:latin typeface="Bookman Old Style"/>
                <a:cs typeface="Bookman Old Style"/>
              </a:rPr>
              <a:t> 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spc="5" dirty="0">
                <a:latin typeface="Bookman Old Style"/>
                <a:cs typeface="Bookman Old Style"/>
              </a:rPr>
              <a:t>C</a:t>
            </a:r>
            <a:r>
              <a:rPr sz="2600" b="0" dirty="0">
                <a:latin typeface="Bookman Old Style"/>
                <a:cs typeface="Bookman Old Style"/>
              </a:rPr>
              <a:t>)</a:t>
            </a:r>
            <a:r>
              <a:rPr sz="2600" b="0" spc="-3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x </a:t>
            </a:r>
            <a:r>
              <a:rPr sz="2600" b="0" spc="5" dirty="0">
                <a:latin typeface="Bookman Old Style"/>
                <a:cs typeface="Bookman Old Style"/>
              </a:rPr>
              <a:t>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dirty="0">
                <a:latin typeface="Bookman Old Style"/>
                <a:cs typeface="Bookman Old Style"/>
              </a:rPr>
              <a:t>A)</a:t>
            </a:r>
            <a:r>
              <a:rPr sz="2600" b="0" spc="-3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/</a:t>
            </a:r>
            <a:r>
              <a:rPr sz="2600" b="0" spc="5" dirty="0">
                <a:latin typeface="Bookman Old Style"/>
                <a:cs typeface="Bookman Old Style"/>
              </a:rPr>
              <a:t> 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dirty="0">
                <a:latin typeface="Bookman Old Style"/>
                <a:cs typeface="Bookman Old Style"/>
              </a:rPr>
              <a:t>A)</a:t>
            </a:r>
            <a:r>
              <a:rPr sz="2600" b="0" spc="-30" dirty="0">
                <a:latin typeface="Bookman Old Style"/>
                <a:cs typeface="Bookman Old Style"/>
              </a:rPr>
              <a:t> </a:t>
            </a:r>
            <a:r>
              <a:rPr sz="2600" b="0" dirty="0">
                <a:latin typeface="Bookman Old Style"/>
                <a:cs typeface="Bookman Old Style"/>
              </a:rPr>
              <a:t>=</a:t>
            </a:r>
            <a:r>
              <a:rPr sz="2600" b="0" spc="5" dirty="0">
                <a:latin typeface="Bookman Old Style"/>
                <a:cs typeface="Bookman Old Style"/>
              </a:rPr>
              <a:t> P</a:t>
            </a:r>
            <a:r>
              <a:rPr sz="2600" b="0" spc="-5" dirty="0">
                <a:latin typeface="Bookman Old Style"/>
                <a:cs typeface="Bookman Old Style"/>
              </a:rPr>
              <a:t>(</a:t>
            </a:r>
            <a:r>
              <a:rPr sz="2600" b="0" spc="5" dirty="0">
                <a:latin typeface="Bookman Old Style"/>
                <a:cs typeface="Bookman Old Style"/>
              </a:rPr>
              <a:t>C</a:t>
            </a:r>
            <a:r>
              <a:rPr sz="2600" b="0" dirty="0">
                <a:latin typeface="Bookman Old Style"/>
                <a:cs typeface="Bookman Old Style"/>
              </a:rPr>
              <a:t>)</a:t>
            </a:r>
            <a:endParaRPr sz="2600">
              <a:latin typeface="Bookman Old Style"/>
              <a:cs typeface="Bookman Old Style"/>
            </a:endParaRPr>
          </a:p>
          <a:p>
            <a:pPr marL="62865">
              <a:lnSpc>
                <a:spcPts val="2965"/>
              </a:lnSpc>
            </a:pPr>
            <a:r>
              <a:rPr sz="2600" b="0" dirty="0">
                <a:latin typeface="Bookman Old Style"/>
                <a:cs typeface="Bookman Old Style"/>
              </a:rPr>
              <a:t>=</a:t>
            </a:r>
            <a:endParaRPr sz="2600">
              <a:latin typeface="Bookman Old Style"/>
              <a:cs typeface="Bookman Old Style"/>
            </a:endParaRPr>
          </a:p>
          <a:p>
            <a:pPr marL="116205" algn="ctr">
              <a:lnSpc>
                <a:spcPct val="100000"/>
              </a:lnSpc>
              <a:spcBef>
                <a:spcPts val="280"/>
              </a:spcBef>
            </a:pPr>
            <a:r>
              <a:rPr sz="2200" b="0" u="heavy" spc="-15" dirty="0">
                <a:latin typeface="Bookman Old Style"/>
                <a:cs typeface="Bookman Old Style"/>
              </a:rPr>
              <a:t># </a:t>
            </a:r>
            <a:r>
              <a:rPr sz="2200" b="0" u="heavy" spc="-5" dirty="0">
                <a:latin typeface="Bookman Old Style"/>
                <a:cs typeface="Bookman Old Style"/>
              </a:rPr>
              <a:t>tr</a:t>
            </a:r>
            <a:r>
              <a:rPr sz="2200" b="0" u="heavy" spc="-20" dirty="0">
                <a:latin typeface="Bookman Old Style"/>
                <a:cs typeface="Bookman Old Style"/>
              </a:rPr>
              <a:t>a</a:t>
            </a:r>
            <a:r>
              <a:rPr sz="2200" b="0" u="heavy" spc="-15" dirty="0">
                <a:latin typeface="Bookman Old Style"/>
                <a:cs typeface="Bookman Old Style"/>
              </a:rPr>
              <a:t>n</a:t>
            </a:r>
            <a:r>
              <a:rPr sz="2200" b="0" u="heavy" spc="-20" dirty="0">
                <a:latin typeface="Bookman Old Style"/>
                <a:cs typeface="Bookman Old Style"/>
              </a:rPr>
              <a:t>sac</a:t>
            </a:r>
            <a:r>
              <a:rPr sz="2200" b="0" u="heavy" spc="-5" dirty="0">
                <a:latin typeface="Bookman Old Style"/>
                <a:cs typeface="Bookman Old Style"/>
              </a:rPr>
              <a:t>t</a:t>
            </a:r>
            <a:r>
              <a:rPr sz="2200" b="0" u="heavy" spc="-10" dirty="0">
                <a:latin typeface="Bookman Old Style"/>
                <a:cs typeface="Bookman Old Style"/>
              </a:rPr>
              <a:t>i</a:t>
            </a:r>
            <a:r>
              <a:rPr sz="2200" b="0" u="heavy" spc="-25" dirty="0">
                <a:latin typeface="Bookman Old Style"/>
                <a:cs typeface="Bookman Old Style"/>
              </a:rPr>
              <a:t>o</a:t>
            </a:r>
            <a:r>
              <a:rPr sz="2200" b="0" u="heavy" spc="-15" dirty="0">
                <a:latin typeface="Bookman Old Style"/>
                <a:cs typeface="Bookman Old Style"/>
              </a:rPr>
              <a:t>ns</a:t>
            </a:r>
            <a:r>
              <a:rPr sz="2200" b="0" u="heavy" spc="15" dirty="0">
                <a:latin typeface="Bookman Old Style"/>
                <a:cs typeface="Bookman Old Style"/>
              </a:rPr>
              <a:t> </a:t>
            </a:r>
            <a:r>
              <a:rPr sz="2200" b="0" u="heavy" spc="-15" dirty="0">
                <a:latin typeface="Bookman Old Style"/>
                <a:cs typeface="Bookman Old Style"/>
              </a:rPr>
              <a:t>wi</a:t>
            </a:r>
            <a:r>
              <a:rPr sz="2200" b="0" u="heavy" spc="-5" dirty="0">
                <a:latin typeface="Bookman Old Style"/>
                <a:cs typeface="Bookman Old Style"/>
              </a:rPr>
              <a:t>t</a:t>
            </a:r>
            <a:r>
              <a:rPr sz="2200" b="0" u="heavy" spc="-15" dirty="0">
                <a:latin typeface="Bookman Old Style"/>
                <a:cs typeface="Bookman Old Style"/>
              </a:rPr>
              <a:t>h c</a:t>
            </a:r>
            <a:r>
              <a:rPr sz="2200" b="0" u="heavy" spc="-25" dirty="0">
                <a:latin typeface="Bookman Old Style"/>
                <a:cs typeface="Bookman Old Style"/>
              </a:rPr>
              <a:t>o</a:t>
            </a:r>
            <a:r>
              <a:rPr sz="2200" b="0" u="heavy" spc="-15" dirty="0">
                <a:latin typeface="Bookman Old Style"/>
                <a:cs typeface="Bookman Old Style"/>
              </a:rPr>
              <a:t>n</a:t>
            </a:r>
            <a:r>
              <a:rPr sz="2200" b="0" u="heavy" spc="-20" dirty="0">
                <a:latin typeface="Bookman Old Style"/>
                <a:cs typeface="Bookman Old Style"/>
              </a:rPr>
              <a:t>seq</a:t>
            </a:r>
            <a:r>
              <a:rPr sz="2200" b="0" u="heavy" spc="-10" dirty="0">
                <a:latin typeface="Bookman Old Style"/>
                <a:cs typeface="Bookman Old Style"/>
              </a:rPr>
              <a:t>u</a:t>
            </a:r>
            <a:r>
              <a:rPr sz="2200" b="0" u="heavy" spc="-20" dirty="0">
                <a:latin typeface="Bookman Old Style"/>
                <a:cs typeface="Bookman Old Style"/>
              </a:rPr>
              <a:t>e</a:t>
            </a:r>
            <a:r>
              <a:rPr sz="2200" b="0" u="heavy" spc="-15" dirty="0">
                <a:latin typeface="Bookman Old Style"/>
                <a:cs typeface="Bookman Old Style"/>
              </a:rPr>
              <a:t>nt</a:t>
            </a:r>
            <a:r>
              <a:rPr sz="2200" b="0" u="heavy" spc="30" dirty="0">
                <a:latin typeface="Bookman Old Style"/>
                <a:cs typeface="Bookman Old Style"/>
              </a:rPr>
              <a:t> </a:t>
            </a:r>
            <a:r>
              <a:rPr sz="2200" b="0" u="heavy" spc="-10" dirty="0">
                <a:latin typeface="Bookman Old Style"/>
                <a:cs typeface="Bookman Old Style"/>
              </a:rPr>
              <a:t>i</a:t>
            </a:r>
            <a:r>
              <a:rPr sz="2200" b="0" u="heavy" spc="-5" dirty="0">
                <a:latin typeface="Bookman Old Style"/>
                <a:cs typeface="Bookman Old Style"/>
              </a:rPr>
              <a:t>t</a:t>
            </a:r>
            <a:r>
              <a:rPr sz="2200" b="0" u="heavy" spc="-20" dirty="0">
                <a:latin typeface="Bookman Old Style"/>
                <a:cs typeface="Bookman Old Style"/>
              </a:rPr>
              <a:t>e</a:t>
            </a:r>
            <a:r>
              <a:rPr sz="2200" b="0" u="heavy" spc="-25" dirty="0">
                <a:latin typeface="Bookman Old Style"/>
                <a:cs typeface="Bookman Old Style"/>
              </a:rPr>
              <a:t>m</a:t>
            </a:r>
            <a:r>
              <a:rPr sz="2200" b="0" u="heavy" spc="-5" dirty="0">
                <a:latin typeface="Bookman Old Style"/>
                <a:cs typeface="Bookman Old Style"/>
              </a:rPr>
              <a:t> </a:t>
            </a:r>
            <a:r>
              <a:rPr sz="2200" b="0" u="heavy" spc="-20" dirty="0">
                <a:latin typeface="Bookman Old Style"/>
                <a:cs typeface="Bookman Old Style"/>
              </a:rPr>
              <a:t>se</a:t>
            </a:r>
            <a:r>
              <a:rPr sz="2200" b="0" u="heavy" spc="-5" dirty="0">
                <a:latin typeface="Bookman Old Style"/>
                <a:cs typeface="Bookman Old Style"/>
              </a:rPr>
              <a:t>t</a:t>
            </a:r>
            <a:r>
              <a:rPr sz="2200" b="0" u="heavy" spc="-15" dirty="0">
                <a:latin typeface="Bookman Old Style"/>
                <a:cs typeface="Bookman Old Style"/>
              </a:rPr>
              <a:t>s</a:t>
            </a:r>
            <a:endParaRPr sz="2200">
              <a:latin typeface="Bookman Old Style"/>
              <a:cs typeface="Bookman Old Style"/>
            </a:endParaRPr>
          </a:p>
          <a:p>
            <a:pPr marL="116205" algn="ctr">
              <a:lnSpc>
                <a:spcPct val="100000"/>
              </a:lnSpc>
              <a:spcBef>
                <a:spcPts val="260"/>
              </a:spcBef>
            </a:pPr>
            <a:r>
              <a:rPr sz="2200" b="0" spc="-15" dirty="0">
                <a:latin typeface="Bookman Old Style"/>
                <a:cs typeface="Bookman Old Style"/>
              </a:rPr>
              <a:t>#</a:t>
            </a:r>
            <a:r>
              <a:rPr sz="2200" b="0" spc="-10" dirty="0">
                <a:latin typeface="Bookman Old Style"/>
                <a:cs typeface="Bookman Old Style"/>
              </a:rPr>
              <a:t> </a:t>
            </a:r>
            <a:r>
              <a:rPr sz="2200" b="0" spc="-5" dirty="0">
                <a:latin typeface="Bookman Old Style"/>
                <a:cs typeface="Bookman Old Style"/>
              </a:rPr>
              <a:t>tr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15" dirty="0">
                <a:latin typeface="Bookman Old Style"/>
                <a:cs typeface="Bookman Old Style"/>
              </a:rPr>
              <a:t>n</a:t>
            </a:r>
            <a:r>
              <a:rPr sz="2200" b="0" spc="-20" dirty="0">
                <a:latin typeface="Bookman Old Style"/>
                <a:cs typeface="Bookman Old Style"/>
              </a:rPr>
              <a:t>sac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10" dirty="0">
                <a:latin typeface="Bookman Old Style"/>
                <a:cs typeface="Bookman Old Style"/>
              </a:rPr>
              <a:t>i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5" dirty="0">
                <a:latin typeface="Bookman Old Style"/>
                <a:cs typeface="Bookman Old Style"/>
              </a:rPr>
              <a:t>ns</a:t>
            </a:r>
            <a:r>
              <a:rPr sz="2200" b="0" spc="2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in</a:t>
            </a:r>
            <a:r>
              <a:rPr sz="2200" b="0" spc="-10" dirty="0">
                <a:latin typeface="Bookman Old Style"/>
                <a:cs typeface="Bookman Old Style"/>
              </a:rPr>
              <a:t> </a:t>
            </a:r>
            <a:r>
              <a:rPr sz="2200" b="0" spc="-25" dirty="0">
                <a:latin typeface="Bookman Old Style"/>
                <a:cs typeface="Bookman Old Style"/>
              </a:rPr>
              <a:t>d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5" dirty="0">
                <a:latin typeface="Bookman Old Style"/>
                <a:cs typeface="Bookman Old Style"/>
              </a:rPr>
              <a:t>t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25" dirty="0">
                <a:latin typeface="Bookman Old Style"/>
                <a:cs typeface="Bookman Old Style"/>
              </a:rPr>
              <a:t>b</a:t>
            </a:r>
            <a:r>
              <a:rPr sz="2200" b="0" spc="-20" dirty="0">
                <a:latin typeface="Bookman Old Style"/>
                <a:cs typeface="Bookman Old Style"/>
              </a:rPr>
              <a:t>as</a:t>
            </a:r>
            <a:r>
              <a:rPr sz="2200" b="0" spc="-15" dirty="0">
                <a:latin typeface="Bookman Old Style"/>
                <a:cs typeface="Bookman Old Style"/>
              </a:rPr>
              <a:t>e</a:t>
            </a:r>
            <a:endParaRPr sz="22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757680">
              <a:lnSpc>
                <a:spcPct val="100000"/>
              </a:lnSpc>
            </a:pPr>
            <a:r>
              <a:rPr sz="3200" b="1" kern="1200" dirty="0">
                <a:solidFill>
                  <a:srgbClr val="3333CC"/>
                </a:solidFill>
                <a:ea typeface="+mn-ea"/>
              </a:rPr>
              <a:t>Interpreting Lift</a:t>
            </a:r>
          </a:p>
        </p:txBody>
      </p:sp>
      <p:sp>
        <p:nvSpPr>
          <p:cNvPr id="6" name="object 6"/>
          <p:cNvSpPr/>
          <p:nvPr/>
        </p:nvSpPr>
        <p:spPr>
          <a:xfrm>
            <a:off x="457193" y="3886199"/>
            <a:ext cx="9144000" cy="342900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0" y="3428994"/>
                </a:lnTo>
                <a:lnTo>
                  <a:pt x="9143999" y="3428994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body" idx="1"/>
          </p:nvPr>
        </p:nvSpPr>
        <p:spPr>
          <a:xfrm>
            <a:off x="994661" y="2590800"/>
            <a:ext cx="8069077" cy="3111020"/>
          </a:xfrm>
          <a:prstGeom prst="rect">
            <a:avLst/>
          </a:prstGeom>
        </p:spPr>
        <p:txBody>
          <a:bodyPr vert="horz" wrap="square" lIns="0" tIns="1130213" rIns="0" bIns="0" rtlCol="0">
            <a:spAutoFit/>
          </a:bodyPr>
          <a:lstStyle/>
          <a:p>
            <a:pPr marL="10795" marR="5080">
              <a:lnSpc>
                <a:spcPct val="100000"/>
              </a:lnSpc>
            </a:pPr>
            <a:r>
              <a:rPr sz="3200" i="0" spc="-5" dirty="0">
                <a:latin typeface="Bookman Old Style"/>
                <a:cs typeface="Bookman Old Style"/>
              </a:rPr>
              <a:t>L</a:t>
            </a:r>
            <a:r>
              <a:rPr sz="3200" i="0" dirty="0">
                <a:latin typeface="Bookman Old Style"/>
                <a:cs typeface="Bookman Old Style"/>
              </a:rPr>
              <a:t>i</a:t>
            </a:r>
            <a:r>
              <a:rPr sz="3200" i="0" spc="-5" dirty="0">
                <a:latin typeface="Bookman Old Style"/>
                <a:cs typeface="Bookman Old Style"/>
              </a:rPr>
              <a:t>f</a:t>
            </a:r>
            <a:r>
              <a:rPr sz="3200" i="0" dirty="0">
                <a:latin typeface="Bookman Old Style"/>
                <a:cs typeface="Bookman Old Style"/>
              </a:rPr>
              <a:t>t</a:t>
            </a:r>
            <a:r>
              <a:rPr sz="3200" i="0" spc="-10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&gt;</a:t>
            </a:r>
            <a:r>
              <a:rPr sz="3200" i="0" spc="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1 i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dica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dirty="0">
                <a:latin typeface="Bookman Old Style"/>
                <a:cs typeface="Bookman Old Style"/>
              </a:rPr>
              <a:t>es</a:t>
            </a:r>
            <a:r>
              <a:rPr sz="3200" i="0" spc="-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a</a:t>
            </a:r>
            <a:r>
              <a:rPr sz="3200" i="0" spc="-5" dirty="0">
                <a:latin typeface="Bookman Old Style"/>
                <a:cs typeface="Bookman Old Style"/>
              </a:rPr>
              <a:t> </a:t>
            </a:r>
            <a:r>
              <a:rPr sz="3200" i="0" spc="-10" dirty="0">
                <a:latin typeface="Bookman Old Style"/>
                <a:cs typeface="Bookman Old Style"/>
              </a:rPr>
              <a:t>r</a:t>
            </a:r>
            <a:r>
              <a:rPr sz="3200" i="0" dirty="0">
                <a:latin typeface="Bookman Old Style"/>
                <a:cs typeface="Bookman Old Style"/>
              </a:rPr>
              <a:t>ule</a:t>
            </a:r>
            <a:r>
              <a:rPr sz="3200" i="0" spc="10" dirty="0">
                <a:latin typeface="Bookman Old Style"/>
                <a:cs typeface="Bookman Old Style"/>
              </a:rPr>
              <a:t> </a:t>
            </a:r>
            <a:r>
              <a:rPr sz="3200" i="0" spc="-5" dirty="0">
                <a:latin typeface="Bookman Old Style"/>
                <a:cs typeface="Bookman Old Style"/>
              </a:rPr>
              <a:t>th</a:t>
            </a:r>
            <a:r>
              <a:rPr sz="3200" i="0" dirty="0">
                <a:latin typeface="Bookman Old Style"/>
                <a:cs typeface="Bookman Old Style"/>
              </a:rPr>
              <a:t>at</a:t>
            </a:r>
            <a:r>
              <a:rPr sz="3200" i="0" spc="-10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is</a:t>
            </a:r>
            <a:r>
              <a:rPr sz="3200" i="0" spc="-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use</a:t>
            </a:r>
            <a:r>
              <a:rPr sz="3200" i="0" spc="-5" dirty="0">
                <a:latin typeface="Bookman Old Style"/>
                <a:cs typeface="Bookman Old Style"/>
              </a:rPr>
              <a:t>f</a:t>
            </a:r>
            <a:r>
              <a:rPr sz="3200" i="0" dirty="0">
                <a:latin typeface="Bookman Old Style"/>
                <a:cs typeface="Bookman Old Style"/>
              </a:rPr>
              <a:t>ul</a:t>
            </a:r>
            <a:r>
              <a:rPr sz="3200" i="0" spc="-20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in </a:t>
            </a:r>
            <a:r>
              <a:rPr sz="3200" i="0" spc="-5" dirty="0">
                <a:latin typeface="Bookman Old Style"/>
                <a:cs typeface="Bookman Old Style"/>
              </a:rPr>
              <a:t>f</a:t>
            </a:r>
            <a:r>
              <a:rPr sz="3200" i="0" dirty="0">
                <a:latin typeface="Bookman Old Style"/>
                <a:cs typeface="Bookman Old Style"/>
              </a:rPr>
              <a:t>i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di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g</a:t>
            </a:r>
            <a:r>
              <a:rPr sz="3200" i="0" spc="-10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c</a:t>
            </a:r>
            <a:r>
              <a:rPr sz="3200" i="0" spc="5" dirty="0">
                <a:latin typeface="Bookman Old Style"/>
                <a:cs typeface="Bookman Old Style"/>
              </a:rPr>
              <a:t>o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seque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t</a:t>
            </a:r>
            <a:r>
              <a:rPr sz="3200" i="0" spc="-4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i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dirty="0">
                <a:latin typeface="Bookman Old Style"/>
                <a:cs typeface="Bookman Old Style"/>
              </a:rPr>
              <a:t>ems</a:t>
            </a:r>
            <a:r>
              <a:rPr sz="3200" i="0" spc="-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se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dirty="0">
                <a:latin typeface="Bookman Old Style"/>
                <a:cs typeface="Bookman Old Style"/>
              </a:rPr>
              <a:t>s</a:t>
            </a:r>
            <a:r>
              <a:rPr sz="3200" i="0" spc="-15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(i</a:t>
            </a:r>
            <a:r>
              <a:rPr sz="3200" i="0" spc="-5" dirty="0">
                <a:latin typeface="Bookman Old Style"/>
                <a:cs typeface="Bookman Old Style"/>
              </a:rPr>
              <a:t>.</a:t>
            </a:r>
            <a:r>
              <a:rPr sz="3200" i="0" dirty="0">
                <a:latin typeface="Bookman Old Style"/>
                <a:cs typeface="Bookman Old Style"/>
              </a:rPr>
              <a:t>e</a:t>
            </a:r>
            <a:r>
              <a:rPr sz="3200" i="0" spc="-5" dirty="0">
                <a:latin typeface="Bookman Old Style"/>
                <a:cs typeface="Bookman Old Style"/>
              </a:rPr>
              <a:t>.</a:t>
            </a:r>
            <a:r>
              <a:rPr sz="3200" i="0" dirty="0">
                <a:latin typeface="Bookman Old Style"/>
                <a:cs typeface="Bookman Old Style"/>
              </a:rPr>
              <a:t>, m</a:t>
            </a:r>
            <a:r>
              <a:rPr sz="3200" i="0" spc="5" dirty="0">
                <a:latin typeface="Bookman Old Style"/>
                <a:cs typeface="Bookman Old Style"/>
              </a:rPr>
              <a:t>o</a:t>
            </a:r>
            <a:r>
              <a:rPr sz="3200" i="0" spc="-10" dirty="0">
                <a:latin typeface="Bookman Old Style"/>
                <a:cs typeface="Bookman Old Style"/>
              </a:rPr>
              <a:t>r</a:t>
            </a:r>
            <a:r>
              <a:rPr sz="3200" i="0" dirty="0">
                <a:latin typeface="Bookman Old Style"/>
                <a:cs typeface="Bookman Old Style"/>
              </a:rPr>
              <a:t>e use</a:t>
            </a:r>
            <a:r>
              <a:rPr sz="3200" i="0" spc="-5" dirty="0">
                <a:latin typeface="Bookman Old Style"/>
                <a:cs typeface="Bookman Old Style"/>
              </a:rPr>
              <a:t>f</a:t>
            </a:r>
            <a:r>
              <a:rPr sz="3200" i="0" dirty="0">
                <a:latin typeface="Bookman Old Style"/>
                <a:cs typeface="Bookman Old Style"/>
              </a:rPr>
              <a:t>ul</a:t>
            </a:r>
            <a:r>
              <a:rPr sz="3200" i="0" spc="-30" dirty="0">
                <a:latin typeface="Bookman Old Style"/>
                <a:cs typeface="Bookman Old Style"/>
              </a:rPr>
              <a:t> </a:t>
            </a:r>
            <a:r>
              <a:rPr sz="3200" i="0" spc="-5" dirty="0">
                <a:latin typeface="Bookman Old Style"/>
                <a:cs typeface="Bookman Old Style"/>
              </a:rPr>
              <a:t>th</a:t>
            </a:r>
            <a:r>
              <a:rPr sz="3200" i="0" dirty="0">
                <a:latin typeface="Bookman Old Style"/>
                <a:cs typeface="Bookman Old Style"/>
              </a:rPr>
              <a:t>an</a:t>
            </a:r>
            <a:r>
              <a:rPr sz="3200" i="0" spc="-10" dirty="0">
                <a:latin typeface="Bookman Old Style"/>
                <a:cs typeface="Bookman Old Style"/>
              </a:rPr>
              <a:t> </a:t>
            </a:r>
            <a:r>
              <a:rPr sz="3200" i="0" dirty="0">
                <a:latin typeface="Bookman Old Style"/>
                <a:cs typeface="Bookman Old Style"/>
              </a:rPr>
              <a:t>selec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dirty="0">
                <a:latin typeface="Bookman Old Style"/>
                <a:cs typeface="Bookman Old Style"/>
              </a:rPr>
              <a:t>i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g</a:t>
            </a:r>
            <a:r>
              <a:rPr sz="3200" i="0" spc="-20" dirty="0">
                <a:latin typeface="Bookman Old Style"/>
                <a:cs typeface="Bookman Old Style"/>
              </a:rPr>
              <a:t> 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spc="-10" dirty="0">
                <a:latin typeface="Bookman Old Style"/>
                <a:cs typeface="Bookman Old Style"/>
              </a:rPr>
              <a:t>r</a:t>
            </a:r>
            <a:r>
              <a:rPr sz="3200" i="0" dirty="0">
                <a:latin typeface="Bookman Old Style"/>
                <a:cs typeface="Bookman Old Style"/>
              </a:rPr>
              <a:t>a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sac</a:t>
            </a:r>
            <a:r>
              <a:rPr sz="3200" i="0" spc="-5" dirty="0">
                <a:latin typeface="Bookman Old Style"/>
                <a:cs typeface="Bookman Old Style"/>
              </a:rPr>
              <a:t>t</a:t>
            </a:r>
            <a:r>
              <a:rPr sz="3200" i="0" dirty="0">
                <a:latin typeface="Bookman Old Style"/>
                <a:cs typeface="Bookman Old Style"/>
              </a:rPr>
              <a:t>i</a:t>
            </a:r>
            <a:r>
              <a:rPr sz="3200" i="0" spc="5" dirty="0">
                <a:latin typeface="Bookman Old Style"/>
                <a:cs typeface="Bookman Old Style"/>
              </a:rPr>
              <a:t>o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s </a:t>
            </a:r>
            <a:r>
              <a:rPr sz="3200" i="0" spc="-10" dirty="0">
                <a:latin typeface="Bookman Old Style"/>
                <a:cs typeface="Bookman Old Style"/>
              </a:rPr>
              <a:t>r</a:t>
            </a:r>
            <a:r>
              <a:rPr sz="3200" i="0" dirty="0">
                <a:latin typeface="Bookman Old Style"/>
                <a:cs typeface="Bookman Old Style"/>
              </a:rPr>
              <a:t>a</a:t>
            </a:r>
            <a:r>
              <a:rPr sz="3200" i="0" spc="-5" dirty="0">
                <a:latin typeface="Bookman Old Style"/>
                <a:cs typeface="Bookman Old Style"/>
              </a:rPr>
              <a:t>n</a:t>
            </a:r>
            <a:r>
              <a:rPr sz="3200" i="0" dirty="0">
                <a:latin typeface="Bookman Old Style"/>
                <a:cs typeface="Bookman Old Style"/>
              </a:rPr>
              <a:t>d</a:t>
            </a:r>
            <a:r>
              <a:rPr sz="3200" i="0" spc="5" dirty="0">
                <a:latin typeface="Bookman Old Style"/>
                <a:cs typeface="Bookman Old Style"/>
              </a:rPr>
              <a:t>o</a:t>
            </a:r>
            <a:r>
              <a:rPr sz="3200" i="0" dirty="0">
                <a:latin typeface="Bookman Old Style"/>
                <a:cs typeface="Bookman Old Style"/>
              </a:rPr>
              <a:t>ml</a:t>
            </a:r>
            <a:r>
              <a:rPr sz="3200" i="0" spc="-5" dirty="0">
                <a:latin typeface="Bookman Old Style"/>
                <a:cs typeface="Bookman Old Style"/>
              </a:rPr>
              <a:t>y</a:t>
            </a:r>
            <a:r>
              <a:rPr sz="3200" i="0" dirty="0">
                <a:latin typeface="Bookman Old Style"/>
                <a:cs typeface="Bookman Old Style"/>
              </a:rPr>
              <a:t>)</a:t>
            </a:r>
            <a:endParaRPr sz="3200" dirty="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64318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99870">
              <a:lnSpc>
                <a:spcPts val="5270"/>
              </a:lnSpc>
            </a:pPr>
            <a:r>
              <a:rPr b="1" kern="1200" dirty="0">
                <a:solidFill>
                  <a:srgbClr val="3333CC"/>
                </a:solidFill>
                <a:ea typeface="+mn-ea"/>
              </a:rPr>
              <a:t>Association Rules</a:t>
            </a:r>
          </a:p>
        </p:txBody>
      </p:sp>
      <p:sp>
        <p:nvSpPr>
          <p:cNvPr id="6" name="object 6"/>
          <p:cNvSpPr/>
          <p:nvPr/>
        </p:nvSpPr>
        <p:spPr>
          <a:xfrm>
            <a:off x="457193" y="3886199"/>
            <a:ext cx="9144000" cy="342900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0" y="3428994"/>
                </a:lnTo>
                <a:lnTo>
                  <a:pt x="9143999" y="3428994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993133" y="2165231"/>
            <a:ext cx="7658100" cy="41806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0" spc="-5" dirty="0">
                <a:latin typeface="Bookman Old Style"/>
                <a:cs typeface="Bookman Old Style"/>
              </a:rPr>
              <a:t>St</a:t>
            </a:r>
            <a:r>
              <a:rPr sz="3200" b="0" dirty="0">
                <a:latin typeface="Bookman Old Style"/>
                <a:cs typeface="Bookman Old Style"/>
              </a:rPr>
              <a:t>u</a:t>
            </a:r>
            <a:r>
              <a:rPr sz="3200" b="0" spc="5" dirty="0">
                <a:latin typeface="Bookman Old Style"/>
                <a:cs typeface="Bookman Old Style"/>
              </a:rPr>
              <a:t>d</a:t>
            </a:r>
            <a:r>
              <a:rPr sz="3200" b="0" dirty="0">
                <a:latin typeface="Bookman Old Style"/>
                <a:cs typeface="Bookman Old Style"/>
              </a:rPr>
              <a:t>y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f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spc="440" dirty="0">
                <a:latin typeface="Bookman Old Style"/>
                <a:cs typeface="Bookman Old Style"/>
              </a:rPr>
              <a:t>“</a:t>
            </a:r>
            <a:r>
              <a:rPr sz="3200" b="0" spc="55" dirty="0">
                <a:latin typeface="Bookman Old Style"/>
                <a:cs typeface="Bookman Old Style"/>
              </a:rPr>
              <a:t>w</a:t>
            </a:r>
            <a:r>
              <a:rPr sz="3200" b="0" spc="60" dirty="0">
                <a:latin typeface="Bookman Old Style"/>
                <a:cs typeface="Bookman Old Style"/>
              </a:rPr>
              <a:t>h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254" dirty="0">
                <a:latin typeface="Bookman Old Style"/>
                <a:cs typeface="Bookman Old Style"/>
              </a:rPr>
              <a:t>t</a:t>
            </a:r>
            <a:r>
              <a:rPr sz="3200" b="0" spc="45" dirty="0">
                <a:latin typeface="Bookman Old Style"/>
                <a:cs typeface="Bookman Old Style"/>
              </a:rPr>
              <a:t> </a:t>
            </a:r>
            <a:r>
              <a:rPr sz="3200" b="0" spc="120" dirty="0">
                <a:latin typeface="Bookman Old Style"/>
                <a:cs typeface="Bookman Old Style"/>
              </a:rPr>
              <a:t>g</a:t>
            </a:r>
            <a:r>
              <a:rPr sz="3200" b="0" spc="175" dirty="0">
                <a:latin typeface="Bookman Old Style"/>
                <a:cs typeface="Bookman Old Style"/>
              </a:rPr>
              <a:t>o</a:t>
            </a:r>
            <a:r>
              <a:rPr sz="3200" b="0" spc="180" dirty="0">
                <a:latin typeface="Bookman Old Style"/>
                <a:cs typeface="Bookman Old Style"/>
              </a:rPr>
              <a:t>e</a:t>
            </a:r>
            <a:r>
              <a:rPr sz="3200" b="0" dirty="0">
                <a:latin typeface="Bookman Old Style"/>
                <a:cs typeface="Bookman Old Style"/>
              </a:rPr>
              <a:t>s</a:t>
            </a:r>
            <a:r>
              <a:rPr sz="3200" b="0" spc="55" dirty="0">
                <a:latin typeface="Bookman Old Style"/>
                <a:cs typeface="Bookman Old Style"/>
              </a:rPr>
              <a:t> w</a:t>
            </a:r>
            <a:r>
              <a:rPr sz="3200" b="0" spc="185" dirty="0">
                <a:latin typeface="Bookman Old Style"/>
                <a:cs typeface="Bookman Old Style"/>
              </a:rPr>
              <a:t>i</a:t>
            </a:r>
            <a:r>
              <a:rPr sz="3200" b="0" spc="254" dirty="0">
                <a:latin typeface="Bookman Old Style"/>
                <a:cs typeface="Bookman Old Style"/>
              </a:rPr>
              <a:t>t</a:t>
            </a:r>
            <a:r>
              <a:rPr sz="3200" b="0" spc="60" dirty="0">
                <a:latin typeface="Bookman Old Style"/>
                <a:cs typeface="Bookman Old Style"/>
              </a:rPr>
              <a:t>h </a:t>
            </a:r>
            <a:r>
              <a:rPr sz="3200" b="0" spc="55" dirty="0">
                <a:latin typeface="Bookman Old Style"/>
                <a:cs typeface="Bookman Old Style"/>
              </a:rPr>
              <a:t>w</a:t>
            </a:r>
            <a:r>
              <a:rPr sz="3200" b="0" spc="60" dirty="0">
                <a:latin typeface="Bookman Old Style"/>
                <a:cs typeface="Bookman Old Style"/>
              </a:rPr>
              <a:t>h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254" dirty="0">
                <a:latin typeface="Bookman Old Style"/>
                <a:cs typeface="Bookman Old Style"/>
              </a:rPr>
              <a:t>t</a:t>
            </a:r>
            <a:r>
              <a:rPr sz="3200" b="0" spc="445" dirty="0">
                <a:latin typeface="Bookman Old Style"/>
                <a:cs typeface="Bookman Old Style"/>
              </a:rPr>
              <a:t>”</a:t>
            </a:r>
            <a:endParaRPr sz="32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4050" dirty="0">
              <a:latin typeface="Times New Roman"/>
              <a:cs typeface="Times New Roman"/>
            </a:endParaRPr>
          </a:p>
          <a:p>
            <a:pPr marL="355600" marR="224790" indent="-342900">
              <a:lnSpc>
                <a:spcPct val="100000"/>
              </a:lnSpc>
            </a:pPr>
            <a:r>
              <a:rPr sz="2800" b="0" spc="-30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l</a:t>
            </a:r>
            <a:r>
              <a:rPr sz="2800" b="0" spc="-20" dirty="0">
                <a:latin typeface="Bookman Old Style"/>
                <a:cs typeface="Bookman Old Style"/>
              </a:rPr>
              <a:t>so</a:t>
            </a:r>
            <a:r>
              <a:rPr sz="2800" b="0" spc="-15" dirty="0">
                <a:latin typeface="Bookman Old Style"/>
                <a:cs typeface="Bookman Old Style"/>
              </a:rPr>
              <a:t> </a:t>
            </a:r>
            <a:r>
              <a:rPr sz="2800" b="0" spc="-25" dirty="0">
                <a:latin typeface="Bookman Old Style"/>
                <a:cs typeface="Bookman Old Style"/>
              </a:rPr>
              <a:t>ca</a:t>
            </a:r>
            <a:r>
              <a:rPr sz="2800" b="0" spc="-10" dirty="0">
                <a:latin typeface="Bookman Old Style"/>
                <a:cs typeface="Bookman Old Style"/>
              </a:rPr>
              <a:t>ll</a:t>
            </a:r>
            <a:r>
              <a:rPr sz="2800" b="0" spc="-20" dirty="0">
                <a:latin typeface="Bookman Old Style"/>
                <a:cs typeface="Bookman Old Style"/>
              </a:rPr>
              <a:t>ed</a:t>
            </a:r>
            <a:r>
              <a:rPr sz="2800" b="0" spc="5" dirty="0">
                <a:latin typeface="Bookman Old Style"/>
                <a:cs typeface="Bookman Old Style"/>
              </a:rPr>
              <a:t> </a:t>
            </a:r>
            <a:r>
              <a:rPr sz="2800" b="1" i="1" spc="-50" dirty="0">
                <a:latin typeface="Bookman Old Style"/>
                <a:cs typeface="Bookman Old Style"/>
              </a:rPr>
              <a:t>m</a:t>
            </a:r>
            <a:r>
              <a:rPr sz="2800" b="1" i="1" spc="-40" dirty="0">
                <a:latin typeface="Bookman Old Style"/>
                <a:cs typeface="Bookman Old Style"/>
              </a:rPr>
              <a:t>a</a:t>
            </a:r>
            <a:r>
              <a:rPr sz="2800" b="1" i="1" spc="-20" dirty="0">
                <a:latin typeface="Bookman Old Style"/>
                <a:cs typeface="Bookman Old Style"/>
              </a:rPr>
              <a:t>rk</a:t>
            </a:r>
            <a:r>
              <a:rPr sz="2800" b="1" i="1" spc="-10" dirty="0">
                <a:latin typeface="Bookman Old Style"/>
                <a:cs typeface="Bookman Old Style"/>
              </a:rPr>
              <a:t>et</a:t>
            </a:r>
            <a:r>
              <a:rPr sz="2800" b="1" i="1" spc="30" dirty="0">
                <a:latin typeface="Bookman Old Style"/>
                <a:cs typeface="Bookman Old Style"/>
              </a:rPr>
              <a:t> </a:t>
            </a:r>
            <a:r>
              <a:rPr sz="2800" b="1" i="1" spc="-10" dirty="0">
                <a:latin typeface="Bookman Old Style"/>
                <a:cs typeface="Bookman Old Style"/>
              </a:rPr>
              <a:t>b</a:t>
            </a:r>
            <a:r>
              <a:rPr sz="2800" b="1" i="1" spc="-75" dirty="0">
                <a:latin typeface="Bookman Old Style"/>
                <a:cs typeface="Bookman Old Style"/>
              </a:rPr>
              <a:t>a</a:t>
            </a:r>
            <a:r>
              <a:rPr sz="2800" b="1" i="1" spc="-30" dirty="0">
                <a:latin typeface="Bookman Old Style"/>
                <a:cs typeface="Bookman Old Style"/>
              </a:rPr>
              <a:t>s</a:t>
            </a:r>
            <a:r>
              <a:rPr sz="2800" b="1" i="1" spc="-20" dirty="0">
                <a:latin typeface="Bookman Old Style"/>
                <a:cs typeface="Bookman Old Style"/>
              </a:rPr>
              <a:t>k</a:t>
            </a:r>
            <a:r>
              <a:rPr sz="2800" b="1" i="1" spc="-10" dirty="0">
                <a:latin typeface="Bookman Old Style"/>
                <a:cs typeface="Bookman Old Style"/>
              </a:rPr>
              <a:t>et</a:t>
            </a:r>
            <a:r>
              <a:rPr sz="2800" b="1" i="1" spc="45" dirty="0">
                <a:latin typeface="Bookman Old Style"/>
                <a:cs typeface="Bookman Old Style"/>
              </a:rPr>
              <a:t> </a:t>
            </a:r>
            <a:r>
              <a:rPr sz="2800" b="1" i="1" spc="-65" dirty="0">
                <a:latin typeface="Bookman Old Style"/>
                <a:cs typeface="Bookman Old Style"/>
              </a:rPr>
              <a:t>a</a:t>
            </a:r>
            <a:r>
              <a:rPr sz="2800" b="1" i="1" spc="-15" dirty="0">
                <a:latin typeface="Bookman Old Style"/>
                <a:cs typeface="Bookman Old Style"/>
              </a:rPr>
              <a:t>n</a:t>
            </a:r>
            <a:r>
              <a:rPr sz="2800" b="1" i="1" spc="-30" dirty="0">
                <a:latin typeface="Bookman Old Style"/>
                <a:cs typeface="Bookman Old Style"/>
              </a:rPr>
              <a:t>a</a:t>
            </a:r>
            <a:r>
              <a:rPr sz="2800" b="1" i="1" spc="-15" dirty="0">
                <a:latin typeface="Bookman Old Style"/>
                <a:cs typeface="Bookman Old Style"/>
              </a:rPr>
              <a:t>l</a:t>
            </a:r>
            <a:r>
              <a:rPr sz="2800" b="1" i="1" spc="-10" dirty="0">
                <a:latin typeface="Bookman Old Style"/>
                <a:cs typeface="Bookman Old Style"/>
              </a:rPr>
              <a:t>y</a:t>
            </a:r>
            <a:r>
              <a:rPr sz="2800" b="1" i="1" spc="-20" dirty="0">
                <a:latin typeface="Bookman Old Style"/>
                <a:cs typeface="Bookman Old Style"/>
              </a:rPr>
              <a:t>s</a:t>
            </a:r>
            <a:r>
              <a:rPr sz="2800" b="1" i="1" spc="-15" dirty="0">
                <a:latin typeface="Bookman Old Style"/>
                <a:cs typeface="Bookman Old Style"/>
              </a:rPr>
              <a:t>i</a:t>
            </a:r>
            <a:r>
              <a:rPr sz="2800" b="1" i="1" spc="-30" dirty="0">
                <a:latin typeface="Bookman Old Style"/>
                <a:cs typeface="Bookman Old Style"/>
              </a:rPr>
              <a:t>s</a:t>
            </a:r>
            <a:r>
              <a:rPr sz="2800" b="1" i="1" spc="-10" dirty="0">
                <a:latin typeface="Bookman Old Style"/>
                <a:cs typeface="Bookman Old Style"/>
              </a:rPr>
              <a:t>,</a:t>
            </a:r>
            <a:r>
              <a:rPr sz="2800" b="1" i="1" spc="60" dirty="0">
                <a:latin typeface="Bookman Old Style"/>
                <a:cs typeface="Bookman Old Style"/>
              </a:rPr>
              <a:t> </a:t>
            </a:r>
            <a:r>
              <a:rPr sz="2800" b="1" i="1" spc="-75" dirty="0">
                <a:latin typeface="Bookman Old Style"/>
                <a:cs typeface="Bookman Old Style"/>
              </a:rPr>
              <a:t>a</a:t>
            </a:r>
            <a:r>
              <a:rPr sz="2800" b="1" i="1" spc="20" dirty="0">
                <a:latin typeface="Bookman Old Style"/>
                <a:cs typeface="Bookman Old Style"/>
              </a:rPr>
              <a:t>ff</a:t>
            </a:r>
            <a:r>
              <a:rPr sz="2800" b="1" i="1" spc="-60" dirty="0">
                <a:latin typeface="Bookman Old Style"/>
                <a:cs typeface="Bookman Old Style"/>
              </a:rPr>
              <a:t>i</a:t>
            </a:r>
            <a:r>
              <a:rPr sz="2800" b="1" i="1" spc="-15" dirty="0">
                <a:latin typeface="Bookman Old Style"/>
                <a:cs typeface="Bookman Old Style"/>
              </a:rPr>
              <a:t>ni</a:t>
            </a:r>
            <a:r>
              <a:rPr sz="2800" b="1" i="1" spc="-25" dirty="0">
                <a:latin typeface="Bookman Old Style"/>
                <a:cs typeface="Bookman Old Style"/>
              </a:rPr>
              <a:t>t</a:t>
            </a:r>
            <a:r>
              <a:rPr sz="2800" b="1" i="1" spc="-20" dirty="0">
                <a:latin typeface="Bookman Old Style"/>
                <a:cs typeface="Bookman Old Style"/>
              </a:rPr>
              <a:t>y</a:t>
            </a:r>
            <a:r>
              <a:rPr sz="2800" b="1" i="1" spc="-10" dirty="0">
                <a:latin typeface="Bookman Old Style"/>
                <a:cs typeface="Bookman Old Style"/>
              </a:rPr>
              <a:t> </a:t>
            </a:r>
            <a:r>
              <a:rPr sz="2800" b="1" i="1" spc="-65" dirty="0">
                <a:latin typeface="Bookman Old Style"/>
                <a:cs typeface="Bookman Old Style"/>
              </a:rPr>
              <a:t>a</a:t>
            </a:r>
            <a:r>
              <a:rPr sz="2800" b="1" i="1" spc="-15" dirty="0">
                <a:latin typeface="Bookman Old Style"/>
                <a:cs typeface="Bookman Old Style"/>
              </a:rPr>
              <a:t>n</a:t>
            </a:r>
            <a:r>
              <a:rPr sz="2800" b="1" i="1" spc="-30" dirty="0">
                <a:latin typeface="Bookman Old Style"/>
                <a:cs typeface="Bookman Old Style"/>
              </a:rPr>
              <a:t>a</a:t>
            </a:r>
            <a:r>
              <a:rPr sz="2800" b="1" i="1" spc="-15" dirty="0">
                <a:latin typeface="Bookman Old Style"/>
                <a:cs typeface="Bookman Old Style"/>
              </a:rPr>
              <a:t>l</a:t>
            </a:r>
            <a:r>
              <a:rPr sz="2800" b="1" i="1" spc="-10" dirty="0">
                <a:latin typeface="Bookman Old Style"/>
                <a:cs typeface="Bookman Old Style"/>
              </a:rPr>
              <a:t>y</a:t>
            </a:r>
            <a:r>
              <a:rPr sz="2800" b="1" i="1" spc="-20" dirty="0">
                <a:latin typeface="Bookman Old Style"/>
                <a:cs typeface="Bookman Old Style"/>
              </a:rPr>
              <a:t>s</a:t>
            </a:r>
            <a:r>
              <a:rPr sz="2800" b="1" i="1" spc="-15" dirty="0">
                <a:latin typeface="Bookman Old Style"/>
                <a:cs typeface="Bookman Old Style"/>
              </a:rPr>
              <a:t>i</a:t>
            </a:r>
            <a:r>
              <a:rPr sz="2800" b="1" i="1" spc="-20" dirty="0">
                <a:latin typeface="Bookman Old Style"/>
                <a:cs typeface="Bookman Old Style"/>
              </a:rPr>
              <a:t>s</a:t>
            </a:r>
            <a:endParaRPr sz="2800" b="1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  <a:p>
            <a:pPr marL="12700" marR="5080">
              <a:lnSpc>
                <a:spcPct val="99800"/>
              </a:lnSpc>
              <a:spcBef>
                <a:spcPts val="2160"/>
              </a:spcBef>
            </a:pP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55" dirty="0">
                <a:latin typeface="Bookman Old Style"/>
                <a:cs typeface="Bookman Old Style"/>
              </a:rPr>
              <a:t>r</a:t>
            </a:r>
            <a:r>
              <a:rPr sz="3200" b="0" spc="185" dirty="0">
                <a:latin typeface="Bookman Old Style"/>
                <a:cs typeface="Bookman Old Style"/>
              </a:rPr>
              <a:t>i</a:t>
            </a:r>
            <a:r>
              <a:rPr sz="3200" b="0" spc="120" dirty="0">
                <a:latin typeface="Bookman Old Style"/>
                <a:cs typeface="Bookman Old Style"/>
              </a:rPr>
              <a:t>g</a:t>
            </a:r>
            <a:r>
              <a:rPr sz="3200" b="0" spc="185" dirty="0">
                <a:latin typeface="Bookman Old Style"/>
                <a:cs typeface="Bookman Old Style"/>
              </a:rPr>
              <a:t>i</a:t>
            </a:r>
            <a:r>
              <a:rPr sz="3200" b="0" spc="60" dirty="0">
                <a:latin typeface="Bookman Old Style"/>
                <a:cs typeface="Bookman Old Style"/>
              </a:rPr>
              <a:t>n:</a:t>
            </a:r>
            <a:r>
              <a:rPr sz="3200" b="0" spc="3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St</a:t>
            </a:r>
            <a:r>
              <a:rPr sz="3200" b="0" dirty="0">
                <a:latin typeface="Bookman Old Style"/>
                <a:cs typeface="Bookman Old Style"/>
              </a:rPr>
              <a:t>u</a:t>
            </a:r>
            <a:r>
              <a:rPr sz="3200" b="0" spc="5" dirty="0">
                <a:latin typeface="Bookman Old Style"/>
                <a:cs typeface="Bookman Old Style"/>
              </a:rPr>
              <a:t>d</a:t>
            </a:r>
            <a:r>
              <a:rPr sz="3200" b="0" dirty="0">
                <a:latin typeface="Bookman Old Style"/>
                <a:cs typeface="Bookman Old Style"/>
              </a:rPr>
              <a:t>y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f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cus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mer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sac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n da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abases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de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mi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depe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de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cies be</a:t>
            </a:r>
            <a:r>
              <a:rPr sz="3200" b="0" spc="-5" dirty="0">
                <a:latin typeface="Bookman Old Style"/>
                <a:cs typeface="Bookman Old Style"/>
              </a:rPr>
              <a:t>tw</a:t>
            </a:r>
            <a:r>
              <a:rPr sz="3200" b="0" dirty="0">
                <a:latin typeface="Bookman Old Style"/>
                <a:cs typeface="Bookman Old Style"/>
              </a:rPr>
              <a:t>een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pu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c</a:t>
            </a:r>
            <a:r>
              <a:rPr sz="3200" b="0" spc="-5" dirty="0">
                <a:latin typeface="Bookman Old Style"/>
                <a:cs typeface="Bookman Old Style"/>
              </a:rPr>
              <a:t>h</a:t>
            </a:r>
            <a:r>
              <a:rPr sz="3200" b="0" dirty="0">
                <a:latin typeface="Bookman Old Style"/>
                <a:cs typeface="Bookman Old Style"/>
              </a:rPr>
              <a:t>ases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f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di</a:t>
            </a:r>
            <a:r>
              <a:rPr sz="3200" b="0" spc="-5" dirty="0">
                <a:latin typeface="Bookman Old Style"/>
                <a:cs typeface="Bookman Old Style"/>
              </a:rPr>
              <a:t>ff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t i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ems</a:t>
            </a:r>
            <a:endParaRPr sz="3200" dirty="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6067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79145">
              <a:lnSpc>
                <a:spcPts val="5270"/>
              </a:lnSpc>
            </a:pPr>
            <a:r>
              <a:rPr sz="3200" b="1" kern="1200" dirty="0">
                <a:solidFill>
                  <a:srgbClr val="3333CC"/>
                </a:solidFill>
                <a:ea typeface="+mn-ea"/>
              </a:rPr>
              <a:t>Interpretation revisited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297939" y="1960467"/>
            <a:ext cx="7686040" cy="48761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marR="5080" indent="-342900">
              <a:lnSpc>
                <a:spcPct val="90100"/>
              </a:lnSpc>
              <a:buFont typeface="Arial"/>
              <a:buChar char="•"/>
              <a:tabLst>
                <a:tab pos="355600" algn="l"/>
              </a:tabLst>
            </a:pPr>
            <a:r>
              <a:rPr sz="3000" b="0" i="1" spc="-5" dirty="0">
                <a:latin typeface="Bookman Old Style"/>
                <a:cs typeface="Bookman Old Style"/>
              </a:rPr>
              <a:t>L</a:t>
            </a:r>
            <a:r>
              <a:rPr sz="3000" b="0" i="1" spc="-60" dirty="0">
                <a:latin typeface="Bookman Old Style"/>
                <a:cs typeface="Bookman Old Style"/>
              </a:rPr>
              <a:t>i</a:t>
            </a:r>
            <a:r>
              <a:rPr sz="3000" b="0" i="1" spc="50" dirty="0">
                <a:latin typeface="Bookman Old Style"/>
                <a:cs typeface="Bookman Old Style"/>
              </a:rPr>
              <a:t>f</a:t>
            </a:r>
            <a:r>
              <a:rPr sz="3000" b="0" i="1" spc="-15" dirty="0">
                <a:latin typeface="Bookman Old Style"/>
                <a:cs typeface="Bookman Old Style"/>
              </a:rPr>
              <a:t>t</a:t>
            </a:r>
            <a:r>
              <a:rPr sz="3000" b="0" i="1" spc="-35" dirty="0">
                <a:latin typeface="Bookman Old Style"/>
                <a:cs typeface="Bookman Old Style"/>
              </a:rPr>
              <a:t> </a:t>
            </a:r>
            <a:r>
              <a:rPr sz="3000" b="0" i="1" spc="-5" dirty="0">
                <a:latin typeface="Bookman Old Style"/>
                <a:cs typeface="Bookman Old Style"/>
              </a:rPr>
              <a:t>r</a:t>
            </a:r>
            <a:r>
              <a:rPr sz="3000" b="0" i="1" spc="-40" dirty="0">
                <a:latin typeface="Bookman Old Style"/>
                <a:cs typeface="Bookman Old Style"/>
              </a:rPr>
              <a:t>a</a:t>
            </a:r>
            <a:r>
              <a:rPr sz="3000" b="0" i="1" spc="-15" dirty="0">
                <a:latin typeface="Bookman Old Style"/>
                <a:cs typeface="Bookman Old Style"/>
              </a:rPr>
              <a:t>t</a:t>
            </a:r>
            <a:r>
              <a:rPr sz="3000" b="0" i="1" spc="-25" dirty="0">
                <a:latin typeface="Bookman Old Style"/>
                <a:cs typeface="Bookman Old Style"/>
              </a:rPr>
              <a:t>i</a:t>
            </a:r>
            <a:r>
              <a:rPr sz="3000" b="0" i="1" dirty="0">
                <a:latin typeface="Bookman Old Style"/>
                <a:cs typeface="Bookman Old Style"/>
              </a:rPr>
              <a:t>o</a:t>
            </a:r>
            <a:r>
              <a:rPr sz="3000" b="0" i="1" spc="4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sh</a:t>
            </a:r>
            <a:r>
              <a:rPr sz="3000" b="0" dirty="0">
                <a:latin typeface="Bookman Old Style"/>
                <a:cs typeface="Bookman Old Style"/>
              </a:rPr>
              <a:t>o</a:t>
            </a:r>
            <a:r>
              <a:rPr sz="3000" b="0" spc="-30" dirty="0">
                <a:latin typeface="Bookman Old Style"/>
                <a:cs typeface="Bookman Old Style"/>
              </a:rPr>
              <a:t>w</a:t>
            </a:r>
            <a:r>
              <a:rPr sz="3000" b="0" dirty="0">
                <a:latin typeface="Bookman Old Style"/>
                <a:cs typeface="Bookman Old Style"/>
              </a:rPr>
              <a:t>s </a:t>
            </a:r>
            <a:r>
              <a:rPr sz="3000" b="0" spc="-5" dirty="0">
                <a:latin typeface="Bookman Old Style"/>
                <a:cs typeface="Bookman Old Style"/>
              </a:rPr>
              <a:t>h</a:t>
            </a:r>
            <a:r>
              <a:rPr sz="3000" b="0" dirty="0">
                <a:latin typeface="Bookman Old Style"/>
                <a:cs typeface="Bookman Old Style"/>
              </a:rPr>
              <a:t>o</a:t>
            </a:r>
            <a:r>
              <a:rPr sz="3000" b="0" spc="-25" dirty="0">
                <a:latin typeface="Bookman Old Style"/>
                <a:cs typeface="Bookman Old Style"/>
              </a:rPr>
              <a:t>w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e</a:t>
            </a:r>
            <a:r>
              <a:rPr sz="3000" b="0" spc="-10" dirty="0">
                <a:latin typeface="Bookman Old Style"/>
                <a:cs typeface="Bookman Old Style"/>
              </a:rPr>
              <a:t>ff</a:t>
            </a:r>
            <a:r>
              <a:rPr sz="3000" b="0" spc="-5" dirty="0">
                <a:latin typeface="Bookman Old Style"/>
                <a:cs typeface="Bookman Old Style"/>
              </a:rPr>
              <a:t>ec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v</a:t>
            </a:r>
            <a:r>
              <a:rPr sz="3000" b="0" dirty="0">
                <a:latin typeface="Bookman Old Style"/>
                <a:cs typeface="Bookman Old Style"/>
              </a:rPr>
              <a:t>e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5" dirty="0">
                <a:latin typeface="Bookman Old Style"/>
                <a:cs typeface="Bookman Old Style"/>
              </a:rPr>
              <a:t>h</a:t>
            </a:r>
            <a:r>
              <a:rPr sz="3000" b="0" dirty="0">
                <a:latin typeface="Bookman Old Style"/>
                <a:cs typeface="Bookman Old Style"/>
              </a:rPr>
              <a:t>e 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u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dirty="0">
                <a:latin typeface="Bookman Old Style"/>
                <a:cs typeface="Bookman Old Style"/>
              </a:rPr>
              <a:t>e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s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n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fi</a:t>
            </a:r>
            <a:r>
              <a:rPr sz="3000" b="0" spc="-5" dirty="0">
                <a:latin typeface="Bookman Old Style"/>
                <a:cs typeface="Bookman Old Style"/>
              </a:rPr>
              <a:t>nd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n</a:t>
            </a:r>
            <a:r>
              <a:rPr sz="3000" b="0" dirty="0">
                <a:latin typeface="Bookman Old Style"/>
                <a:cs typeface="Bookman Old Style"/>
              </a:rPr>
              <a:t>g </a:t>
            </a:r>
            <a:r>
              <a:rPr sz="3000" b="0" spc="-5" dirty="0">
                <a:latin typeface="Bookman Old Style"/>
                <a:cs typeface="Bookman Old Style"/>
              </a:rPr>
              <a:t>consequen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vs</a:t>
            </a:r>
            <a:r>
              <a:rPr sz="3000" b="0" spc="-10" dirty="0">
                <a:latin typeface="Bookman Old Style"/>
                <a:cs typeface="Bookman Old Style"/>
              </a:rPr>
              <a:t>.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ando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10" dirty="0">
                <a:latin typeface="Bookman Old Style"/>
                <a:cs typeface="Bookman Old Style"/>
              </a:rPr>
              <a:t> (</a:t>
            </a:r>
            <a:r>
              <a:rPr sz="3000" b="0" spc="-5" dirty="0">
                <a:latin typeface="Bookman Old Style"/>
                <a:cs typeface="Bookman Old Style"/>
              </a:rPr>
              <a:t>use</a:t>
            </a:r>
            <a:r>
              <a:rPr sz="3000" b="0" spc="-10" dirty="0">
                <a:latin typeface="Bookman Old Style"/>
                <a:cs typeface="Bookman Old Style"/>
              </a:rPr>
              <a:t>f</a:t>
            </a:r>
            <a:r>
              <a:rPr sz="3000" b="0" spc="-5" dirty="0">
                <a:latin typeface="Bookman Old Style"/>
                <a:cs typeface="Bookman Old Style"/>
              </a:rPr>
              <a:t>u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if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fi</a:t>
            </a:r>
            <a:r>
              <a:rPr sz="3000" b="0" spc="-5" dirty="0">
                <a:latin typeface="Bookman Old Style"/>
                <a:cs typeface="Bookman Old Style"/>
              </a:rPr>
              <a:t>nd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n</a:t>
            </a:r>
            <a:r>
              <a:rPr sz="3000" b="0" dirty="0">
                <a:latin typeface="Bookman Old Style"/>
                <a:cs typeface="Bookman Old Style"/>
              </a:rPr>
              <a:t>g </a:t>
            </a:r>
            <a:r>
              <a:rPr sz="3000" b="0" spc="-5" dirty="0">
                <a:latin typeface="Bookman Old Style"/>
                <a:cs typeface="Bookman Old Style"/>
              </a:rPr>
              <a:t>pa</a:t>
            </a:r>
            <a:r>
              <a:rPr sz="3000" b="0" spc="-15" dirty="0">
                <a:latin typeface="Bookman Old Style"/>
                <a:cs typeface="Bookman Old Style"/>
              </a:rPr>
              <a:t>rti</a:t>
            </a:r>
            <a:r>
              <a:rPr sz="3000" b="0" spc="-5" dirty="0">
                <a:latin typeface="Bookman Old Style"/>
                <a:cs typeface="Bookman Old Style"/>
              </a:rPr>
              <a:t>cu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1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consequen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-25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20" dirty="0">
                <a:latin typeface="Bookman Old Style"/>
                <a:cs typeface="Bookman Old Style"/>
              </a:rPr>
              <a:t>im</a:t>
            </a:r>
            <a:r>
              <a:rPr sz="3000" b="0" spc="-5" dirty="0">
                <a:latin typeface="Bookman Old Style"/>
                <a:cs typeface="Bookman Old Style"/>
              </a:rPr>
              <a:t>po</a:t>
            </a:r>
            <a:r>
              <a:rPr sz="3000" b="0" spc="-15" dirty="0">
                <a:latin typeface="Bookman Old Style"/>
                <a:cs typeface="Bookman Old Style"/>
              </a:rPr>
              <a:t>rt</a:t>
            </a:r>
            <a:r>
              <a:rPr sz="3000" b="0" spc="-5" dirty="0">
                <a:latin typeface="Bookman Old Style"/>
                <a:cs typeface="Bookman Old Style"/>
              </a:rPr>
              <a:t>an</a:t>
            </a:r>
            <a:r>
              <a:rPr sz="3000" b="0" spc="-15" dirty="0">
                <a:latin typeface="Bookman Old Style"/>
                <a:cs typeface="Bookman Old Style"/>
              </a:rPr>
              <a:t>t)</a:t>
            </a:r>
            <a:endParaRPr sz="3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3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594995" indent="-342900">
              <a:lnSpc>
                <a:spcPct val="90200"/>
              </a:lnSpc>
              <a:buFont typeface="Arial"/>
              <a:buChar char="•"/>
              <a:tabLst>
                <a:tab pos="355600" algn="l"/>
              </a:tabLst>
            </a:pPr>
            <a:r>
              <a:rPr sz="3000" b="0" i="1" spc="-5" dirty="0">
                <a:latin typeface="Bookman Old Style"/>
                <a:cs typeface="Bookman Old Style"/>
              </a:rPr>
              <a:t>Co</a:t>
            </a:r>
            <a:r>
              <a:rPr sz="3000" b="0" i="1" dirty="0">
                <a:latin typeface="Bookman Old Style"/>
                <a:cs typeface="Bookman Old Style"/>
              </a:rPr>
              <a:t>n</a:t>
            </a:r>
            <a:r>
              <a:rPr sz="3000" b="0" i="1" spc="25" dirty="0">
                <a:latin typeface="Bookman Old Style"/>
                <a:cs typeface="Bookman Old Style"/>
              </a:rPr>
              <a:t>f</a:t>
            </a:r>
            <a:r>
              <a:rPr sz="3000" b="0" i="1" spc="-60" dirty="0">
                <a:latin typeface="Bookman Old Style"/>
                <a:cs typeface="Bookman Old Style"/>
              </a:rPr>
              <a:t>i</a:t>
            </a:r>
            <a:r>
              <a:rPr sz="3000" b="0" i="1" spc="-5" dirty="0">
                <a:latin typeface="Bookman Old Style"/>
                <a:cs typeface="Bookman Old Style"/>
              </a:rPr>
              <a:t>den</a:t>
            </a:r>
            <a:r>
              <a:rPr sz="3000" b="0" i="1" spc="-15" dirty="0">
                <a:latin typeface="Bookman Old Style"/>
                <a:cs typeface="Bookman Old Style"/>
              </a:rPr>
              <a:t>c</a:t>
            </a:r>
            <a:r>
              <a:rPr sz="3000" b="0" i="1" dirty="0">
                <a:latin typeface="Bookman Old Style"/>
                <a:cs typeface="Bookman Old Style"/>
              </a:rPr>
              <a:t>e</a:t>
            </a:r>
            <a:r>
              <a:rPr sz="3000" b="0" i="1" spc="8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sh</a:t>
            </a:r>
            <a:r>
              <a:rPr sz="3000" b="0" dirty="0">
                <a:latin typeface="Bookman Old Style"/>
                <a:cs typeface="Bookman Old Style"/>
              </a:rPr>
              <a:t>o</a:t>
            </a:r>
            <a:r>
              <a:rPr sz="3000" b="0" spc="-30" dirty="0">
                <a:latin typeface="Bookman Old Style"/>
                <a:cs typeface="Bookman Old Style"/>
              </a:rPr>
              <a:t>w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-15" dirty="0">
                <a:latin typeface="Bookman Old Style"/>
                <a:cs typeface="Bookman Old Style"/>
              </a:rPr>
              <a:t> t</a:t>
            </a:r>
            <a:r>
              <a:rPr sz="3000" b="0" spc="-5" dirty="0">
                <a:latin typeface="Bookman Old Style"/>
                <a:cs typeface="Bookman Old Style"/>
              </a:rPr>
              <a:t>h</a:t>
            </a:r>
            <a:r>
              <a:rPr sz="3000" b="0" dirty="0">
                <a:latin typeface="Bookman Old Style"/>
                <a:cs typeface="Bookman Old Style"/>
              </a:rPr>
              <a:t>e 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e 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30" dirty="0">
                <a:latin typeface="Bookman Old Style"/>
                <a:cs typeface="Bookman Old Style"/>
              </a:rPr>
              <a:t>w</a:t>
            </a:r>
            <a:r>
              <a:rPr sz="3000" b="0" spc="-5" dirty="0">
                <a:latin typeface="Bookman Old Style"/>
                <a:cs typeface="Bookman Old Style"/>
              </a:rPr>
              <a:t>h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c</a:t>
            </a:r>
            <a:r>
              <a:rPr sz="3000" b="0" dirty="0">
                <a:latin typeface="Bookman Old Style"/>
                <a:cs typeface="Bookman Old Style"/>
              </a:rPr>
              <a:t>h </a:t>
            </a:r>
            <a:r>
              <a:rPr sz="3000" b="0" spc="-5" dirty="0">
                <a:latin typeface="Bookman Old Style"/>
                <a:cs typeface="Bookman Old Style"/>
              </a:rPr>
              <a:t>consequen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-25" dirty="0">
                <a:latin typeface="Bookman Old Style"/>
                <a:cs typeface="Bookman Old Style"/>
              </a:rPr>
              <a:t> </a:t>
            </a:r>
            <a:r>
              <a:rPr sz="3000" b="0" spc="-30" dirty="0">
                <a:latin typeface="Bookman Old Style"/>
                <a:cs typeface="Bookman Old Style"/>
              </a:rPr>
              <a:t>w</a:t>
            </a:r>
            <a:r>
              <a:rPr sz="3000" b="0" spc="-10" dirty="0">
                <a:latin typeface="Bookman Old Style"/>
                <a:cs typeface="Bookman Old Style"/>
              </a:rPr>
              <a:t>ill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b</a:t>
            </a:r>
            <a:r>
              <a:rPr sz="3000" b="0" dirty="0">
                <a:latin typeface="Bookman Old Style"/>
                <a:cs typeface="Bookman Old Style"/>
              </a:rPr>
              <a:t>e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f</a:t>
            </a:r>
            <a:r>
              <a:rPr sz="3000" b="0" spc="-5" dirty="0">
                <a:latin typeface="Bookman Old Style"/>
                <a:cs typeface="Bookman Old Style"/>
              </a:rPr>
              <a:t>oun</a:t>
            </a:r>
            <a:r>
              <a:rPr sz="3000" b="0" dirty="0">
                <a:latin typeface="Bookman Old Style"/>
                <a:cs typeface="Bookman Old Style"/>
              </a:rPr>
              <a:t>d</a:t>
            </a:r>
            <a:r>
              <a:rPr sz="3000" b="0" spc="-5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(</a:t>
            </a:r>
            <a:r>
              <a:rPr sz="3000" b="0" spc="-5" dirty="0">
                <a:latin typeface="Bookman Old Style"/>
                <a:cs typeface="Bookman Old Style"/>
              </a:rPr>
              <a:t>use</a:t>
            </a:r>
            <a:r>
              <a:rPr sz="3000" b="0" spc="-10" dirty="0">
                <a:latin typeface="Bookman Old Style"/>
                <a:cs typeface="Bookman Old Style"/>
              </a:rPr>
              <a:t>f</a:t>
            </a:r>
            <a:r>
              <a:rPr sz="3000" b="0" spc="-5" dirty="0">
                <a:latin typeface="Bookman Old Style"/>
                <a:cs typeface="Bookman Old Style"/>
              </a:rPr>
              <a:t>u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dirty="0">
                <a:latin typeface="Bookman Old Style"/>
                <a:cs typeface="Bookman Old Style"/>
              </a:rPr>
              <a:t>n </a:t>
            </a:r>
            <a:r>
              <a:rPr sz="3000" b="0" spc="-10" dirty="0">
                <a:latin typeface="Bookman Old Style"/>
                <a:cs typeface="Bookman Old Style"/>
              </a:rPr>
              <a:t>l</a:t>
            </a:r>
            <a:r>
              <a:rPr sz="3000" b="0" spc="-5" dirty="0">
                <a:latin typeface="Bookman Old Style"/>
                <a:cs typeface="Bookman Old Style"/>
              </a:rPr>
              <a:t>ea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n</a:t>
            </a:r>
            <a:r>
              <a:rPr sz="3000" b="0" spc="-10" dirty="0">
                <a:latin typeface="Bookman Old Style"/>
                <a:cs typeface="Bookman Old Style"/>
              </a:rPr>
              <a:t>i</a:t>
            </a:r>
            <a:r>
              <a:rPr sz="3000" b="0" spc="-5" dirty="0">
                <a:latin typeface="Bookman Old Style"/>
                <a:cs typeface="Bookman Old Style"/>
              </a:rPr>
              <a:t>n</a:t>
            </a:r>
            <a:r>
              <a:rPr sz="3000" b="0" dirty="0">
                <a:latin typeface="Bookman Old Style"/>
                <a:cs typeface="Bookman Old Style"/>
              </a:rPr>
              <a:t>g</a:t>
            </a:r>
            <a:r>
              <a:rPr sz="3000" b="0" spc="-1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cos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s </a:t>
            </a:r>
            <a:r>
              <a:rPr sz="3000" b="0" spc="-5" dirty="0">
                <a:latin typeface="Bookman Old Style"/>
                <a:cs typeface="Bookman Old Style"/>
              </a:rPr>
              <a:t>o</a:t>
            </a:r>
            <a:r>
              <a:rPr sz="3000" b="0" spc="-10" dirty="0">
                <a:latin typeface="Bookman Old Style"/>
                <a:cs typeface="Bookman Old Style"/>
              </a:rPr>
              <a:t>f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p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o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5" dirty="0">
                <a:latin typeface="Bookman Old Style"/>
                <a:cs typeface="Bookman Old Style"/>
              </a:rPr>
              <a:t>o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on</a:t>
            </a:r>
            <a:r>
              <a:rPr sz="3000" b="0" spc="-10" dirty="0">
                <a:latin typeface="Bookman Old Style"/>
                <a:cs typeface="Bookman Old Style"/>
              </a:rPr>
              <a:t>)</a:t>
            </a:r>
            <a:endParaRPr sz="30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0"/>
              </a:spcBef>
              <a:buFont typeface="Arial"/>
              <a:buChar char="•"/>
            </a:pPr>
            <a:endParaRPr sz="4050">
              <a:latin typeface="Times New Roman"/>
              <a:cs typeface="Times New Roman"/>
            </a:endParaRPr>
          </a:p>
          <a:p>
            <a:pPr marL="355600" marR="649605" indent="-342900">
              <a:lnSpc>
                <a:spcPts val="3250"/>
              </a:lnSpc>
              <a:buFont typeface="Arial"/>
              <a:buChar char="•"/>
              <a:tabLst>
                <a:tab pos="355600" algn="l"/>
              </a:tabLst>
            </a:pPr>
            <a:r>
              <a:rPr sz="3000" b="0" i="1" spc="-5" dirty="0">
                <a:latin typeface="Bookman Old Style"/>
                <a:cs typeface="Bookman Old Style"/>
              </a:rPr>
              <a:t>S</a:t>
            </a:r>
            <a:r>
              <a:rPr sz="3000" b="0" i="1" dirty="0">
                <a:latin typeface="Bookman Old Style"/>
                <a:cs typeface="Bookman Old Style"/>
              </a:rPr>
              <a:t>u</a:t>
            </a:r>
            <a:r>
              <a:rPr sz="3000" b="0" i="1" spc="-5" dirty="0">
                <a:latin typeface="Bookman Old Style"/>
                <a:cs typeface="Bookman Old Style"/>
              </a:rPr>
              <a:t>ppor</a:t>
            </a:r>
            <a:r>
              <a:rPr sz="3000" b="0" i="1" spc="-15" dirty="0">
                <a:latin typeface="Bookman Old Style"/>
                <a:cs typeface="Bookman Old Style"/>
              </a:rPr>
              <a:t>t</a:t>
            </a:r>
            <a:r>
              <a:rPr sz="3000" b="0" i="1" spc="60" dirty="0">
                <a:latin typeface="Bookman Old Style"/>
                <a:cs typeface="Bookman Old Style"/>
              </a:rPr>
              <a:t> </a:t>
            </a:r>
            <a:r>
              <a:rPr sz="3000" b="0" spc="-30" dirty="0">
                <a:latin typeface="Bookman Old Style"/>
                <a:cs typeface="Bookman Old Style"/>
              </a:rPr>
              <a:t>m</a:t>
            </a:r>
            <a:r>
              <a:rPr sz="3000" b="0" spc="-5" dirty="0">
                <a:latin typeface="Bookman Old Style"/>
                <a:cs typeface="Bookman Old Style"/>
              </a:rPr>
              <a:t>easu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e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ove</a:t>
            </a:r>
            <a:r>
              <a:rPr sz="3000" b="0" spc="-15" dirty="0">
                <a:latin typeface="Bookman Old Style"/>
                <a:cs typeface="Bookman Old Style"/>
              </a:rPr>
              <a:t>r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0" dirty="0">
                <a:latin typeface="Bookman Old Style"/>
                <a:cs typeface="Bookman Old Style"/>
              </a:rPr>
              <a:t>ll</a:t>
            </a:r>
            <a:r>
              <a:rPr sz="3000" b="0" spc="10" dirty="0">
                <a:latin typeface="Bookman Old Style"/>
                <a:cs typeface="Bookman Old Style"/>
              </a:rPr>
              <a:t> </a:t>
            </a:r>
            <a:r>
              <a:rPr sz="3000" b="0" spc="-20" dirty="0">
                <a:latin typeface="Bookman Old Style"/>
                <a:cs typeface="Bookman Old Style"/>
              </a:rPr>
              <a:t>im</a:t>
            </a:r>
            <a:r>
              <a:rPr sz="3000" b="0" spc="-5" dirty="0">
                <a:latin typeface="Bookman Old Style"/>
                <a:cs typeface="Bookman Old Style"/>
              </a:rPr>
              <a:t>pac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dirty="0">
                <a:latin typeface="Bookman Old Style"/>
                <a:cs typeface="Bookman Old Style"/>
              </a:rPr>
              <a:t> </a:t>
            </a:r>
            <a:r>
              <a:rPr sz="3000" b="0" spc="-20" dirty="0">
                <a:latin typeface="Bookman Old Style"/>
                <a:cs typeface="Bookman Old Style"/>
              </a:rPr>
              <a:t>(%</a:t>
            </a:r>
            <a:r>
              <a:rPr sz="3000" b="0" spc="-15" dirty="0">
                <a:latin typeface="Bookman Old Style"/>
                <a:cs typeface="Bookman Old Style"/>
              </a:rPr>
              <a:t> tr</a:t>
            </a:r>
            <a:r>
              <a:rPr sz="3000" b="0" spc="-5" dirty="0">
                <a:latin typeface="Bookman Old Style"/>
                <a:cs typeface="Bookman Old Style"/>
              </a:rPr>
              <a:t>ansac</a:t>
            </a:r>
            <a:r>
              <a:rPr sz="3000" b="0" spc="-15" dirty="0">
                <a:latin typeface="Bookman Old Style"/>
                <a:cs typeface="Bookman Old Style"/>
              </a:rPr>
              <a:t>ti</a:t>
            </a:r>
            <a:r>
              <a:rPr sz="3000" b="0" spc="-5" dirty="0">
                <a:latin typeface="Bookman Old Style"/>
                <a:cs typeface="Bookman Old Style"/>
              </a:rPr>
              <a:t>on</a:t>
            </a:r>
            <a:r>
              <a:rPr sz="3000" b="0" dirty="0">
                <a:latin typeface="Bookman Old Style"/>
                <a:cs typeface="Bookman Old Style"/>
              </a:rPr>
              <a:t>s</a:t>
            </a:r>
            <a:r>
              <a:rPr sz="3000" b="0" spc="-25" dirty="0">
                <a:latin typeface="Bookman Old Style"/>
                <a:cs typeface="Bookman Old Style"/>
              </a:rPr>
              <a:t> </a:t>
            </a:r>
            <a:r>
              <a:rPr sz="3000" b="0" spc="-5" dirty="0">
                <a:latin typeface="Bookman Old Style"/>
                <a:cs typeface="Bookman Old Style"/>
              </a:rPr>
              <a:t>a</a:t>
            </a:r>
            <a:r>
              <a:rPr sz="3000" b="0" spc="-10" dirty="0">
                <a:latin typeface="Bookman Old Style"/>
                <a:cs typeface="Bookman Old Style"/>
              </a:rPr>
              <a:t>ff</a:t>
            </a:r>
            <a:r>
              <a:rPr sz="3000" b="0" spc="-5" dirty="0">
                <a:latin typeface="Bookman Old Style"/>
                <a:cs typeface="Bookman Old Style"/>
              </a:rPr>
              <a:t>ec</a:t>
            </a:r>
            <a:r>
              <a:rPr sz="3000" b="0" spc="-15" dirty="0">
                <a:latin typeface="Bookman Old Style"/>
                <a:cs typeface="Bookman Old Style"/>
              </a:rPr>
              <a:t>t</a:t>
            </a:r>
            <a:r>
              <a:rPr sz="3000" b="0" spc="-5" dirty="0">
                <a:latin typeface="Bookman Old Style"/>
                <a:cs typeface="Bookman Old Style"/>
              </a:rPr>
              <a:t>ed</a:t>
            </a:r>
            <a:r>
              <a:rPr sz="3000" b="0" spc="-10" dirty="0">
                <a:latin typeface="Bookman Old Style"/>
                <a:cs typeface="Bookman Old Style"/>
              </a:rPr>
              <a:t>)</a:t>
            </a:r>
            <a:endParaRPr sz="30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113529" y="1039643"/>
            <a:ext cx="783134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b="1" kern="1200" dirty="0">
                <a:solidFill>
                  <a:srgbClr val="3333CC"/>
                </a:solidFill>
                <a:ea typeface="+mn-ea"/>
              </a:rPr>
              <a:t>Caution: The Role of Chance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145533" y="2303406"/>
            <a:ext cx="7621270" cy="42367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3200" b="0" spc="-5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d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m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can</a:t>
            </a:r>
            <a:r>
              <a:rPr sz="3200" b="0" spc="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g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appa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5" dirty="0">
                <a:latin typeface="Bookman Old Style"/>
                <a:cs typeface="Bookman Old Style"/>
              </a:rPr>
              <a:t>nt</a:t>
            </a:r>
            <a:r>
              <a:rPr sz="3200" b="0" dirty="0">
                <a:latin typeface="Bookman Old Style"/>
                <a:cs typeface="Bookman Old Style"/>
              </a:rPr>
              <a:t>ly i</a:t>
            </a:r>
            <a:r>
              <a:rPr sz="3200" b="0" spc="-5" dirty="0">
                <a:latin typeface="Bookman Old Style"/>
                <a:cs typeface="Bookman Old Style"/>
              </a:rPr>
              <a:t>nt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es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g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ass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cia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n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ules</a:t>
            </a:r>
            <a:endParaRPr sz="32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8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 marR="1123950">
              <a:lnSpc>
                <a:spcPct val="100000"/>
              </a:lnSpc>
              <a:tabLst>
                <a:tab pos="3133725" algn="l"/>
              </a:tabLst>
            </a:pPr>
            <a:r>
              <a:rPr sz="3200" b="0" dirty="0">
                <a:latin typeface="Bookman Old Style"/>
                <a:cs typeface="Bookman Old Style"/>
              </a:rPr>
              <a:t>T</a:t>
            </a:r>
            <a:r>
              <a:rPr sz="3200" b="0" spc="-5" dirty="0">
                <a:latin typeface="Bookman Old Style"/>
                <a:cs typeface="Bookman Old Style"/>
              </a:rPr>
              <a:t>h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m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ules	</a:t>
            </a:r>
            <a:r>
              <a:rPr sz="3200" b="0" spc="-5" dirty="0">
                <a:latin typeface="Bookman Old Style"/>
                <a:cs typeface="Bookman Old Style"/>
              </a:rPr>
              <a:t>y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u</a:t>
            </a:r>
            <a:r>
              <a:rPr sz="3200" b="0" spc="-2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p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duce,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th</a:t>
            </a:r>
            <a:r>
              <a:rPr sz="3200" b="0" dirty="0">
                <a:latin typeface="Bookman Old Style"/>
                <a:cs typeface="Bookman Old Style"/>
              </a:rPr>
              <a:t>e </a:t>
            </a:r>
            <a:r>
              <a:rPr sz="3200" b="0" spc="-5" dirty="0">
                <a:latin typeface="Bookman Old Style"/>
                <a:cs typeface="Bookman Old Style"/>
              </a:rPr>
              <a:t>g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er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th</a:t>
            </a:r>
            <a:r>
              <a:rPr sz="3200" b="0" dirty="0">
                <a:latin typeface="Bookman Old Style"/>
                <a:cs typeface="Bookman Old Style"/>
              </a:rPr>
              <a:t>is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da</a:t>
            </a:r>
            <a:r>
              <a:rPr sz="3200" b="0" spc="-5" dirty="0">
                <a:latin typeface="Bookman Old Style"/>
                <a:cs typeface="Bookman Old Style"/>
              </a:rPr>
              <a:t>ng</a:t>
            </a:r>
            <a:r>
              <a:rPr sz="3200" b="0" dirty="0">
                <a:latin typeface="Bookman Old Style"/>
                <a:cs typeface="Bookman Old Style"/>
              </a:rPr>
              <a:t>er</a:t>
            </a:r>
            <a:endParaRPr sz="320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8"/>
              </a:spcBef>
            </a:pPr>
            <a:endParaRPr sz="4650">
              <a:latin typeface="Times New Roman"/>
              <a:cs typeface="Times New Roman"/>
            </a:endParaRPr>
          </a:p>
          <a:p>
            <a:pPr marL="12700" marR="23495">
              <a:lnSpc>
                <a:spcPct val="100000"/>
              </a:lnSpc>
            </a:pPr>
            <a:r>
              <a:rPr sz="3200" b="0" spc="-5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ules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based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n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la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spc="-5" dirty="0">
                <a:latin typeface="Bookman Old Style"/>
                <a:cs typeface="Bookman Old Style"/>
              </a:rPr>
              <a:t>g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10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n</a:t>
            </a:r>
            <a:r>
              <a:rPr sz="3200" b="0" dirty="0">
                <a:latin typeface="Bookman Old Style"/>
                <a:cs typeface="Bookman Old Style"/>
              </a:rPr>
              <a:t>umbe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s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f 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ec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ds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a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</a:t>
            </a:r>
            <a:r>
              <a:rPr sz="3200" b="0" spc="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less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su</a:t>
            </a:r>
            <a:r>
              <a:rPr sz="3200" b="0" spc="5" dirty="0">
                <a:latin typeface="Bookman Old Style"/>
                <a:cs typeface="Bookman Old Style"/>
              </a:rPr>
              <a:t>b</a:t>
            </a:r>
            <a:r>
              <a:rPr sz="3200" b="0" spc="-5" dirty="0">
                <a:latin typeface="Bookman Old Style"/>
                <a:cs typeface="Bookman Old Style"/>
              </a:rPr>
              <a:t>j</a:t>
            </a:r>
            <a:r>
              <a:rPr sz="3200" b="0" dirty="0">
                <a:latin typeface="Bookman Old Style"/>
                <a:cs typeface="Bookman Old Style"/>
              </a:rPr>
              <a:t>ect</a:t>
            </a:r>
            <a:r>
              <a:rPr sz="3200" b="0" spc="-35" dirty="0">
                <a:latin typeface="Bookman Old Style"/>
                <a:cs typeface="Bookman Old Style"/>
              </a:rPr>
              <a:t> 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o </a:t>
            </a:r>
            <a:r>
              <a:rPr sz="3200" b="0" spc="-5" dirty="0">
                <a:latin typeface="Bookman Old Style"/>
                <a:cs typeface="Bookman Old Style"/>
              </a:rPr>
              <a:t>th</a:t>
            </a:r>
            <a:r>
              <a:rPr sz="3200" b="0" dirty="0">
                <a:latin typeface="Bookman Old Style"/>
                <a:cs typeface="Bookman Old Style"/>
              </a:rPr>
              <a:t>is</a:t>
            </a:r>
            <a:r>
              <a:rPr sz="3200" b="0" spc="-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da</a:t>
            </a:r>
            <a:r>
              <a:rPr sz="3200" b="0" spc="-5" dirty="0">
                <a:latin typeface="Bookman Old Style"/>
                <a:cs typeface="Bookman Old Style"/>
              </a:rPr>
              <a:t>ng</a:t>
            </a:r>
            <a:r>
              <a:rPr sz="3200" b="0" dirty="0">
                <a:latin typeface="Bookman Old Style"/>
                <a:cs typeface="Bookman Old Style"/>
              </a:rPr>
              <a:t>er</a:t>
            </a:r>
            <a:endParaRPr sz="3200">
              <a:latin typeface="Bookman Old Style"/>
              <a:cs typeface="Bookman Old Styl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772661" y="2302763"/>
            <a:ext cx="8524240" cy="367665"/>
          </a:xfrm>
          <a:custGeom>
            <a:avLst/>
            <a:gdLst/>
            <a:ahLst/>
            <a:cxnLst/>
            <a:rect l="l" t="t" r="r" b="b"/>
            <a:pathLst>
              <a:path w="8524240" h="367664">
                <a:moveTo>
                  <a:pt x="0" y="0"/>
                </a:moveTo>
                <a:lnTo>
                  <a:pt x="0" y="367277"/>
                </a:lnTo>
                <a:lnTo>
                  <a:pt x="8523731" y="367277"/>
                </a:lnTo>
                <a:lnTo>
                  <a:pt x="8523731" y="0"/>
                </a:lnTo>
                <a:lnTo>
                  <a:pt x="0" y="0"/>
                </a:lnTo>
                <a:close/>
              </a:path>
            </a:pathLst>
          </a:custGeom>
          <a:solidFill>
            <a:srgbClr val="C0C0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54449" y="2410403"/>
            <a:ext cx="442595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30" dirty="0">
                <a:latin typeface="Arial"/>
                <a:cs typeface="Arial"/>
              </a:rPr>
              <a:t>R</a:t>
            </a:r>
            <a:r>
              <a:rPr sz="1050" b="1" spc="15" dirty="0">
                <a:latin typeface="Arial"/>
                <a:cs typeface="Arial"/>
              </a:rPr>
              <a:t>ul</a:t>
            </a:r>
            <a:r>
              <a:rPr sz="1050" b="1" spc="20" dirty="0">
                <a:latin typeface="Arial"/>
                <a:cs typeface="Arial"/>
              </a:rPr>
              <a:t>e</a:t>
            </a:r>
            <a:r>
              <a:rPr sz="1050" b="1" spc="10" dirty="0">
                <a:latin typeface="Arial"/>
                <a:cs typeface="Arial"/>
              </a:rPr>
              <a:t> </a:t>
            </a:r>
            <a:r>
              <a:rPr sz="1050" b="1" spc="20" dirty="0">
                <a:latin typeface="Arial"/>
                <a:cs typeface="Arial"/>
              </a:rPr>
              <a:t>#</a:t>
            </a:r>
            <a:endParaRPr sz="105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07660" y="2410403"/>
            <a:ext cx="1548765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15" dirty="0">
                <a:latin typeface="Arial"/>
                <a:cs typeface="Arial"/>
              </a:rPr>
              <a:t>C</a:t>
            </a:r>
            <a:r>
              <a:rPr sz="1050" b="1" spc="25" dirty="0">
                <a:latin typeface="Arial"/>
                <a:cs typeface="Arial"/>
              </a:rPr>
              <a:t>on</a:t>
            </a:r>
            <a:r>
              <a:rPr sz="1050" b="1" spc="5" dirty="0">
                <a:latin typeface="Arial"/>
                <a:cs typeface="Arial"/>
              </a:rPr>
              <a:t>f</a:t>
            </a:r>
            <a:r>
              <a:rPr sz="1050" b="1" spc="10" dirty="0">
                <a:latin typeface="Arial"/>
                <a:cs typeface="Arial"/>
              </a:rPr>
              <a:t>.</a:t>
            </a:r>
            <a:r>
              <a:rPr sz="1050" b="1" spc="15" dirty="0">
                <a:latin typeface="Arial"/>
                <a:cs typeface="Arial"/>
              </a:rPr>
              <a:t> </a:t>
            </a:r>
            <a:r>
              <a:rPr sz="1050" b="1" spc="35" dirty="0">
                <a:latin typeface="Arial"/>
                <a:cs typeface="Arial"/>
              </a:rPr>
              <a:t>%</a:t>
            </a:r>
            <a:r>
              <a:rPr sz="1050" b="1" spc="125" dirty="0">
                <a:latin typeface="Arial"/>
                <a:cs typeface="Arial"/>
              </a:rPr>
              <a:t> </a:t>
            </a:r>
            <a:r>
              <a:rPr sz="1050" b="1" spc="-30" dirty="0">
                <a:latin typeface="Arial"/>
                <a:cs typeface="Arial"/>
              </a:rPr>
              <a:t>A</a:t>
            </a:r>
            <a:r>
              <a:rPr sz="1050" b="1" spc="25" dirty="0">
                <a:latin typeface="Arial"/>
                <a:cs typeface="Arial"/>
              </a:rPr>
              <a:t>n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spc="20" dirty="0">
                <a:latin typeface="Arial"/>
                <a:cs typeface="Arial"/>
              </a:rPr>
              <a:t>e</a:t>
            </a:r>
            <a:r>
              <a:rPr sz="1050" b="1" spc="10" dirty="0">
                <a:latin typeface="Arial"/>
                <a:cs typeface="Arial"/>
              </a:rPr>
              <a:t>ce</a:t>
            </a:r>
            <a:r>
              <a:rPr sz="1050" b="1" spc="25" dirty="0">
                <a:latin typeface="Arial"/>
                <a:cs typeface="Arial"/>
              </a:rPr>
              <a:t>d</a:t>
            </a:r>
            <a:r>
              <a:rPr sz="1050" b="1" spc="10" dirty="0">
                <a:latin typeface="Arial"/>
                <a:cs typeface="Arial"/>
              </a:rPr>
              <a:t>e</a:t>
            </a:r>
            <a:r>
              <a:rPr sz="1050" b="1" spc="15" dirty="0">
                <a:latin typeface="Arial"/>
                <a:cs typeface="Arial"/>
              </a:rPr>
              <a:t>nt </a:t>
            </a:r>
            <a:r>
              <a:rPr sz="1050" b="1" spc="-10" dirty="0">
                <a:latin typeface="Arial"/>
                <a:cs typeface="Arial"/>
              </a:rPr>
              <a:t>(</a:t>
            </a:r>
            <a:r>
              <a:rPr sz="1050" b="1" spc="15" dirty="0">
                <a:latin typeface="Arial"/>
                <a:cs typeface="Arial"/>
              </a:rPr>
              <a:t>a)</a:t>
            </a:r>
            <a:endParaRPr sz="10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827770" y="2410403"/>
            <a:ext cx="10337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15" dirty="0">
                <a:latin typeface="Arial"/>
                <a:cs typeface="Arial"/>
              </a:rPr>
              <a:t>C</a:t>
            </a:r>
            <a:r>
              <a:rPr sz="1050" b="1" spc="25" dirty="0">
                <a:latin typeface="Arial"/>
                <a:cs typeface="Arial"/>
              </a:rPr>
              <a:t>on</a:t>
            </a:r>
            <a:r>
              <a:rPr sz="1050" b="1" spc="10" dirty="0">
                <a:latin typeface="Arial"/>
                <a:cs typeface="Arial"/>
              </a:rPr>
              <a:t>se</a:t>
            </a:r>
            <a:r>
              <a:rPr sz="1050" b="1" spc="25" dirty="0">
                <a:latin typeface="Arial"/>
                <a:cs typeface="Arial"/>
              </a:rPr>
              <a:t>qu</a:t>
            </a:r>
            <a:r>
              <a:rPr sz="1050" b="1" spc="10" dirty="0">
                <a:latin typeface="Arial"/>
                <a:cs typeface="Arial"/>
              </a:rPr>
              <a:t>e</a:t>
            </a:r>
            <a:r>
              <a:rPr sz="1050" b="1" spc="15" dirty="0">
                <a:latin typeface="Arial"/>
                <a:cs typeface="Arial"/>
              </a:rPr>
              <a:t>nt</a:t>
            </a:r>
            <a:r>
              <a:rPr sz="1050" b="1" dirty="0">
                <a:latin typeface="Arial"/>
                <a:cs typeface="Arial"/>
              </a:rPr>
              <a:t> </a:t>
            </a:r>
            <a:r>
              <a:rPr sz="1050" b="1" spc="5" dirty="0">
                <a:latin typeface="Arial"/>
                <a:cs typeface="Arial"/>
              </a:rPr>
              <a:t>(</a:t>
            </a:r>
            <a:r>
              <a:rPr sz="1050" b="1" spc="15" dirty="0">
                <a:latin typeface="Arial"/>
                <a:cs typeface="Arial"/>
              </a:rPr>
              <a:t>c)</a:t>
            </a:r>
            <a:endParaRPr sz="105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2184" y="2410403"/>
            <a:ext cx="725805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25" dirty="0">
                <a:latin typeface="Arial"/>
                <a:cs typeface="Arial"/>
              </a:rPr>
              <a:t>S</a:t>
            </a:r>
            <a:r>
              <a:rPr sz="1050" b="1" spc="15" dirty="0">
                <a:latin typeface="Arial"/>
                <a:cs typeface="Arial"/>
              </a:rPr>
              <a:t>u</a:t>
            </a:r>
            <a:r>
              <a:rPr sz="1050" b="1" spc="25" dirty="0">
                <a:latin typeface="Arial"/>
                <a:cs typeface="Arial"/>
              </a:rPr>
              <a:t>pp</a:t>
            </a:r>
            <a:r>
              <a:rPr sz="1050" b="1" spc="15" dirty="0">
                <a:latin typeface="Arial"/>
                <a:cs typeface="Arial"/>
              </a:rPr>
              <a:t>o</a:t>
            </a:r>
            <a:r>
              <a:rPr sz="1050" b="1" spc="20" dirty="0">
                <a:latin typeface="Arial"/>
                <a:cs typeface="Arial"/>
              </a:rPr>
              <a:t>r</a:t>
            </a:r>
            <a:r>
              <a:rPr sz="1050" b="1" spc="5" dirty="0">
                <a:latin typeface="Arial"/>
                <a:cs typeface="Arial"/>
              </a:rPr>
              <a:t>t(</a:t>
            </a:r>
            <a:r>
              <a:rPr sz="1050" b="1" spc="10" dirty="0">
                <a:latin typeface="Arial"/>
                <a:cs typeface="Arial"/>
              </a:rPr>
              <a:t>a)</a:t>
            </a:r>
            <a:endParaRPr sz="105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542019" y="2410403"/>
            <a:ext cx="727075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25" dirty="0">
                <a:latin typeface="Arial"/>
                <a:cs typeface="Arial"/>
              </a:rPr>
              <a:t>Supp</a:t>
            </a:r>
            <a:r>
              <a:rPr sz="1050" b="1" spc="15" dirty="0">
                <a:latin typeface="Arial"/>
                <a:cs typeface="Arial"/>
              </a:rPr>
              <a:t>o</a:t>
            </a:r>
            <a:r>
              <a:rPr sz="1050" b="1" spc="20" dirty="0">
                <a:latin typeface="Arial"/>
                <a:cs typeface="Arial"/>
              </a:rPr>
              <a:t>r</a:t>
            </a:r>
            <a:r>
              <a:rPr sz="1050" b="1" spc="-10" dirty="0">
                <a:latin typeface="Arial"/>
                <a:cs typeface="Arial"/>
              </a:rPr>
              <a:t>t</a:t>
            </a:r>
            <a:r>
              <a:rPr sz="1050" b="1" spc="5" dirty="0">
                <a:latin typeface="Arial"/>
                <a:cs typeface="Arial"/>
              </a:rPr>
              <a:t>(</a:t>
            </a:r>
            <a:r>
              <a:rPr sz="1050" b="1" spc="15" dirty="0">
                <a:latin typeface="Arial"/>
                <a:cs typeface="Arial"/>
              </a:rPr>
              <a:t>c)</a:t>
            </a:r>
            <a:endParaRPr sz="105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403079" y="2410403"/>
            <a:ext cx="98171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35" dirty="0">
                <a:latin typeface="Arial"/>
                <a:cs typeface="Arial"/>
              </a:rPr>
              <a:t>S</a:t>
            </a:r>
            <a:r>
              <a:rPr sz="1050" b="1" spc="15" dirty="0">
                <a:latin typeface="Arial"/>
                <a:cs typeface="Arial"/>
              </a:rPr>
              <a:t>u</a:t>
            </a:r>
            <a:r>
              <a:rPr sz="1050" b="1" spc="25" dirty="0">
                <a:latin typeface="Arial"/>
                <a:cs typeface="Arial"/>
              </a:rPr>
              <a:t>pp</a:t>
            </a:r>
            <a:r>
              <a:rPr sz="1050" b="1" spc="15" dirty="0">
                <a:latin typeface="Arial"/>
                <a:cs typeface="Arial"/>
              </a:rPr>
              <a:t>o</a:t>
            </a:r>
            <a:r>
              <a:rPr sz="1050" b="1" spc="20" dirty="0">
                <a:latin typeface="Arial"/>
                <a:cs typeface="Arial"/>
              </a:rPr>
              <a:t>r</a:t>
            </a:r>
            <a:r>
              <a:rPr sz="1050" b="1" spc="5" dirty="0">
                <a:latin typeface="Arial"/>
                <a:cs typeface="Arial"/>
              </a:rPr>
              <a:t>t</a:t>
            </a:r>
            <a:r>
              <a:rPr sz="1050" b="1" spc="-10" dirty="0">
                <a:latin typeface="Arial"/>
                <a:cs typeface="Arial"/>
              </a:rPr>
              <a:t>(</a:t>
            </a:r>
            <a:r>
              <a:rPr sz="1050" b="1" spc="20" dirty="0">
                <a:latin typeface="Arial"/>
                <a:cs typeface="Arial"/>
              </a:rPr>
              <a:t>a </a:t>
            </a:r>
            <a:r>
              <a:rPr sz="1050" b="1" spc="30" dirty="0">
                <a:latin typeface="Arial"/>
                <a:cs typeface="Arial"/>
              </a:rPr>
              <a:t>U</a:t>
            </a:r>
            <a:r>
              <a:rPr sz="1050" b="1" spc="5" dirty="0">
                <a:latin typeface="Arial"/>
                <a:cs typeface="Arial"/>
              </a:rPr>
              <a:t> </a:t>
            </a:r>
            <a:r>
              <a:rPr sz="1050" b="1" spc="10" dirty="0">
                <a:latin typeface="Arial"/>
                <a:cs typeface="Arial"/>
              </a:rPr>
              <a:t>c)</a:t>
            </a:r>
            <a:endParaRPr sz="105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655807" y="2410403"/>
            <a:ext cx="627380" cy="1638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50" b="1" spc="25" dirty="0">
                <a:latin typeface="Arial"/>
                <a:cs typeface="Arial"/>
              </a:rPr>
              <a:t>L</a:t>
            </a:r>
            <a:r>
              <a:rPr sz="1050" b="1" spc="15" dirty="0">
                <a:latin typeface="Arial"/>
                <a:cs typeface="Arial"/>
              </a:rPr>
              <a:t>i</a:t>
            </a:r>
            <a:r>
              <a:rPr sz="1050" b="1" spc="5" dirty="0">
                <a:latin typeface="Arial"/>
                <a:cs typeface="Arial"/>
              </a:rPr>
              <a:t>f</a:t>
            </a:r>
            <a:r>
              <a:rPr sz="1050" b="1" spc="10" dirty="0">
                <a:latin typeface="Arial"/>
                <a:cs typeface="Arial"/>
              </a:rPr>
              <a:t>t</a:t>
            </a:r>
            <a:r>
              <a:rPr sz="1050" b="1" dirty="0">
                <a:latin typeface="Arial"/>
                <a:cs typeface="Arial"/>
              </a:rPr>
              <a:t> </a:t>
            </a:r>
            <a:r>
              <a:rPr sz="1050" b="1" spc="30" dirty="0">
                <a:latin typeface="Arial"/>
                <a:cs typeface="Arial"/>
              </a:rPr>
              <a:t>R</a:t>
            </a:r>
            <a:r>
              <a:rPr sz="1050" b="1" spc="10" dirty="0">
                <a:latin typeface="Arial"/>
                <a:cs typeface="Arial"/>
              </a:rPr>
              <a:t>a</a:t>
            </a:r>
            <a:r>
              <a:rPr sz="1050" b="1" spc="5" dirty="0">
                <a:latin typeface="Arial"/>
                <a:cs typeface="Arial"/>
              </a:rPr>
              <a:t>t</a:t>
            </a:r>
            <a:r>
              <a:rPr sz="1050" b="1" spc="15" dirty="0">
                <a:latin typeface="Arial"/>
                <a:cs typeface="Arial"/>
              </a:rPr>
              <a:t>i</a:t>
            </a:r>
            <a:r>
              <a:rPr sz="1050" b="1" spc="25" dirty="0">
                <a:latin typeface="Arial"/>
                <a:cs typeface="Arial"/>
              </a:rPr>
              <a:t>o</a:t>
            </a:r>
            <a:endParaRPr sz="105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764276" y="2286000"/>
            <a:ext cx="0" cy="2635250"/>
          </a:xfrm>
          <a:custGeom>
            <a:avLst/>
            <a:gdLst/>
            <a:ahLst/>
            <a:cxnLst/>
            <a:rect l="l" t="t" r="r" b="b"/>
            <a:pathLst>
              <a:path h="2635250">
                <a:moveTo>
                  <a:pt x="0" y="0"/>
                </a:moveTo>
                <a:lnTo>
                  <a:pt x="0" y="2634989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308344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1960622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812282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417055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6368793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65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279382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95713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650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9294110" y="2302763"/>
            <a:ext cx="0" cy="2618740"/>
          </a:xfrm>
          <a:custGeom>
            <a:avLst/>
            <a:gdLst/>
            <a:ahLst/>
            <a:cxnLst/>
            <a:rect l="l" t="t" r="r" b="b"/>
            <a:pathLst>
              <a:path h="2618740">
                <a:moveTo>
                  <a:pt x="0" y="0"/>
                </a:moveTo>
                <a:lnTo>
                  <a:pt x="0" y="2618225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771137" y="2286000"/>
            <a:ext cx="8531860" cy="0"/>
          </a:xfrm>
          <a:custGeom>
            <a:avLst/>
            <a:gdLst/>
            <a:ahLst/>
            <a:cxnLst/>
            <a:rect l="l" t="t" r="r" b="b"/>
            <a:pathLst>
              <a:path w="8531860">
                <a:moveTo>
                  <a:pt x="0" y="0"/>
                </a:moveTo>
                <a:lnTo>
                  <a:pt x="85313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72661" y="2294378"/>
            <a:ext cx="8529955" cy="0"/>
          </a:xfrm>
          <a:custGeom>
            <a:avLst/>
            <a:gdLst/>
            <a:ahLst/>
            <a:cxnLst/>
            <a:rect l="l" t="t" r="r" b="b"/>
            <a:pathLst>
              <a:path w="8529955">
                <a:moveTo>
                  <a:pt x="0" y="0"/>
                </a:moveTo>
                <a:lnTo>
                  <a:pt x="8529827" y="0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71137" y="2657855"/>
            <a:ext cx="8531860" cy="0"/>
          </a:xfrm>
          <a:custGeom>
            <a:avLst/>
            <a:gdLst/>
            <a:ahLst/>
            <a:cxnLst/>
            <a:rect l="l" t="t" r="r" b="b"/>
            <a:pathLst>
              <a:path w="8531860">
                <a:moveTo>
                  <a:pt x="0" y="0"/>
                </a:moveTo>
                <a:lnTo>
                  <a:pt x="8531357" y="0"/>
                </a:lnTo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772661" y="2667759"/>
            <a:ext cx="8529955" cy="0"/>
          </a:xfrm>
          <a:custGeom>
            <a:avLst/>
            <a:gdLst/>
            <a:ahLst/>
            <a:cxnLst/>
            <a:rect l="l" t="t" r="r" b="b"/>
            <a:pathLst>
              <a:path w="8529955">
                <a:moveTo>
                  <a:pt x="0" y="0"/>
                </a:moveTo>
                <a:lnTo>
                  <a:pt x="8529827" y="0"/>
                </a:lnTo>
              </a:path>
            </a:pathLst>
          </a:custGeom>
          <a:ln w="18028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43705" y="2801111"/>
            <a:ext cx="8572500" cy="266700"/>
          </a:xfrm>
          <a:custGeom>
            <a:avLst/>
            <a:gdLst/>
            <a:ahLst/>
            <a:cxnLst/>
            <a:rect l="l" t="t" r="r" b="b"/>
            <a:pathLst>
              <a:path w="8572500" h="266700">
                <a:moveTo>
                  <a:pt x="1523" y="219455"/>
                </a:moveTo>
                <a:lnTo>
                  <a:pt x="1523" y="47243"/>
                </a:lnTo>
                <a:lnTo>
                  <a:pt x="0" y="56387"/>
                </a:lnTo>
                <a:lnTo>
                  <a:pt x="0" y="211835"/>
                </a:lnTo>
                <a:lnTo>
                  <a:pt x="1523" y="219455"/>
                </a:lnTo>
                <a:close/>
              </a:path>
              <a:path w="8572500" h="266700">
                <a:moveTo>
                  <a:pt x="4571" y="230123"/>
                </a:moveTo>
                <a:lnTo>
                  <a:pt x="4571" y="36575"/>
                </a:lnTo>
                <a:lnTo>
                  <a:pt x="1523" y="44195"/>
                </a:lnTo>
                <a:lnTo>
                  <a:pt x="1523" y="222503"/>
                </a:lnTo>
                <a:lnTo>
                  <a:pt x="4571" y="230123"/>
                </a:lnTo>
                <a:close/>
              </a:path>
              <a:path w="8572500" h="266700">
                <a:moveTo>
                  <a:pt x="9143" y="239267"/>
                </a:moveTo>
                <a:lnTo>
                  <a:pt x="9143" y="27431"/>
                </a:lnTo>
                <a:lnTo>
                  <a:pt x="4571" y="33527"/>
                </a:lnTo>
                <a:lnTo>
                  <a:pt x="4571" y="233171"/>
                </a:lnTo>
                <a:lnTo>
                  <a:pt x="9143" y="239267"/>
                </a:lnTo>
                <a:close/>
              </a:path>
              <a:path w="8572500" h="266700">
                <a:moveTo>
                  <a:pt x="8563361" y="240791"/>
                </a:moveTo>
                <a:lnTo>
                  <a:pt x="8563361" y="25907"/>
                </a:lnTo>
                <a:lnTo>
                  <a:pt x="8561837" y="24383"/>
                </a:lnTo>
                <a:lnTo>
                  <a:pt x="8557265" y="18287"/>
                </a:lnTo>
                <a:lnTo>
                  <a:pt x="8554217" y="15239"/>
                </a:lnTo>
                <a:lnTo>
                  <a:pt x="8548121" y="10667"/>
                </a:lnTo>
                <a:lnTo>
                  <a:pt x="8546597" y="9143"/>
                </a:lnTo>
                <a:lnTo>
                  <a:pt x="8545073" y="9143"/>
                </a:lnTo>
                <a:lnTo>
                  <a:pt x="8538977" y="4571"/>
                </a:lnTo>
                <a:lnTo>
                  <a:pt x="8535929" y="4571"/>
                </a:lnTo>
                <a:lnTo>
                  <a:pt x="8528309" y="1523"/>
                </a:lnTo>
                <a:lnTo>
                  <a:pt x="8525261" y="1523"/>
                </a:lnTo>
                <a:lnTo>
                  <a:pt x="8514593" y="0"/>
                </a:lnTo>
                <a:lnTo>
                  <a:pt x="54863" y="0"/>
                </a:lnTo>
                <a:lnTo>
                  <a:pt x="47243" y="1523"/>
                </a:lnTo>
                <a:lnTo>
                  <a:pt x="44195" y="1523"/>
                </a:lnTo>
                <a:lnTo>
                  <a:pt x="36575" y="4571"/>
                </a:lnTo>
                <a:lnTo>
                  <a:pt x="33527" y="4571"/>
                </a:lnTo>
                <a:lnTo>
                  <a:pt x="27431" y="9143"/>
                </a:lnTo>
                <a:lnTo>
                  <a:pt x="25907" y="9143"/>
                </a:lnTo>
                <a:lnTo>
                  <a:pt x="24383" y="10667"/>
                </a:lnTo>
                <a:lnTo>
                  <a:pt x="18287" y="15239"/>
                </a:lnTo>
                <a:lnTo>
                  <a:pt x="15239" y="18287"/>
                </a:lnTo>
                <a:lnTo>
                  <a:pt x="10667" y="24383"/>
                </a:lnTo>
                <a:lnTo>
                  <a:pt x="9143" y="25907"/>
                </a:lnTo>
                <a:lnTo>
                  <a:pt x="9143" y="240791"/>
                </a:lnTo>
                <a:lnTo>
                  <a:pt x="10667" y="242315"/>
                </a:lnTo>
                <a:lnTo>
                  <a:pt x="15239" y="248411"/>
                </a:lnTo>
                <a:lnTo>
                  <a:pt x="18287" y="251459"/>
                </a:lnTo>
                <a:lnTo>
                  <a:pt x="24383" y="256031"/>
                </a:lnTo>
                <a:lnTo>
                  <a:pt x="25907" y="257555"/>
                </a:lnTo>
                <a:lnTo>
                  <a:pt x="27431" y="257555"/>
                </a:lnTo>
                <a:lnTo>
                  <a:pt x="33527" y="262127"/>
                </a:lnTo>
                <a:lnTo>
                  <a:pt x="36575" y="262127"/>
                </a:lnTo>
                <a:lnTo>
                  <a:pt x="38099" y="262737"/>
                </a:lnTo>
                <a:lnTo>
                  <a:pt x="38099" y="51815"/>
                </a:lnTo>
                <a:lnTo>
                  <a:pt x="39623" y="48767"/>
                </a:lnTo>
                <a:lnTo>
                  <a:pt x="42671" y="44703"/>
                </a:lnTo>
                <a:lnTo>
                  <a:pt x="42671" y="44195"/>
                </a:lnTo>
                <a:lnTo>
                  <a:pt x="44195" y="42671"/>
                </a:lnTo>
                <a:lnTo>
                  <a:pt x="44195" y="43052"/>
                </a:lnTo>
                <a:lnTo>
                  <a:pt x="48767" y="39623"/>
                </a:lnTo>
                <a:lnTo>
                  <a:pt x="51815" y="38099"/>
                </a:lnTo>
                <a:lnTo>
                  <a:pt x="8520689" y="38099"/>
                </a:lnTo>
                <a:lnTo>
                  <a:pt x="8523737" y="39623"/>
                </a:lnTo>
                <a:lnTo>
                  <a:pt x="8528309" y="43052"/>
                </a:lnTo>
                <a:lnTo>
                  <a:pt x="8528309" y="42671"/>
                </a:lnTo>
                <a:lnTo>
                  <a:pt x="8529833" y="44195"/>
                </a:lnTo>
                <a:lnTo>
                  <a:pt x="8529833" y="44703"/>
                </a:lnTo>
                <a:lnTo>
                  <a:pt x="8532881" y="48767"/>
                </a:lnTo>
                <a:lnTo>
                  <a:pt x="8532881" y="47243"/>
                </a:lnTo>
                <a:lnTo>
                  <a:pt x="8534405" y="51815"/>
                </a:lnTo>
                <a:lnTo>
                  <a:pt x="8534405" y="262737"/>
                </a:lnTo>
                <a:lnTo>
                  <a:pt x="8535929" y="262127"/>
                </a:lnTo>
                <a:lnTo>
                  <a:pt x="8538977" y="262127"/>
                </a:lnTo>
                <a:lnTo>
                  <a:pt x="8545073" y="257555"/>
                </a:lnTo>
                <a:lnTo>
                  <a:pt x="8546597" y="257555"/>
                </a:lnTo>
                <a:lnTo>
                  <a:pt x="8548121" y="256031"/>
                </a:lnTo>
                <a:lnTo>
                  <a:pt x="8554217" y="251459"/>
                </a:lnTo>
                <a:lnTo>
                  <a:pt x="8557265" y="248411"/>
                </a:lnTo>
                <a:lnTo>
                  <a:pt x="8561837" y="242315"/>
                </a:lnTo>
                <a:lnTo>
                  <a:pt x="8563361" y="240791"/>
                </a:lnTo>
                <a:close/>
              </a:path>
              <a:path w="8572500" h="266700">
                <a:moveTo>
                  <a:pt x="39623" y="48767"/>
                </a:moveTo>
                <a:lnTo>
                  <a:pt x="38099" y="51815"/>
                </a:lnTo>
                <a:lnTo>
                  <a:pt x="39242" y="50291"/>
                </a:lnTo>
                <a:lnTo>
                  <a:pt x="39623" y="48767"/>
                </a:lnTo>
                <a:close/>
              </a:path>
              <a:path w="8572500" h="266700">
                <a:moveTo>
                  <a:pt x="39242" y="50291"/>
                </a:moveTo>
                <a:lnTo>
                  <a:pt x="38099" y="51815"/>
                </a:lnTo>
                <a:lnTo>
                  <a:pt x="38099" y="54863"/>
                </a:lnTo>
                <a:lnTo>
                  <a:pt x="39242" y="50291"/>
                </a:lnTo>
                <a:close/>
              </a:path>
              <a:path w="8572500" h="266700">
                <a:moveTo>
                  <a:pt x="39242" y="216407"/>
                </a:moveTo>
                <a:lnTo>
                  <a:pt x="38099" y="211835"/>
                </a:lnTo>
                <a:lnTo>
                  <a:pt x="38099" y="214883"/>
                </a:lnTo>
                <a:lnTo>
                  <a:pt x="39242" y="216407"/>
                </a:lnTo>
                <a:close/>
              </a:path>
              <a:path w="8572500" h="266700">
                <a:moveTo>
                  <a:pt x="39623" y="217931"/>
                </a:moveTo>
                <a:lnTo>
                  <a:pt x="39242" y="216407"/>
                </a:lnTo>
                <a:lnTo>
                  <a:pt x="38099" y="214883"/>
                </a:lnTo>
                <a:lnTo>
                  <a:pt x="39623" y="217931"/>
                </a:lnTo>
                <a:close/>
              </a:path>
              <a:path w="8572500" h="266700">
                <a:moveTo>
                  <a:pt x="43542" y="223157"/>
                </a:moveTo>
                <a:lnTo>
                  <a:pt x="39623" y="217931"/>
                </a:lnTo>
                <a:lnTo>
                  <a:pt x="38099" y="214883"/>
                </a:lnTo>
                <a:lnTo>
                  <a:pt x="38099" y="262737"/>
                </a:lnTo>
                <a:lnTo>
                  <a:pt x="42671" y="264566"/>
                </a:lnTo>
                <a:lnTo>
                  <a:pt x="42671" y="222503"/>
                </a:lnTo>
                <a:lnTo>
                  <a:pt x="43542" y="223157"/>
                </a:lnTo>
                <a:close/>
              </a:path>
              <a:path w="8572500" h="266700">
                <a:moveTo>
                  <a:pt x="42671" y="45719"/>
                </a:moveTo>
                <a:lnTo>
                  <a:pt x="39623" y="48767"/>
                </a:lnTo>
                <a:lnTo>
                  <a:pt x="39242" y="50291"/>
                </a:lnTo>
                <a:lnTo>
                  <a:pt x="42671" y="45719"/>
                </a:lnTo>
                <a:close/>
              </a:path>
              <a:path w="8572500" h="266700">
                <a:moveTo>
                  <a:pt x="42671" y="220979"/>
                </a:moveTo>
                <a:lnTo>
                  <a:pt x="39242" y="216407"/>
                </a:lnTo>
                <a:lnTo>
                  <a:pt x="39623" y="217931"/>
                </a:lnTo>
                <a:lnTo>
                  <a:pt x="42671" y="220979"/>
                </a:lnTo>
                <a:close/>
              </a:path>
              <a:path w="8572500" h="266700">
                <a:moveTo>
                  <a:pt x="44195" y="42671"/>
                </a:moveTo>
                <a:lnTo>
                  <a:pt x="42671" y="44195"/>
                </a:lnTo>
                <a:lnTo>
                  <a:pt x="43542" y="43542"/>
                </a:lnTo>
                <a:lnTo>
                  <a:pt x="44195" y="42671"/>
                </a:lnTo>
                <a:close/>
              </a:path>
              <a:path w="8572500" h="266700">
                <a:moveTo>
                  <a:pt x="43542" y="43542"/>
                </a:moveTo>
                <a:lnTo>
                  <a:pt x="42671" y="44195"/>
                </a:lnTo>
                <a:lnTo>
                  <a:pt x="42671" y="44703"/>
                </a:lnTo>
                <a:lnTo>
                  <a:pt x="43542" y="43542"/>
                </a:lnTo>
                <a:close/>
              </a:path>
              <a:path w="8572500" h="266700">
                <a:moveTo>
                  <a:pt x="44195" y="224027"/>
                </a:moveTo>
                <a:lnTo>
                  <a:pt x="43542" y="223157"/>
                </a:lnTo>
                <a:lnTo>
                  <a:pt x="42671" y="222503"/>
                </a:lnTo>
                <a:lnTo>
                  <a:pt x="44195" y="224027"/>
                </a:lnTo>
                <a:close/>
              </a:path>
              <a:path w="8572500" h="266700">
                <a:moveTo>
                  <a:pt x="44195" y="265175"/>
                </a:moveTo>
                <a:lnTo>
                  <a:pt x="44195" y="224027"/>
                </a:lnTo>
                <a:lnTo>
                  <a:pt x="42671" y="222503"/>
                </a:lnTo>
                <a:lnTo>
                  <a:pt x="42671" y="264566"/>
                </a:lnTo>
                <a:lnTo>
                  <a:pt x="44195" y="265175"/>
                </a:lnTo>
                <a:close/>
              </a:path>
              <a:path w="8572500" h="266700">
                <a:moveTo>
                  <a:pt x="44195" y="43052"/>
                </a:moveTo>
                <a:lnTo>
                  <a:pt x="44195" y="42671"/>
                </a:lnTo>
                <a:lnTo>
                  <a:pt x="43542" y="43542"/>
                </a:lnTo>
                <a:lnTo>
                  <a:pt x="44195" y="43052"/>
                </a:lnTo>
                <a:close/>
              </a:path>
              <a:path w="8572500" h="266700">
                <a:moveTo>
                  <a:pt x="48767" y="227380"/>
                </a:moveTo>
                <a:lnTo>
                  <a:pt x="48767" y="227075"/>
                </a:lnTo>
                <a:lnTo>
                  <a:pt x="43542" y="223157"/>
                </a:lnTo>
                <a:lnTo>
                  <a:pt x="44195" y="224027"/>
                </a:lnTo>
                <a:lnTo>
                  <a:pt x="44195" y="265175"/>
                </a:lnTo>
                <a:lnTo>
                  <a:pt x="47243" y="265175"/>
                </a:lnTo>
                <a:lnTo>
                  <a:pt x="47243" y="227075"/>
                </a:lnTo>
                <a:lnTo>
                  <a:pt x="48767" y="227380"/>
                </a:lnTo>
                <a:close/>
              </a:path>
              <a:path w="8572500" h="266700">
                <a:moveTo>
                  <a:pt x="50291" y="39242"/>
                </a:moveTo>
                <a:lnTo>
                  <a:pt x="48767" y="39623"/>
                </a:lnTo>
                <a:lnTo>
                  <a:pt x="45719" y="42671"/>
                </a:lnTo>
                <a:lnTo>
                  <a:pt x="50291" y="39242"/>
                </a:lnTo>
                <a:close/>
              </a:path>
              <a:path w="8572500" h="266700">
                <a:moveTo>
                  <a:pt x="50707" y="227768"/>
                </a:moveTo>
                <a:lnTo>
                  <a:pt x="45719" y="224027"/>
                </a:lnTo>
                <a:lnTo>
                  <a:pt x="48767" y="227075"/>
                </a:lnTo>
                <a:lnTo>
                  <a:pt x="48767" y="227380"/>
                </a:lnTo>
                <a:lnTo>
                  <a:pt x="50707" y="227768"/>
                </a:lnTo>
                <a:close/>
              </a:path>
              <a:path w="8572500" h="266700">
                <a:moveTo>
                  <a:pt x="51815" y="228599"/>
                </a:moveTo>
                <a:lnTo>
                  <a:pt x="50707" y="227768"/>
                </a:lnTo>
                <a:lnTo>
                  <a:pt x="47243" y="227075"/>
                </a:lnTo>
                <a:lnTo>
                  <a:pt x="51815" y="228599"/>
                </a:lnTo>
                <a:close/>
              </a:path>
              <a:path w="8572500" h="266700">
                <a:moveTo>
                  <a:pt x="8525261" y="265175"/>
                </a:moveTo>
                <a:lnTo>
                  <a:pt x="8525261" y="227075"/>
                </a:lnTo>
                <a:lnTo>
                  <a:pt x="8520689" y="228599"/>
                </a:lnTo>
                <a:lnTo>
                  <a:pt x="51815" y="228599"/>
                </a:lnTo>
                <a:lnTo>
                  <a:pt x="47243" y="227075"/>
                </a:lnTo>
                <a:lnTo>
                  <a:pt x="47243" y="265175"/>
                </a:lnTo>
                <a:lnTo>
                  <a:pt x="56387" y="266699"/>
                </a:lnTo>
                <a:lnTo>
                  <a:pt x="8517641" y="266699"/>
                </a:lnTo>
                <a:lnTo>
                  <a:pt x="8525261" y="265175"/>
                </a:lnTo>
                <a:close/>
              </a:path>
              <a:path w="8572500" h="266700">
                <a:moveTo>
                  <a:pt x="51815" y="38099"/>
                </a:moveTo>
                <a:lnTo>
                  <a:pt x="48767" y="39623"/>
                </a:lnTo>
                <a:lnTo>
                  <a:pt x="50291" y="39242"/>
                </a:lnTo>
                <a:lnTo>
                  <a:pt x="51815" y="38099"/>
                </a:lnTo>
                <a:close/>
              </a:path>
              <a:path w="8572500" h="266700">
                <a:moveTo>
                  <a:pt x="54863" y="38099"/>
                </a:moveTo>
                <a:lnTo>
                  <a:pt x="51815" y="38099"/>
                </a:lnTo>
                <a:lnTo>
                  <a:pt x="50291" y="39242"/>
                </a:lnTo>
                <a:lnTo>
                  <a:pt x="54863" y="38099"/>
                </a:lnTo>
                <a:close/>
              </a:path>
              <a:path w="8572500" h="266700">
                <a:moveTo>
                  <a:pt x="54863" y="228599"/>
                </a:moveTo>
                <a:lnTo>
                  <a:pt x="50707" y="227768"/>
                </a:lnTo>
                <a:lnTo>
                  <a:pt x="51815" y="228599"/>
                </a:lnTo>
                <a:lnTo>
                  <a:pt x="54863" y="228599"/>
                </a:lnTo>
                <a:close/>
              </a:path>
              <a:path w="8572500" h="266700">
                <a:moveTo>
                  <a:pt x="8522213" y="39242"/>
                </a:moveTo>
                <a:lnTo>
                  <a:pt x="8520689" y="38099"/>
                </a:lnTo>
                <a:lnTo>
                  <a:pt x="8517641" y="38099"/>
                </a:lnTo>
                <a:lnTo>
                  <a:pt x="8522213" y="39242"/>
                </a:lnTo>
                <a:close/>
              </a:path>
              <a:path w="8572500" h="266700">
                <a:moveTo>
                  <a:pt x="8521798" y="227768"/>
                </a:moveTo>
                <a:lnTo>
                  <a:pt x="8517641" y="228599"/>
                </a:lnTo>
                <a:lnTo>
                  <a:pt x="8520689" y="228599"/>
                </a:lnTo>
                <a:lnTo>
                  <a:pt x="8521798" y="227768"/>
                </a:lnTo>
                <a:close/>
              </a:path>
              <a:path w="8572500" h="266700">
                <a:moveTo>
                  <a:pt x="8523737" y="39623"/>
                </a:moveTo>
                <a:lnTo>
                  <a:pt x="8520689" y="38099"/>
                </a:lnTo>
                <a:lnTo>
                  <a:pt x="8522213" y="39242"/>
                </a:lnTo>
                <a:lnTo>
                  <a:pt x="8523737" y="39623"/>
                </a:lnTo>
                <a:close/>
              </a:path>
              <a:path w="8572500" h="266700">
                <a:moveTo>
                  <a:pt x="8525261" y="227075"/>
                </a:moveTo>
                <a:lnTo>
                  <a:pt x="8521798" y="227768"/>
                </a:lnTo>
                <a:lnTo>
                  <a:pt x="8520689" y="228599"/>
                </a:lnTo>
                <a:lnTo>
                  <a:pt x="8525261" y="227075"/>
                </a:lnTo>
                <a:close/>
              </a:path>
              <a:path w="8572500" h="266700">
                <a:moveTo>
                  <a:pt x="8526785" y="224027"/>
                </a:moveTo>
                <a:lnTo>
                  <a:pt x="8521798" y="227768"/>
                </a:lnTo>
                <a:lnTo>
                  <a:pt x="8523737" y="227380"/>
                </a:lnTo>
                <a:lnTo>
                  <a:pt x="8523737" y="227075"/>
                </a:lnTo>
                <a:lnTo>
                  <a:pt x="8526785" y="224027"/>
                </a:lnTo>
                <a:close/>
              </a:path>
              <a:path w="8572500" h="266700">
                <a:moveTo>
                  <a:pt x="8526785" y="42671"/>
                </a:moveTo>
                <a:lnTo>
                  <a:pt x="8523737" y="39623"/>
                </a:lnTo>
                <a:lnTo>
                  <a:pt x="8522213" y="39242"/>
                </a:lnTo>
                <a:lnTo>
                  <a:pt x="8526785" y="42671"/>
                </a:lnTo>
                <a:close/>
              </a:path>
              <a:path w="8572500" h="266700">
                <a:moveTo>
                  <a:pt x="8528963" y="223157"/>
                </a:moveTo>
                <a:lnTo>
                  <a:pt x="8523737" y="227075"/>
                </a:lnTo>
                <a:lnTo>
                  <a:pt x="8523737" y="227380"/>
                </a:lnTo>
                <a:lnTo>
                  <a:pt x="8525261" y="227075"/>
                </a:lnTo>
                <a:lnTo>
                  <a:pt x="8525261" y="265175"/>
                </a:lnTo>
                <a:lnTo>
                  <a:pt x="8528309" y="265175"/>
                </a:lnTo>
                <a:lnTo>
                  <a:pt x="8528309" y="224027"/>
                </a:lnTo>
                <a:lnTo>
                  <a:pt x="8528963" y="223157"/>
                </a:lnTo>
                <a:close/>
              </a:path>
              <a:path w="8572500" h="266700">
                <a:moveTo>
                  <a:pt x="8529833" y="44195"/>
                </a:moveTo>
                <a:lnTo>
                  <a:pt x="8528309" y="42671"/>
                </a:lnTo>
                <a:lnTo>
                  <a:pt x="8528963" y="43542"/>
                </a:lnTo>
                <a:lnTo>
                  <a:pt x="8529833" y="44195"/>
                </a:lnTo>
                <a:close/>
              </a:path>
              <a:path w="8572500" h="266700">
                <a:moveTo>
                  <a:pt x="8528963" y="43542"/>
                </a:moveTo>
                <a:lnTo>
                  <a:pt x="8528309" y="42671"/>
                </a:lnTo>
                <a:lnTo>
                  <a:pt x="8528309" y="43052"/>
                </a:lnTo>
                <a:lnTo>
                  <a:pt x="8528963" y="43542"/>
                </a:lnTo>
                <a:close/>
              </a:path>
              <a:path w="8572500" h="266700">
                <a:moveTo>
                  <a:pt x="8529833" y="222503"/>
                </a:moveTo>
                <a:lnTo>
                  <a:pt x="8528963" y="223157"/>
                </a:lnTo>
                <a:lnTo>
                  <a:pt x="8528309" y="224027"/>
                </a:lnTo>
                <a:lnTo>
                  <a:pt x="8529833" y="222503"/>
                </a:lnTo>
                <a:close/>
              </a:path>
              <a:path w="8572500" h="266700">
                <a:moveTo>
                  <a:pt x="8529833" y="264566"/>
                </a:moveTo>
                <a:lnTo>
                  <a:pt x="8529833" y="222503"/>
                </a:lnTo>
                <a:lnTo>
                  <a:pt x="8528309" y="224027"/>
                </a:lnTo>
                <a:lnTo>
                  <a:pt x="8528309" y="265175"/>
                </a:lnTo>
                <a:lnTo>
                  <a:pt x="8529833" y="264566"/>
                </a:lnTo>
                <a:close/>
              </a:path>
              <a:path w="8572500" h="266700">
                <a:moveTo>
                  <a:pt x="8529833" y="44703"/>
                </a:moveTo>
                <a:lnTo>
                  <a:pt x="8529833" y="44195"/>
                </a:lnTo>
                <a:lnTo>
                  <a:pt x="8528963" y="43542"/>
                </a:lnTo>
                <a:lnTo>
                  <a:pt x="8529833" y="44703"/>
                </a:lnTo>
                <a:close/>
              </a:path>
              <a:path w="8572500" h="266700">
                <a:moveTo>
                  <a:pt x="8534405" y="262737"/>
                </a:moveTo>
                <a:lnTo>
                  <a:pt x="8534405" y="214883"/>
                </a:lnTo>
                <a:lnTo>
                  <a:pt x="8532881" y="219455"/>
                </a:lnTo>
                <a:lnTo>
                  <a:pt x="8532881" y="217931"/>
                </a:lnTo>
                <a:lnTo>
                  <a:pt x="8528963" y="223157"/>
                </a:lnTo>
                <a:lnTo>
                  <a:pt x="8529833" y="222503"/>
                </a:lnTo>
                <a:lnTo>
                  <a:pt x="8529833" y="264566"/>
                </a:lnTo>
                <a:lnTo>
                  <a:pt x="8534405" y="262737"/>
                </a:lnTo>
                <a:close/>
              </a:path>
              <a:path w="8572500" h="266700">
                <a:moveTo>
                  <a:pt x="8533574" y="50707"/>
                </a:moveTo>
                <a:lnTo>
                  <a:pt x="8532881" y="47243"/>
                </a:lnTo>
                <a:lnTo>
                  <a:pt x="8532881" y="48767"/>
                </a:lnTo>
                <a:lnTo>
                  <a:pt x="8529833" y="45719"/>
                </a:lnTo>
                <a:lnTo>
                  <a:pt x="8533574" y="50707"/>
                </a:lnTo>
                <a:close/>
              </a:path>
              <a:path w="8572500" h="266700">
                <a:moveTo>
                  <a:pt x="8533574" y="215992"/>
                </a:moveTo>
                <a:lnTo>
                  <a:pt x="8529833" y="220979"/>
                </a:lnTo>
                <a:lnTo>
                  <a:pt x="8532881" y="217931"/>
                </a:lnTo>
                <a:lnTo>
                  <a:pt x="8532881" y="219455"/>
                </a:lnTo>
                <a:lnTo>
                  <a:pt x="8533574" y="215992"/>
                </a:lnTo>
                <a:close/>
              </a:path>
              <a:path w="8572500" h="266700">
                <a:moveTo>
                  <a:pt x="8534405" y="51815"/>
                </a:moveTo>
                <a:lnTo>
                  <a:pt x="8532881" y="47243"/>
                </a:lnTo>
                <a:lnTo>
                  <a:pt x="8533574" y="50707"/>
                </a:lnTo>
                <a:lnTo>
                  <a:pt x="8534405" y="51815"/>
                </a:lnTo>
                <a:close/>
              </a:path>
              <a:path w="8572500" h="266700">
                <a:moveTo>
                  <a:pt x="8534405" y="214883"/>
                </a:moveTo>
                <a:lnTo>
                  <a:pt x="8533574" y="215992"/>
                </a:lnTo>
                <a:lnTo>
                  <a:pt x="8532881" y="219455"/>
                </a:lnTo>
                <a:lnTo>
                  <a:pt x="8534405" y="214883"/>
                </a:lnTo>
                <a:close/>
              </a:path>
              <a:path w="8572500" h="266700">
                <a:moveTo>
                  <a:pt x="8534405" y="54863"/>
                </a:moveTo>
                <a:lnTo>
                  <a:pt x="8534405" y="51815"/>
                </a:lnTo>
                <a:lnTo>
                  <a:pt x="8533574" y="50707"/>
                </a:lnTo>
                <a:lnTo>
                  <a:pt x="8534405" y="54863"/>
                </a:lnTo>
                <a:close/>
              </a:path>
              <a:path w="8572500" h="266700">
                <a:moveTo>
                  <a:pt x="8534405" y="214883"/>
                </a:moveTo>
                <a:lnTo>
                  <a:pt x="8534405" y="211835"/>
                </a:lnTo>
                <a:lnTo>
                  <a:pt x="8533574" y="215992"/>
                </a:lnTo>
                <a:lnTo>
                  <a:pt x="8534405" y="214883"/>
                </a:lnTo>
                <a:close/>
              </a:path>
              <a:path w="8572500" h="266700">
                <a:moveTo>
                  <a:pt x="8567933" y="233171"/>
                </a:moveTo>
                <a:lnTo>
                  <a:pt x="8567933" y="33527"/>
                </a:lnTo>
                <a:lnTo>
                  <a:pt x="8563361" y="27431"/>
                </a:lnTo>
                <a:lnTo>
                  <a:pt x="8563361" y="239267"/>
                </a:lnTo>
                <a:lnTo>
                  <a:pt x="8567933" y="233171"/>
                </a:lnTo>
                <a:close/>
              </a:path>
              <a:path w="8572500" h="266700">
                <a:moveTo>
                  <a:pt x="8570981" y="222503"/>
                </a:moveTo>
                <a:lnTo>
                  <a:pt x="8570981" y="44195"/>
                </a:lnTo>
                <a:lnTo>
                  <a:pt x="8567933" y="36575"/>
                </a:lnTo>
                <a:lnTo>
                  <a:pt x="8567933" y="230123"/>
                </a:lnTo>
                <a:lnTo>
                  <a:pt x="8570981" y="222503"/>
                </a:lnTo>
                <a:close/>
              </a:path>
              <a:path w="8572500" h="266700">
                <a:moveTo>
                  <a:pt x="8572505" y="208787"/>
                </a:moveTo>
                <a:lnTo>
                  <a:pt x="8572505" y="54863"/>
                </a:lnTo>
                <a:lnTo>
                  <a:pt x="8570981" y="47243"/>
                </a:lnTo>
                <a:lnTo>
                  <a:pt x="8570981" y="219455"/>
                </a:lnTo>
                <a:lnTo>
                  <a:pt x="8572505" y="208787"/>
                </a:lnTo>
                <a:close/>
              </a:path>
            </a:pathLst>
          </a:custGeom>
          <a:solidFill>
            <a:srgbClr val="B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743705" y="3715511"/>
            <a:ext cx="8572500" cy="170815"/>
          </a:xfrm>
          <a:custGeom>
            <a:avLst/>
            <a:gdLst/>
            <a:ahLst/>
            <a:cxnLst/>
            <a:rect l="l" t="t" r="r" b="b"/>
            <a:pathLst>
              <a:path w="8572500" h="170814">
                <a:moveTo>
                  <a:pt x="8572505" y="170687"/>
                </a:moveTo>
                <a:lnTo>
                  <a:pt x="8572505" y="54863"/>
                </a:lnTo>
                <a:lnTo>
                  <a:pt x="8570981" y="47243"/>
                </a:lnTo>
                <a:lnTo>
                  <a:pt x="8570981" y="44195"/>
                </a:lnTo>
                <a:lnTo>
                  <a:pt x="8567933" y="36575"/>
                </a:lnTo>
                <a:lnTo>
                  <a:pt x="8567933" y="33527"/>
                </a:lnTo>
                <a:lnTo>
                  <a:pt x="8563361" y="27431"/>
                </a:lnTo>
                <a:lnTo>
                  <a:pt x="8563361" y="25907"/>
                </a:lnTo>
                <a:lnTo>
                  <a:pt x="8561837" y="24383"/>
                </a:lnTo>
                <a:lnTo>
                  <a:pt x="8557265" y="18287"/>
                </a:lnTo>
                <a:lnTo>
                  <a:pt x="8554217" y="15239"/>
                </a:lnTo>
                <a:lnTo>
                  <a:pt x="8548121" y="10667"/>
                </a:lnTo>
                <a:lnTo>
                  <a:pt x="8546597" y="9143"/>
                </a:lnTo>
                <a:lnTo>
                  <a:pt x="8545073" y="9143"/>
                </a:lnTo>
                <a:lnTo>
                  <a:pt x="8538977" y="4571"/>
                </a:lnTo>
                <a:lnTo>
                  <a:pt x="8535929" y="4571"/>
                </a:lnTo>
                <a:lnTo>
                  <a:pt x="8528309" y="1523"/>
                </a:lnTo>
                <a:lnTo>
                  <a:pt x="8525261" y="1523"/>
                </a:lnTo>
                <a:lnTo>
                  <a:pt x="8514593" y="0"/>
                </a:lnTo>
                <a:lnTo>
                  <a:pt x="54863" y="0"/>
                </a:lnTo>
                <a:lnTo>
                  <a:pt x="47243" y="1523"/>
                </a:lnTo>
                <a:lnTo>
                  <a:pt x="44195" y="1523"/>
                </a:lnTo>
                <a:lnTo>
                  <a:pt x="36575" y="4571"/>
                </a:lnTo>
                <a:lnTo>
                  <a:pt x="33527" y="4571"/>
                </a:lnTo>
                <a:lnTo>
                  <a:pt x="27431" y="9143"/>
                </a:lnTo>
                <a:lnTo>
                  <a:pt x="25907" y="9143"/>
                </a:lnTo>
                <a:lnTo>
                  <a:pt x="24383" y="10667"/>
                </a:lnTo>
                <a:lnTo>
                  <a:pt x="18287" y="15239"/>
                </a:lnTo>
                <a:lnTo>
                  <a:pt x="15239" y="18287"/>
                </a:lnTo>
                <a:lnTo>
                  <a:pt x="10667" y="24383"/>
                </a:lnTo>
                <a:lnTo>
                  <a:pt x="9143" y="25907"/>
                </a:lnTo>
                <a:lnTo>
                  <a:pt x="9143" y="27431"/>
                </a:lnTo>
                <a:lnTo>
                  <a:pt x="4571" y="33527"/>
                </a:lnTo>
                <a:lnTo>
                  <a:pt x="4571" y="36575"/>
                </a:lnTo>
                <a:lnTo>
                  <a:pt x="1523" y="44195"/>
                </a:lnTo>
                <a:lnTo>
                  <a:pt x="1523" y="47243"/>
                </a:lnTo>
                <a:lnTo>
                  <a:pt x="0" y="56387"/>
                </a:lnTo>
                <a:lnTo>
                  <a:pt x="0" y="170687"/>
                </a:lnTo>
                <a:lnTo>
                  <a:pt x="38099" y="170687"/>
                </a:lnTo>
                <a:lnTo>
                  <a:pt x="38099" y="51815"/>
                </a:lnTo>
                <a:lnTo>
                  <a:pt x="39623" y="48767"/>
                </a:lnTo>
                <a:lnTo>
                  <a:pt x="42671" y="44703"/>
                </a:lnTo>
                <a:lnTo>
                  <a:pt x="42671" y="44195"/>
                </a:lnTo>
                <a:lnTo>
                  <a:pt x="44195" y="42671"/>
                </a:lnTo>
                <a:lnTo>
                  <a:pt x="44195" y="43052"/>
                </a:lnTo>
                <a:lnTo>
                  <a:pt x="48767" y="39623"/>
                </a:lnTo>
                <a:lnTo>
                  <a:pt x="51815" y="38099"/>
                </a:lnTo>
                <a:lnTo>
                  <a:pt x="8520689" y="38099"/>
                </a:lnTo>
                <a:lnTo>
                  <a:pt x="8523737" y="39623"/>
                </a:lnTo>
                <a:lnTo>
                  <a:pt x="8528309" y="43052"/>
                </a:lnTo>
                <a:lnTo>
                  <a:pt x="8528309" y="42671"/>
                </a:lnTo>
                <a:lnTo>
                  <a:pt x="8529833" y="44195"/>
                </a:lnTo>
                <a:lnTo>
                  <a:pt x="8529833" y="44703"/>
                </a:lnTo>
                <a:lnTo>
                  <a:pt x="8532881" y="48767"/>
                </a:lnTo>
                <a:lnTo>
                  <a:pt x="8532881" y="47243"/>
                </a:lnTo>
                <a:lnTo>
                  <a:pt x="8534405" y="51815"/>
                </a:lnTo>
                <a:lnTo>
                  <a:pt x="8534405" y="170687"/>
                </a:lnTo>
                <a:lnTo>
                  <a:pt x="8572505" y="170687"/>
                </a:lnTo>
                <a:close/>
              </a:path>
              <a:path w="8572500" h="170814">
                <a:moveTo>
                  <a:pt x="39623" y="48767"/>
                </a:moveTo>
                <a:lnTo>
                  <a:pt x="38099" y="51815"/>
                </a:lnTo>
                <a:lnTo>
                  <a:pt x="39242" y="50291"/>
                </a:lnTo>
                <a:lnTo>
                  <a:pt x="39623" y="48767"/>
                </a:lnTo>
                <a:close/>
              </a:path>
              <a:path w="8572500" h="170814">
                <a:moveTo>
                  <a:pt x="39242" y="50291"/>
                </a:moveTo>
                <a:lnTo>
                  <a:pt x="38099" y="51815"/>
                </a:lnTo>
                <a:lnTo>
                  <a:pt x="38099" y="54863"/>
                </a:lnTo>
                <a:lnTo>
                  <a:pt x="39242" y="50291"/>
                </a:lnTo>
                <a:close/>
              </a:path>
              <a:path w="8572500" h="170814">
                <a:moveTo>
                  <a:pt x="42671" y="45719"/>
                </a:moveTo>
                <a:lnTo>
                  <a:pt x="39623" y="48767"/>
                </a:lnTo>
                <a:lnTo>
                  <a:pt x="39242" y="50291"/>
                </a:lnTo>
                <a:lnTo>
                  <a:pt x="42671" y="45719"/>
                </a:lnTo>
                <a:close/>
              </a:path>
              <a:path w="8572500" h="170814">
                <a:moveTo>
                  <a:pt x="44195" y="42671"/>
                </a:moveTo>
                <a:lnTo>
                  <a:pt x="42671" y="44195"/>
                </a:lnTo>
                <a:lnTo>
                  <a:pt x="43542" y="43542"/>
                </a:lnTo>
                <a:lnTo>
                  <a:pt x="44195" y="42671"/>
                </a:lnTo>
                <a:close/>
              </a:path>
              <a:path w="8572500" h="170814">
                <a:moveTo>
                  <a:pt x="43542" y="43542"/>
                </a:moveTo>
                <a:lnTo>
                  <a:pt x="42671" y="44195"/>
                </a:lnTo>
                <a:lnTo>
                  <a:pt x="42671" y="44703"/>
                </a:lnTo>
                <a:lnTo>
                  <a:pt x="43542" y="43542"/>
                </a:lnTo>
                <a:close/>
              </a:path>
              <a:path w="8572500" h="170814">
                <a:moveTo>
                  <a:pt x="44195" y="43052"/>
                </a:moveTo>
                <a:lnTo>
                  <a:pt x="44195" y="42671"/>
                </a:lnTo>
                <a:lnTo>
                  <a:pt x="43542" y="43542"/>
                </a:lnTo>
                <a:lnTo>
                  <a:pt x="44195" y="43052"/>
                </a:lnTo>
                <a:close/>
              </a:path>
              <a:path w="8572500" h="170814">
                <a:moveTo>
                  <a:pt x="50291" y="39242"/>
                </a:moveTo>
                <a:lnTo>
                  <a:pt x="48767" y="39623"/>
                </a:lnTo>
                <a:lnTo>
                  <a:pt x="45719" y="42671"/>
                </a:lnTo>
                <a:lnTo>
                  <a:pt x="50291" y="39242"/>
                </a:lnTo>
                <a:close/>
              </a:path>
              <a:path w="8572500" h="170814">
                <a:moveTo>
                  <a:pt x="51815" y="38099"/>
                </a:moveTo>
                <a:lnTo>
                  <a:pt x="48767" y="39623"/>
                </a:lnTo>
                <a:lnTo>
                  <a:pt x="50291" y="39242"/>
                </a:lnTo>
                <a:lnTo>
                  <a:pt x="51815" y="38099"/>
                </a:lnTo>
                <a:close/>
              </a:path>
              <a:path w="8572500" h="170814">
                <a:moveTo>
                  <a:pt x="54863" y="38099"/>
                </a:moveTo>
                <a:lnTo>
                  <a:pt x="51815" y="38099"/>
                </a:lnTo>
                <a:lnTo>
                  <a:pt x="50291" y="39242"/>
                </a:lnTo>
                <a:lnTo>
                  <a:pt x="54863" y="38099"/>
                </a:lnTo>
                <a:close/>
              </a:path>
              <a:path w="8572500" h="170814">
                <a:moveTo>
                  <a:pt x="8522213" y="39242"/>
                </a:moveTo>
                <a:lnTo>
                  <a:pt x="8520689" y="38099"/>
                </a:lnTo>
                <a:lnTo>
                  <a:pt x="8517641" y="38099"/>
                </a:lnTo>
                <a:lnTo>
                  <a:pt x="8522213" y="39242"/>
                </a:lnTo>
                <a:close/>
              </a:path>
              <a:path w="8572500" h="170814">
                <a:moveTo>
                  <a:pt x="8523737" y="39623"/>
                </a:moveTo>
                <a:lnTo>
                  <a:pt x="8520689" y="38099"/>
                </a:lnTo>
                <a:lnTo>
                  <a:pt x="8522213" y="39242"/>
                </a:lnTo>
                <a:lnTo>
                  <a:pt x="8523737" y="39623"/>
                </a:lnTo>
                <a:close/>
              </a:path>
              <a:path w="8572500" h="170814">
                <a:moveTo>
                  <a:pt x="8526785" y="42671"/>
                </a:moveTo>
                <a:lnTo>
                  <a:pt x="8523737" y="39623"/>
                </a:lnTo>
                <a:lnTo>
                  <a:pt x="8522213" y="39242"/>
                </a:lnTo>
                <a:lnTo>
                  <a:pt x="8526785" y="42671"/>
                </a:lnTo>
                <a:close/>
              </a:path>
              <a:path w="8572500" h="170814">
                <a:moveTo>
                  <a:pt x="8529833" y="44195"/>
                </a:moveTo>
                <a:lnTo>
                  <a:pt x="8528309" y="42671"/>
                </a:lnTo>
                <a:lnTo>
                  <a:pt x="8528963" y="43542"/>
                </a:lnTo>
                <a:lnTo>
                  <a:pt x="8529833" y="44195"/>
                </a:lnTo>
                <a:close/>
              </a:path>
              <a:path w="8572500" h="170814">
                <a:moveTo>
                  <a:pt x="8528963" y="43542"/>
                </a:moveTo>
                <a:lnTo>
                  <a:pt x="8528309" y="42671"/>
                </a:lnTo>
                <a:lnTo>
                  <a:pt x="8528309" y="43052"/>
                </a:lnTo>
                <a:lnTo>
                  <a:pt x="8528963" y="43542"/>
                </a:lnTo>
                <a:close/>
              </a:path>
              <a:path w="8572500" h="170814">
                <a:moveTo>
                  <a:pt x="8529833" y="44703"/>
                </a:moveTo>
                <a:lnTo>
                  <a:pt x="8529833" y="44195"/>
                </a:lnTo>
                <a:lnTo>
                  <a:pt x="8528963" y="43542"/>
                </a:lnTo>
                <a:lnTo>
                  <a:pt x="8529833" y="44703"/>
                </a:lnTo>
                <a:close/>
              </a:path>
              <a:path w="8572500" h="170814">
                <a:moveTo>
                  <a:pt x="8533574" y="50707"/>
                </a:moveTo>
                <a:lnTo>
                  <a:pt x="8532881" y="47243"/>
                </a:lnTo>
                <a:lnTo>
                  <a:pt x="8532881" y="48767"/>
                </a:lnTo>
                <a:lnTo>
                  <a:pt x="8529833" y="45719"/>
                </a:lnTo>
                <a:lnTo>
                  <a:pt x="8533574" y="50707"/>
                </a:lnTo>
                <a:close/>
              </a:path>
              <a:path w="8572500" h="170814">
                <a:moveTo>
                  <a:pt x="8534405" y="51815"/>
                </a:moveTo>
                <a:lnTo>
                  <a:pt x="8532881" y="47243"/>
                </a:lnTo>
                <a:lnTo>
                  <a:pt x="8533574" y="50707"/>
                </a:lnTo>
                <a:lnTo>
                  <a:pt x="8534405" y="51815"/>
                </a:lnTo>
                <a:close/>
              </a:path>
              <a:path w="8572500" h="170814">
                <a:moveTo>
                  <a:pt x="8534405" y="54863"/>
                </a:moveTo>
                <a:lnTo>
                  <a:pt x="8534405" y="51815"/>
                </a:lnTo>
                <a:lnTo>
                  <a:pt x="8533574" y="50707"/>
                </a:lnTo>
                <a:lnTo>
                  <a:pt x="8534405" y="54863"/>
                </a:lnTo>
                <a:close/>
              </a:path>
            </a:pathLst>
          </a:custGeom>
          <a:solidFill>
            <a:srgbClr val="B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1145533" y="5256917"/>
            <a:ext cx="6624320" cy="12693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200" b="0" spc="-5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ules</a:t>
            </a:r>
            <a:r>
              <a:rPr sz="3200" b="0" spc="-3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in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der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f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li</a:t>
            </a:r>
            <a:r>
              <a:rPr sz="3200" b="0" spc="-5" dirty="0">
                <a:latin typeface="Bookman Old Style"/>
                <a:cs typeface="Bookman Old Style"/>
              </a:rPr>
              <a:t>f</a:t>
            </a:r>
            <a:r>
              <a:rPr sz="3200" b="0" dirty="0">
                <a:latin typeface="Bookman Old Style"/>
                <a:cs typeface="Bookman Old Style"/>
              </a:rPr>
              <a:t>t</a:t>
            </a:r>
            <a:endParaRPr sz="3200">
              <a:latin typeface="Bookman Old Style"/>
              <a:cs typeface="Bookman Old Style"/>
            </a:endParaRPr>
          </a:p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-5" dirty="0">
                <a:latin typeface="Bookman Old Style"/>
                <a:cs typeface="Bookman Old Style"/>
              </a:rPr>
              <a:t>nf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ma</a:t>
            </a:r>
            <a:r>
              <a:rPr sz="3200" b="0" spc="-5" dirty="0">
                <a:latin typeface="Bookman Old Style"/>
                <a:cs typeface="Bookman Old Style"/>
              </a:rPr>
              <a:t>t</a:t>
            </a:r>
            <a:r>
              <a:rPr sz="3200" b="0" dirty="0">
                <a:latin typeface="Bookman Old Style"/>
                <a:cs typeface="Bookman Old Style"/>
              </a:rPr>
              <a:t>i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n</a:t>
            </a:r>
            <a:r>
              <a:rPr sz="3200" b="0" spc="-2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can</a:t>
            </a:r>
            <a:r>
              <a:rPr sz="3200" b="0" spc="-10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be</a:t>
            </a:r>
            <a:r>
              <a:rPr sz="3200" b="0" spc="-15" dirty="0">
                <a:latin typeface="Bookman Old Style"/>
                <a:cs typeface="Bookman Old Style"/>
              </a:rPr>
              <a:t> </a:t>
            </a:r>
            <a:r>
              <a:rPr sz="3200" b="0" dirty="0">
                <a:latin typeface="Bookman Old Style"/>
                <a:cs typeface="Bookman Old Style"/>
              </a:rPr>
              <a:t>c</a:t>
            </a:r>
            <a:r>
              <a:rPr sz="3200" b="0" spc="5" dirty="0">
                <a:latin typeface="Bookman Old Style"/>
                <a:cs typeface="Bookman Old Style"/>
              </a:rPr>
              <a:t>o</a:t>
            </a:r>
            <a:r>
              <a:rPr sz="3200" b="0" dirty="0">
                <a:latin typeface="Bookman Old Style"/>
                <a:cs typeface="Bookman Old Style"/>
              </a:rPr>
              <a:t>mp</a:t>
            </a:r>
            <a:r>
              <a:rPr sz="3200" b="0" spc="-10" dirty="0">
                <a:latin typeface="Bookman Old Style"/>
                <a:cs typeface="Bookman Old Style"/>
              </a:rPr>
              <a:t>r</a:t>
            </a:r>
            <a:r>
              <a:rPr sz="3200" b="0" dirty="0">
                <a:latin typeface="Bookman Old Style"/>
                <a:cs typeface="Bookman Old Style"/>
              </a:rPr>
              <a:t>essed</a:t>
            </a:r>
            <a:endParaRPr sz="3200">
              <a:latin typeface="Bookman Old Style"/>
              <a:cs typeface="Bookman Old Style"/>
            </a:endParaRPr>
          </a:p>
          <a:p>
            <a:pPr marL="469265">
              <a:lnSpc>
                <a:spcPct val="100000"/>
              </a:lnSpc>
              <a:spcBef>
                <a:spcPts val="40"/>
              </a:spcBef>
              <a:tabLst>
                <a:tab pos="756285" algn="l"/>
              </a:tabLst>
            </a:pPr>
            <a:r>
              <a:rPr sz="2200" spc="-15" dirty="0">
                <a:latin typeface="Arial"/>
                <a:cs typeface="Arial"/>
              </a:rPr>
              <a:t>–	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5" dirty="0">
                <a:latin typeface="Bookman Old Style"/>
                <a:cs typeface="Bookman Old Style"/>
              </a:rPr>
              <a:t>.</a:t>
            </a:r>
            <a:r>
              <a:rPr sz="2200" b="0" spc="-15" dirty="0">
                <a:latin typeface="Bookman Old Style"/>
                <a:cs typeface="Bookman Old Style"/>
              </a:rPr>
              <a:t>g</a:t>
            </a:r>
            <a:r>
              <a:rPr sz="2200" b="0" spc="-5" dirty="0">
                <a:latin typeface="Bookman Old Style"/>
                <a:cs typeface="Bookman Old Style"/>
              </a:rPr>
              <a:t>.</a:t>
            </a:r>
            <a:r>
              <a:rPr sz="2200" b="0" spc="-10" dirty="0">
                <a:latin typeface="Bookman Old Style"/>
                <a:cs typeface="Bookman Old Style"/>
              </a:rPr>
              <a:t>,</a:t>
            </a:r>
            <a:r>
              <a:rPr sz="2200" b="0" spc="-30" dirty="0">
                <a:latin typeface="Bookman Old Style"/>
                <a:cs typeface="Bookman Old Style"/>
              </a:rPr>
              <a:t> </a:t>
            </a:r>
            <a:r>
              <a:rPr sz="2200" b="0" spc="-5" dirty="0">
                <a:latin typeface="Bookman Old Style"/>
                <a:cs typeface="Bookman Old Style"/>
              </a:rPr>
              <a:t>r</a:t>
            </a:r>
            <a:r>
              <a:rPr sz="2200" b="0" spc="-25" dirty="0">
                <a:latin typeface="Bookman Old Style"/>
                <a:cs typeface="Bookman Old Style"/>
              </a:rPr>
              <a:t>u</a:t>
            </a:r>
            <a:r>
              <a:rPr sz="2200" b="0" spc="-10" dirty="0">
                <a:latin typeface="Bookman Old Style"/>
                <a:cs typeface="Bookman Old Style"/>
              </a:rPr>
              <a:t>l</a:t>
            </a:r>
            <a:r>
              <a:rPr sz="2200" b="0" spc="-20" dirty="0">
                <a:latin typeface="Bookman Old Style"/>
                <a:cs typeface="Bookman Old Style"/>
              </a:rPr>
              <a:t>e</a:t>
            </a:r>
            <a:r>
              <a:rPr sz="2200" b="0" spc="-15" dirty="0">
                <a:latin typeface="Bookman Old Style"/>
                <a:cs typeface="Bookman Old Style"/>
              </a:rPr>
              <a:t>s</a:t>
            </a:r>
            <a:r>
              <a:rPr sz="2200" b="0" spc="2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2 </a:t>
            </a:r>
            <a:r>
              <a:rPr sz="2200" b="0" spc="-20" dirty="0">
                <a:latin typeface="Bookman Old Style"/>
                <a:cs typeface="Bookman Old Style"/>
              </a:rPr>
              <a:t>a</a:t>
            </a:r>
            <a:r>
              <a:rPr sz="2200" b="0" spc="-15" dirty="0">
                <a:latin typeface="Bookman Old Style"/>
                <a:cs typeface="Bookman Old Style"/>
              </a:rPr>
              <a:t>nd</a:t>
            </a:r>
            <a:r>
              <a:rPr sz="2200" b="0" spc="-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7</a:t>
            </a:r>
            <a:r>
              <a:rPr sz="2200" b="0" spc="-5" dirty="0">
                <a:latin typeface="Bookman Old Style"/>
                <a:cs typeface="Bookman Old Style"/>
              </a:rPr>
              <a:t> </a:t>
            </a:r>
            <a:r>
              <a:rPr sz="2200" b="0" spc="-15" dirty="0">
                <a:latin typeface="Bookman Old Style"/>
                <a:cs typeface="Bookman Old Style"/>
              </a:rPr>
              <a:t>h</a:t>
            </a:r>
            <a:r>
              <a:rPr sz="2200" b="0" spc="-20" dirty="0">
                <a:latin typeface="Bookman Old Style"/>
                <a:cs typeface="Bookman Old Style"/>
              </a:rPr>
              <a:t>av</a:t>
            </a:r>
            <a:r>
              <a:rPr sz="2200" b="0" spc="-15" dirty="0">
                <a:latin typeface="Bookman Old Style"/>
                <a:cs typeface="Bookman Old Style"/>
              </a:rPr>
              <a:t>e</a:t>
            </a:r>
            <a:r>
              <a:rPr sz="2200" b="0" spc="10" dirty="0">
                <a:latin typeface="Bookman Old Style"/>
                <a:cs typeface="Bookman Old Style"/>
              </a:rPr>
              <a:t> </a:t>
            </a:r>
            <a:r>
              <a:rPr sz="2200" b="0" spc="-20" dirty="0">
                <a:latin typeface="Bookman Old Style"/>
                <a:cs typeface="Bookman Old Style"/>
              </a:rPr>
              <a:t>same</a:t>
            </a:r>
            <a:r>
              <a:rPr sz="2200" b="0" spc="10" dirty="0">
                <a:latin typeface="Bookman Old Style"/>
                <a:cs typeface="Bookman Old Style"/>
              </a:rPr>
              <a:t> </a:t>
            </a:r>
            <a:r>
              <a:rPr sz="2200" b="0" spc="-5" dirty="0">
                <a:latin typeface="Bookman Old Style"/>
                <a:cs typeface="Bookman Old Style"/>
              </a:rPr>
              <a:t>tr</a:t>
            </a:r>
            <a:r>
              <a:rPr sz="2200" b="0" spc="-10" dirty="0">
                <a:latin typeface="Bookman Old Style"/>
                <a:cs typeface="Bookman Old Style"/>
              </a:rPr>
              <a:t>io</a:t>
            </a:r>
            <a:r>
              <a:rPr sz="2200" b="0" spc="-5" dirty="0">
                <a:latin typeface="Bookman Old Style"/>
                <a:cs typeface="Bookman Old Style"/>
              </a:rPr>
              <a:t> </a:t>
            </a:r>
            <a:r>
              <a:rPr sz="2200" b="0" spc="-25" dirty="0">
                <a:latin typeface="Bookman Old Style"/>
                <a:cs typeface="Bookman Old Style"/>
              </a:rPr>
              <a:t>o</a:t>
            </a:r>
            <a:r>
              <a:rPr sz="2200" b="0" spc="-10" dirty="0">
                <a:latin typeface="Bookman Old Style"/>
                <a:cs typeface="Bookman Old Style"/>
              </a:rPr>
              <a:t>f</a:t>
            </a:r>
            <a:r>
              <a:rPr sz="2200" b="0" spc="10" dirty="0">
                <a:latin typeface="Bookman Old Style"/>
                <a:cs typeface="Bookman Old Style"/>
              </a:rPr>
              <a:t> </a:t>
            </a:r>
            <a:r>
              <a:rPr sz="2200" b="0" spc="-25" dirty="0">
                <a:latin typeface="Bookman Old Style"/>
                <a:cs typeface="Bookman Old Style"/>
              </a:rPr>
              <a:t>book</a:t>
            </a:r>
            <a:r>
              <a:rPr sz="2200" b="0" spc="-15" dirty="0">
                <a:latin typeface="Bookman Old Style"/>
                <a:cs typeface="Bookman Old Style"/>
              </a:rPr>
              <a:t>s</a:t>
            </a:r>
            <a:endParaRPr sz="2200">
              <a:latin typeface="Bookman Old Style"/>
              <a:cs typeface="Bookman Old Style"/>
            </a:endParaRPr>
          </a:p>
        </p:txBody>
      </p:sp>
      <p:sp>
        <p:nvSpPr>
          <p:cNvPr id="31" name="object 31"/>
          <p:cNvSpPr/>
          <p:nvPr/>
        </p:nvSpPr>
        <p:spPr>
          <a:xfrm>
            <a:off x="743705" y="3886199"/>
            <a:ext cx="8572500" cy="96520"/>
          </a:xfrm>
          <a:custGeom>
            <a:avLst/>
            <a:gdLst/>
            <a:ahLst/>
            <a:cxnLst/>
            <a:rect l="l" t="t" r="r" b="b"/>
            <a:pathLst>
              <a:path w="8572500" h="96520">
                <a:moveTo>
                  <a:pt x="43542" y="52469"/>
                </a:moveTo>
                <a:lnTo>
                  <a:pt x="39623" y="47244"/>
                </a:lnTo>
                <a:lnTo>
                  <a:pt x="38099" y="44196"/>
                </a:lnTo>
                <a:lnTo>
                  <a:pt x="38099" y="0"/>
                </a:lnTo>
                <a:lnTo>
                  <a:pt x="0" y="0"/>
                </a:lnTo>
                <a:lnTo>
                  <a:pt x="0" y="41148"/>
                </a:lnTo>
                <a:lnTo>
                  <a:pt x="1523" y="48768"/>
                </a:lnTo>
                <a:lnTo>
                  <a:pt x="1523" y="51816"/>
                </a:lnTo>
                <a:lnTo>
                  <a:pt x="4571" y="59436"/>
                </a:lnTo>
                <a:lnTo>
                  <a:pt x="4571" y="62484"/>
                </a:lnTo>
                <a:lnTo>
                  <a:pt x="9143" y="68580"/>
                </a:lnTo>
                <a:lnTo>
                  <a:pt x="9143" y="70104"/>
                </a:lnTo>
                <a:lnTo>
                  <a:pt x="10667" y="71628"/>
                </a:lnTo>
                <a:lnTo>
                  <a:pt x="15239" y="77724"/>
                </a:lnTo>
                <a:lnTo>
                  <a:pt x="18287" y="80772"/>
                </a:lnTo>
                <a:lnTo>
                  <a:pt x="24383" y="85344"/>
                </a:lnTo>
                <a:lnTo>
                  <a:pt x="25907" y="86868"/>
                </a:lnTo>
                <a:lnTo>
                  <a:pt x="27431" y="86868"/>
                </a:lnTo>
                <a:lnTo>
                  <a:pt x="33527" y="91440"/>
                </a:lnTo>
                <a:lnTo>
                  <a:pt x="36575" y="91440"/>
                </a:lnTo>
                <a:lnTo>
                  <a:pt x="42671" y="93878"/>
                </a:lnTo>
                <a:lnTo>
                  <a:pt x="42671" y="51816"/>
                </a:lnTo>
                <a:lnTo>
                  <a:pt x="43542" y="52469"/>
                </a:lnTo>
                <a:close/>
              </a:path>
              <a:path w="8572500" h="96520">
                <a:moveTo>
                  <a:pt x="39242" y="45720"/>
                </a:moveTo>
                <a:lnTo>
                  <a:pt x="38099" y="41148"/>
                </a:lnTo>
                <a:lnTo>
                  <a:pt x="38099" y="44196"/>
                </a:lnTo>
                <a:lnTo>
                  <a:pt x="39242" y="45720"/>
                </a:lnTo>
                <a:close/>
              </a:path>
              <a:path w="8572500" h="96520">
                <a:moveTo>
                  <a:pt x="39623" y="47244"/>
                </a:moveTo>
                <a:lnTo>
                  <a:pt x="39242" y="45720"/>
                </a:lnTo>
                <a:lnTo>
                  <a:pt x="38099" y="44196"/>
                </a:lnTo>
                <a:lnTo>
                  <a:pt x="39623" y="47244"/>
                </a:lnTo>
                <a:close/>
              </a:path>
              <a:path w="8572500" h="96520">
                <a:moveTo>
                  <a:pt x="42671" y="50292"/>
                </a:moveTo>
                <a:lnTo>
                  <a:pt x="42671" y="0"/>
                </a:lnTo>
                <a:lnTo>
                  <a:pt x="39242" y="0"/>
                </a:lnTo>
                <a:lnTo>
                  <a:pt x="39242" y="45720"/>
                </a:lnTo>
                <a:lnTo>
                  <a:pt x="42671" y="50292"/>
                </a:lnTo>
                <a:close/>
              </a:path>
              <a:path w="8572500" h="96520">
                <a:moveTo>
                  <a:pt x="42671" y="50292"/>
                </a:moveTo>
                <a:lnTo>
                  <a:pt x="39242" y="45720"/>
                </a:lnTo>
                <a:lnTo>
                  <a:pt x="39623" y="47244"/>
                </a:lnTo>
                <a:lnTo>
                  <a:pt x="42671" y="50292"/>
                </a:lnTo>
                <a:close/>
              </a:path>
              <a:path w="8572500" h="96520">
                <a:moveTo>
                  <a:pt x="42671" y="51308"/>
                </a:moveTo>
                <a:lnTo>
                  <a:pt x="42671" y="50292"/>
                </a:lnTo>
                <a:lnTo>
                  <a:pt x="39623" y="47244"/>
                </a:lnTo>
                <a:lnTo>
                  <a:pt x="42671" y="51308"/>
                </a:lnTo>
                <a:close/>
              </a:path>
              <a:path w="8572500" h="96520">
                <a:moveTo>
                  <a:pt x="44195" y="53340"/>
                </a:moveTo>
                <a:lnTo>
                  <a:pt x="43542" y="52469"/>
                </a:lnTo>
                <a:lnTo>
                  <a:pt x="42671" y="51816"/>
                </a:lnTo>
                <a:lnTo>
                  <a:pt x="44195" y="53340"/>
                </a:lnTo>
                <a:close/>
              </a:path>
              <a:path w="8572500" h="96520">
                <a:moveTo>
                  <a:pt x="44195" y="94488"/>
                </a:moveTo>
                <a:lnTo>
                  <a:pt x="44195" y="53340"/>
                </a:lnTo>
                <a:lnTo>
                  <a:pt x="42671" y="51816"/>
                </a:lnTo>
                <a:lnTo>
                  <a:pt x="42671" y="93878"/>
                </a:lnTo>
                <a:lnTo>
                  <a:pt x="44195" y="94488"/>
                </a:lnTo>
                <a:close/>
              </a:path>
              <a:path w="8572500" h="96520">
                <a:moveTo>
                  <a:pt x="48767" y="56693"/>
                </a:moveTo>
                <a:lnTo>
                  <a:pt x="48767" y="56388"/>
                </a:lnTo>
                <a:lnTo>
                  <a:pt x="43542" y="52469"/>
                </a:lnTo>
                <a:lnTo>
                  <a:pt x="44195" y="53340"/>
                </a:lnTo>
                <a:lnTo>
                  <a:pt x="44195" y="94488"/>
                </a:lnTo>
                <a:lnTo>
                  <a:pt x="47243" y="94488"/>
                </a:lnTo>
                <a:lnTo>
                  <a:pt x="47243" y="56388"/>
                </a:lnTo>
                <a:lnTo>
                  <a:pt x="48767" y="56693"/>
                </a:lnTo>
                <a:close/>
              </a:path>
              <a:path w="8572500" h="96520">
                <a:moveTo>
                  <a:pt x="48767" y="55626"/>
                </a:moveTo>
                <a:lnTo>
                  <a:pt x="48767" y="0"/>
                </a:lnTo>
                <a:lnTo>
                  <a:pt x="45719" y="0"/>
                </a:lnTo>
                <a:lnTo>
                  <a:pt x="45719" y="53340"/>
                </a:lnTo>
                <a:lnTo>
                  <a:pt x="48767" y="55626"/>
                </a:lnTo>
                <a:close/>
              </a:path>
              <a:path w="8572500" h="96520">
                <a:moveTo>
                  <a:pt x="50707" y="57080"/>
                </a:moveTo>
                <a:lnTo>
                  <a:pt x="45719" y="53340"/>
                </a:lnTo>
                <a:lnTo>
                  <a:pt x="48767" y="56388"/>
                </a:lnTo>
                <a:lnTo>
                  <a:pt x="48767" y="56693"/>
                </a:lnTo>
                <a:lnTo>
                  <a:pt x="50707" y="57080"/>
                </a:lnTo>
                <a:close/>
              </a:path>
              <a:path w="8572500" h="96520">
                <a:moveTo>
                  <a:pt x="48767" y="56388"/>
                </a:moveTo>
                <a:lnTo>
                  <a:pt x="45719" y="53340"/>
                </a:lnTo>
                <a:lnTo>
                  <a:pt x="45719" y="54102"/>
                </a:lnTo>
                <a:lnTo>
                  <a:pt x="48767" y="56388"/>
                </a:lnTo>
                <a:close/>
              </a:path>
              <a:path w="8572500" h="96520">
                <a:moveTo>
                  <a:pt x="51815" y="57912"/>
                </a:moveTo>
                <a:lnTo>
                  <a:pt x="50707" y="57080"/>
                </a:lnTo>
                <a:lnTo>
                  <a:pt x="47243" y="56388"/>
                </a:lnTo>
                <a:lnTo>
                  <a:pt x="51815" y="57912"/>
                </a:lnTo>
                <a:close/>
              </a:path>
              <a:path w="8572500" h="96520">
                <a:moveTo>
                  <a:pt x="8525261" y="94488"/>
                </a:moveTo>
                <a:lnTo>
                  <a:pt x="8525261" y="56388"/>
                </a:lnTo>
                <a:lnTo>
                  <a:pt x="8520689" y="57912"/>
                </a:lnTo>
                <a:lnTo>
                  <a:pt x="51815" y="57912"/>
                </a:lnTo>
                <a:lnTo>
                  <a:pt x="47243" y="56388"/>
                </a:lnTo>
                <a:lnTo>
                  <a:pt x="47243" y="94488"/>
                </a:lnTo>
                <a:lnTo>
                  <a:pt x="56387" y="96012"/>
                </a:lnTo>
                <a:lnTo>
                  <a:pt x="8517641" y="96012"/>
                </a:lnTo>
                <a:lnTo>
                  <a:pt x="8525261" y="94488"/>
                </a:lnTo>
                <a:close/>
              </a:path>
              <a:path w="8572500" h="96520">
                <a:moveTo>
                  <a:pt x="54863" y="57912"/>
                </a:moveTo>
                <a:lnTo>
                  <a:pt x="50707" y="57080"/>
                </a:lnTo>
                <a:lnTo>
                  <a:pt x="51815" y="57912"/>
                </a:lnTo>
                <a:lnTo>
                  <a:pt x="54863" y="57912"/>
                </a:lnTo>
                <a:close/>
              </a:path>
              <a:path w="8572500" h="96520">
                <a:moveTo>
                  <a:pt x="8521798" y="57080"/>
                </a:moveTo>
                <a:lnTo>
                  <a:pt x="8517641" y="57912"/>
                </a:lnTo>
                <a:lnTo>
                  <a:pt x="8520689" y="57912"/>
                </a:lnTo>
                <a:lnTo>
                  <a:pt x="8521798" y="57080"/>
                </a:lnTo>
                <a:close/>
              </a:path>
              <a:path w="8572500" h="96520">
                <a:moveTo>
                  <a:pt x="8525261" y="56388"/>
                </a:moveTo>
                <a:lnTo>
                  <a:pt x="8521798" y="57080"/>
                </a:lnTo>
                <a:lnTo>
                  <a:pt x="8520689" y="57912"/>
                </a:lnTo>
                <a:lnTo>
                  <a:pt x="8525261" y="56388"/>
                </a:lnTo>
                <a:close/>
              </a:path>
              <a:path w="8572500" h="96520">
                <a:moveTo>
                  <a:pt x="8526785" y="53340"/>
                </a:moveTo>
                <a:lnTo>
                  <a:pt x="8521798" y="57080"/>
                </a:lnTo>
                <a:lnTo>
                  <a:pt x="8523737" y="56693"/>
                </a:lnTo>
                <a:lnTo>
                  <a:pt x="8523737" y="56388"/>
                </a:lnTo>
                <a:lnTo>
                  <a:pt x="8526785" y="53340"/>
                </a:lnTo>
                <a:close/>
              </a:path>
              <a:path w="8572500" h="96520">
                <a:moveTo>
                  <a:pt x="8528963" y="52469"/>
                </a:moveTo>
                <a:lnTo>
                  <a:pt x="8523737" y="56388"/>
                </a:lnTo>
                <a:lnTo>
                  <a:pt x="8523737" y="56693"/>
                </a:lnTo>
                <a:lnTo>
                  <a:pt x="8525261" y="56388"/>
                </a:lnTo>
                <a:lnTo>
                  <a:pt x="8525261" y="94488"/>
                </a:lnTo>
                <a:lnTo>
                  <a:pt x="8528309" y="94488"/>
                </a:lnTo>
                <a:lnTo>
                  <a:pt x="8528309" y="53340"/>
                </a:lnTo>
                <a:lnTo>
                  <a:pt x="8528963" y="52469"/>
                </a:lnTo>
                <a:close/>
              </a:path>
              <a:path w="8572500" h="96520">
                <a:moveTo>
                  <a:pt x="8529833" y="51816"/>
                </a:moveTo>
                <a:lnTo>
                  <a:pt x="8528963" y="52469"/>
                </a:lnTo>
                <a:lnTo>
                  <a:pt x="8528309" y="53340"/>
                </a:lnTo>
                <a:lnTo>
                  <a:pt x="8529833" y="51816"/>
                </a:lnTo>
                <a:close/>
              </a:path>
              <a:path w="8572500" h="96520">
                <a:moveTo>
                  <a:pt x="8529833" y="93878"/>
                </a:moveTo>
                <a:lnTo>
                  <a:pt x="8529833" y="51816"/>
                </a:lnTo>
                <a:lnTo>
                  <a:pt x="8528309" y="53340"/>
                </a:lnTo>
                <a:lnTo>
                  <a:pt x="8528309" y="94488"/>
                </a:lnTo>
                <a:lnTo>
                  <a:pt x="8529833" y="93878"/>
                </a:lnTo>
                <a:close/>
              </a:path>
              <a:path w="8572500" h="96520">
                <a:moveTo>
                  <a:pt x="8533574" y="92382"/>
                </a:moveTo>
                <a:lnTo>
                  <a:pt x="8533574" y="46690"/>
                </a:lnTo>
                <a:lnTo>
                  <a:pt x="8532881" y="48768"/>
                </a:lnTo>
                <a:lnTo>
                  <a:pt x="8532881" y="47244"/>
                </a:lnTo>
                <a:lnTo>
                  <a:pt x="8528963" y="52469"/>
                </a:lnTo>
                <a:lnTo>
                  <a:pt x="8529833" y="51816"/>
                </a:lnTo>
                <a:lnTo>
                  <a:pt x="8529833" y="93878"/>
                </a:lnTo>
                <a:lnTo>
                  <a:pt x="8533574" y="92382"/>
                </a:lnTo>
                <a:close/>
              </a:path>
              <a:path w="8572500" h="96520">
                <a:moveTo>
                  <a:pt x="8533574" y="45304"/>
                </a:moveTo>
                <a:lnTo>
                  <a:pt x="8529833" y="50292"/>
                </a:lnTo>
                <a:lnTo>
                  <a:pt x="8532881" y="47244"/>
                </a:lnTo>
                <a:lnTo>
                  <a:pt x="8532881" y="48768"/>
                </a:lnTo>
                <a:lnTo>
                  <a:pt x="8533574" y="45304"/>
                </a:lnTo>
                <a:close/>
              </a:path>
              <a:path w="8572500" h="96520">
                <a:moveTo>
                  <a:pt x="8534405" y="44196"/>
                </a:moveTo>
                <a:lnTo>
                  <a:pt x="8533574" y="45304"/>
                </a:lnTo>
                <a:lnTo>
                  <a:pt x="8532881" y="48768"/>
                </a:lnTo>
                <a:lnTo>
                  <a:pt x="8534405" y="44196"/>
                </a:lnTo>
                <a:close/>
              </a:path>
              <a:path w="8572500" h="96520">
                <a:moveTo>
                  <a:pt x="8572505" y="38100"/>
                </a:moveTo>
                <a:lnTo>
                  <a:pt x="8572505" y="0"/>
                </a:lnTo>
                <a:lnTo>
                  <a:pt x="8533574" y="0"/>
                </a:lnTo>
                <a:lnTo>
                  <a:pt x="8533574" y="45304"/>
                </a:lnTo>
                <a:lnTo>
                  <a:pt x="8534405" y="41148"/>
                </a:lnTo>
                <a:lnTo>
                  <a:pt x="8534405" y="92049"/>
                </a:lnTo>
                <a:lnTo>
                  <a:pt x="8535929" y="91440"/>
                </a:lnTo>
                <a:lnTo>
                  <a:pt x="8538977" y="91440"/>
                </a:lnTo>
                <a:lnTo>
                  <a:pt x="8545073" y="86868"/>
                </a:lnTo>
                <a:lnTo>
                  <a:pt x="8546597" y="86868"/>
                </a:lnTo>
                <a:lnTo>
                  <a:pt x="8548121" y="85344"/>
                </a:lnTo>
                <a:lnTo>
                  <a:pt x="8554217" y="80772"/>
                </a:lnTo>
                <a:lnTo>
                  <a:pt x="8557265" y="77724"/>
                </a:lnTo>
                <a:lnTo>
                  <a:pt x="8561837" y="71628"/>
                </a:lnTo>
                <a:lnTo>
                  <a:pt x="8563361" y="70104"/>
                </a:lnTo>
                <a:lnTo>
                  <a:pt x="8563361" y="68580"/>
                </a:lnTo>
                <a:lnTo>
                  <a:pt x="8567933" y="62484"/>
                </a:lnTo>
                <a:lnTo>
                  <a:pt x="8567933" y="59436"/>
                </a:lnTo>
                <a:lnTo>
                  <a:pt x="8570981" y="51816"/>
                </a:lnTo>
                <a:lnTo>
                  <a:pt x="8570981" y="48768"/>
                </a:lnTo>
                <a:lnTo>
                  <a:pt x="8572505" y="38100"/>
                </a:lnTo>
                <a:close/>
              </a:path>
            </a:pathLst>
          </a:custGeom>
          <a:solidFill>
            <a:srgbClr val="B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9" name="object 29"/>
          <p:cNvGraphicFramePr>
            <a:graphicFrameLocks noGrp="1"/>
          </p:cNvGraphicFramePr>
          <p:nvPr/>
        </p:nvGraphicFramePr>
        <p:xfrm>
          <a:off x="764276" y="2594355"/>
          <a:ext cx="8529827" cy="23266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44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16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517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058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163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9839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7385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8481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10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ok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86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018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62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spc="-20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eog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424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54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YBks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48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619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61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eog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550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53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og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85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48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096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6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57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f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dBks,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4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084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60325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gBks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48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044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213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60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rt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YB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34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56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03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526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3448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4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eog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588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54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dBks,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588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7451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57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8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oo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ks,</a:t>
                      </a:r>
                      <a:r>
                        <a:rPr sz="105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It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YBks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eog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75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17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661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3204"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68605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56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7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9690">
                        <a:lnSpc>
                          <a:spcPct val="100000"/>
                        </a:lnSpc>
                      </a:pPr>
                      <a:r>
                        <a:rPr sz="1050" spc="-15" dirty="0">
                          <a:latin typeface="Arial"/>
                          <a:cs typeface="Arial"/>
                        </a:rPr>
                        <a:t>C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h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l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Bk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s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,</a:t>
                      </a:r>
                      <a:r>
                        <a:rPr sz="1050" spc="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050" spc="-15" dirty="0">
                          <a:latin typeface="Arial"/>
                          <a:cs typeface="Arial"/>
                        </a:rPr>
                        <a:t>D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I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t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Y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r>
                        <a:rPr sz="1050" spc="-5" dirty="0">
                          <a:latin typeface="Arial"/>
                          <a:cs typeface="Arial"/>
                        </a:rPr>
                        <a:t>=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&gt;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58419">
                        <a:lnSpc>
                          <a:spcPct val="100000"/>
                        </a:lnSpc>
                      </a:pPr>
                      <a:r>
                        <a:rPr sz="1050" dirty="0">
                          <a:latin typeface="Arial"/>
                          <a:cs typeface="Arial"/>
                        </a:rPr>
                        <a:t>G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eog</a:t>
                      </a:r>
                      <a:r>
                        <a:rPr sz="1050" spc="10" dirty="0">
                          <a:latin typeface="Arial"/>
                          <a:cs typeface="Arial"/>
                        </a:rPr>
                        <a:t>B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ks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68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55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2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  <a:lnR w="18028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R="11430" algn="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09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8028">
                      <a:solidFill>
                        <a:srgbClr val="000000"/>
                      </a:solidFill>
                      <a:prstDash val="solid"/>
                    </a:lnL>
                    <a:lnR w="16504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marL="285750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050" spc="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r>
                        <a:rPr sz="1050" spc="-10" dirty="0">
                          <a:latin typeface="Arial"/>
                          <a:cs typeface="Arial"/>
                        </a:rPr>
                        <a:t>773</a:t>
                      </a:r>
                      <a:r>
                        <a:rPr sz="1050" dirty="0">
                          <a:latin typeface="Arial"/>
                          <a:cs typeface="Arial"/>
                        </a:rPr>
                        <a:t>5</a:t>
                      </a:r>
                      <a:endParaRPr sz="10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6504">
                      <a:solidFill>
                        <a:srgbClr val="000000"/>
                      </a:solidFill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>
            <a:extLst>
              <a:ext uri="{FF2B5EF4-FFF2-40B4-BE49-F238E27FC236}">
                <a16:creationId xmlns:a16="http://schemas.microsoft.com/office/drawing/2014/main" id="{037412CC-6756-264B-9174-764577E61B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13529" y="3276600"/>
            <a:ext cx="7831341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ct val="100000"/>
              </a:lnSpc>
            </a:pPr>
            <a:r>
              <a:rPr lang="en-US" sz="3200" b="1" kern="1200" dirty="0">
                <a:solidFill>
                  <a:srgbClr val="3333CC"/>
                </a:solidFill>
                <a:ea typeface="+mn-ea"/>
              </a:rPr>
              <a:t>Thank You !</a:t>
            </a:r>
            <a:endParaRPr sz="3200" b="1" kern="1200" dirty="0">
              <a:solidFill>
                <a:srgbClr val="3333CC"/>
              </a:solidFill>
              <a:ea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38200"/>
            <a:ext cx="8516951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/>
          <p:nvPr/>
        </p:nvSpPr>
        <p:spPr>
          <a:xfrm>
            <a:off x="457193" y="3886199"/>
            <a:ext cx="9144000" cy="3429000"/>
          </a:xfrm>
          <a:custGeom>
            <a:avLst/>
            <a:gdLst/>
            <a:ahLst/>
            <a:cxnLst/>
            <a:rect l="l" t="t" r="r" b="b"/>
            <a:pathLst>
              <a:path w="9144000" h="3429000">
                <a:moveTo>
                  <a:pt x="0" y="0"/>
                </a:moveTo>
                <a:lnTo>
                  <a:pt x="0" y="3428994"/>
                </a:lnTo>
                <a:lnTo>
                  <a:pt x="9143999" y="3428994"/>
                </a:lnTo>
                <a:lnTo>
                  <a:pt x="9143999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33400" y="5638800"/>
            <a:ext cx="9296400" cy="187743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400" b="0" spc="-5" dirty="0">
                <a:latin typeface="Bookman Old Style"/>
                <a:cs typeface="Bookman Old Style"/>
              </a:rPr>
              <a:t>P</a:t>
            </a:r>
            <a:r>
              <a:rPr sz="2400" b="0" spc="-15" dirty="0">
                <a:latin typeface="Bookman Old Style"/>
                <a:cs typeface="Bookman Old Style"/>
              </a:rPr>
              <a:t>r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spc="-25" dirty="0">
                <a:latin typeface="Bookman Old Style"/>
                <a:cs typeface="Bookman Old Style"/>
              </a:rPr>
              <a:t>m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spc="-10" dirty="0">
                <a:latin typeface="Bookman Old Style"/>
                <a:cs typeface="Bookman Old Style"/>
              </a:rPr>
              <a:t>ti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dirty="0">
                <a:latin typeface="Bookman Old Style"/>
                <a:cs typeface="Bookman Old Style"/>
              </a:rPr>
              <a:t>n</a:t>
            </a:r>
            <a:r>
              <a:rPr sz="2400" b="0" spc="-5" dirty="0">
                <a:latin typeface="Bookman Old Style"/>
                <a:cs typeface="Bookman Old Style"/>
              </a:rPr>
              <a:t> o</a:t>
            </a:r>
            <a:r>
              <a:rPr sz="2400" b="0" dirty="0">
                <a:latin typeface="Bookman Old Style"/>
                <a:cs typeface="Bookman Old Style"/>
              </a:rPr>
              <a:t>n</a:t>
            </a:r>
            <a:r>
              <a:rPr sz="2400" b="0" spc="-5" dirty="0">
                <a:latin typeface="Bookman Old Style"/>
                <a:cs typeface="Bookman Old Style"/>
              </a:rPr>
              <a:t> on</a:t>
            </a:r>
            <a:r>
              <a:rPr sz="2400" b="0" dirty="0">
                <a:latin typeface="Bookman Old Style"/>
                <a:cs typeface="Bookman Old Style"/>
              </a:rPr>
              <a:t>e </a:t>
            </a:r>
            <a:r>
              <a:rPr sz="2400" b="0" spc="-15" dirty="0">
                <a:latin typeface="Bookman Old Style"/>
                <a:cs typeface="Bookman Old Style"/>
              </a:rPr>
              <a:t>item,</a:t>
            </a:r>
            <a:r>
              <a:rPr sz="2400" b="0" spc="-25" dirty="0">
                <a:latin typeface="Bookman Old Style"/>
                <a:cs typeface="Bookman Old Style"/>
              </a:rPr>
              <a:t> </a:t>
            </a:r>
            <a:r>
              <a:rPr sz="2400" b="0" spc="-15" dirty="0">
                <a:latin typeface="Bookman Old Style"/>
                <a:cs typeface="Bookman Old Style"/>
              </a:rPr>
              <a:t>r</a:t>
            </a:r>
            <a:r>
              <a:rPr sz="2400" b="0" spc="-5" dirty="0">
                <a:latin typeface="Bookman Old Style"/>
                <a:cs typeface="Bookman Old Style"/>
              </a:rPr>
              <a:t>a</a:t>
            </a:r>
            <a:r>
              <a:rPr sz="2400" b="0" spc="-10" dirty="0">
                <a:latin typeface="Bookman Old Style"/>
                <a:cs typeface="Bookman Old Style"/>
              </a:rPr>
              <a:t>i</a:t>
            </a:r>
            <a:r>
              <a:rPr sz="2400" b="0" dirty="0">
                <a:latin typeface="Bookman Old Style"/>
                <a:cs typeface="Bookman Old Style"/>
              </a:rPr>
              <a:t>se </a:t>
            </a:r>
            <a:r>
              <a:rPr sz="2400" b="0" spc="-5" dirty="0">
                <a:latin typeface="Bookman Old Style"/>
                <a:cs typeface="Bookman Old Style"/>
              </a:rPr>
              <a:t>p</a:t>
            </a:r>
            <a:r>
              <a:rPr sz="2400" b="0" spc="-10" dirty="0">
                <a:latin typeface="Bookman Old Style"/>
                <a:cs typeface="Bookman Old Style"/>
              </a:rPr>
              <a:t>ri</a:t>
            </a:r>
            <a:r>
              <a:rPr sz="2400" b="0" dirty="0">
                <a:latin typeface="Bookman Old Style"/>
                <a:cs typeface="Bookman Old Style"/>
              </a:rPr>
              <a:t>ce 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spc="-10" dirty="0">
                <a:latin typeface="Bookman Old Style"/>
                <a:cs typeface="Bookman Old Style"/>
              </a:rPr>
              <a:t>f</a:t>
            </a:r>
            <a:r>
              <a:rPr sz="2400" b="0" spc="-15" dirty="0">
                <a:latin typeface="Bookman Old Style"/>
                <a:cs typeface="Bookman Old Style"/>
              </a:rPr>
              <a:t> </a:t>
            </a:r>
            <a:r>
              <a:rPr sz="2400" b="0" spc="-10" dirty="0">
                <a:latin typeface="Bookman Old Style"/>
                <a:cs typeface="Bookman Old Style"/>
              </a:rPr>
              <a:t>rel</a:t>
            </a:r>
            <a:r>
              <a:rPr sz="2400" b="0" spc="-5" dirty="0">
                <a:latin typeface="Bookman Old Style"/>
                <a:cs typeface="Bookman Old Style"/>
              </a:rPr>
              <a:t>a</a:t>
            </a:r>
            <a:r>
              <a:rPr sz="2400" b="0" spc="-10" dirty="0">
                <a:latin typeface="Bookman Old Style"/>
                <a:cs typeface="Bookman Old Style"/>
              </a:rPr>
              <a:t>t</a:t>
            </a:r>
            <a:r>
              <a:rPr sz="2400" b="0" dirty="0">
                <a:latin typeface="Bookman Old Style"/>
                <a:cs typeface="Bookman Old Style"/>
              </a:rPr>
              <a:t>ed</a:t>
            </a:r>
            <a:r>
              <a:rPr sz="2400" b="0" spc="-15" dirty="0">
                <a:latin typeface="Bookman Old Style"/>
                <a:cs typeface="Bookman Old Style"/>
              </a:rPr>
              <a:t> item</a:t>
            </a:r>
            <a:endParaRPr sz="24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 marR="707390">
              <a:lnSpc>
                <a:spcPct val="100000"/>
              </a:lnSpc>
            </a:pPr>
            <a:r>
              <a:rPr sz="2400" b="0" spc="-5" dirty="0">
                <a:latin typeface="Bookman Old Style"/>
                <a:cs typeface="Bookman Old Style"/>
              </a:rPr>
              <a:t>P</a:t>
            </a:r>
            <a:r>
              <a:rPr sz="2400" b="0" spc="-10" dirty="0">
                <a:latin typeface="Bookman Old Style"/>
                <a:cs typeface="Bookman Old Style"/>
              </a:rPr>
              <a:t>l</a:t>
            </a:r>
            <a:r>
              <a:rPr sz="2400" b="0" spc="-5" dirty="0">
                <a:latin typeface="Bookman Old Style"/>
                <a:cs typeface="Bookman Old Style"/>
              </a:rPr>
              <a:t>a</a:t>
            </a:r>
            <a:r>
              <a:rPr sz="2400" b="0" spc="-20" dirty="0">
                <a:latin typeface="Bookman Old Style"/>
                <a:cs typeface="Bookman Old Style"/>
              </a:rPr>
              <a:t>cem</a:t>
            </a:r>
            <a:r>
              <a:rPr sz="2400" b="0" dirty="0">
                <a:latin typeface="Bookman Old Style"/>
                <a:cs typeface="Bookman Old Style"/>
              </a:rPr>
              <a:t>e</a:t>
            </a:r>
            <a:r>
              <a:rPr sz="2400" b="0" spc="-5" dirty="0">
                <a:latin typeface="Bookman Old Style"/>
                <a:cs typeface="Bookman Old Style"/>
              </a:rPr>
              <a:t>n</a:t>
            </a:r>
            <a:r>
              <a:rPr sz="2400" b="0" spc="-10" dirty="0">
                <a:latin typeface="Bookman Old Style"/>
                <a:cs typeface="Bookman Old Style"/>
              </a:rPr>
              <a:t>t</a:t>
            </a:r>
            <a:r>
              <a:rPr sz="2400" b="0" spc="-15" dirty="0">
                <a:latin typeface="Bookman Old Style"/>
                <a:cs typeface="Bookman Old Style"/>
              </a:rPr>
              <a:t> </a:t>
            </a:r>
            <a:r>
              <a:rPr sz="2400" b="0" spc="-10" dirty="0">
                <a:latin typeface="Bookman Old Style"/>
                <a:cs typeface="Bookman Old Style"/>
              </a:rPr>
              <a:t>i</a:t>
            </a:r>
            <a:r>
              <a:rPr sz="2400" b="0" dirty="0">
                <a:latin typeface="Bookman Old Style"/>
                <a:cs typeface="Bookman Old Style"/>
              </a:rPr>
              <a:t>n </a:t>
            </a:r>
            <a:r>
              <a:rPr sz="2400" b="0" spc="-15" dirty="0">
                <a:latin typeface="Bookman Old Style"/>
                <a:cs typeface="Bookman Old Style"/>
              </a:rPr>
              <a:t>st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spc="-15" dirty="0">
                <a:latin typeface="Bookman Old Style"/>
                <a:cs typeface="Bookman Old Style"/>
              </a:rPr>
              <a:t>r</a:t>
            </a:r>
            <a:r>
              <a:rPr sz="2400" b="0" dirty="0">
                <a:latin typeface="Bookman Old Style"/>
                <a:cs typeface="Bookman Old Style"/>
              </a:rPr>
              <a:t>e</a:t>
            </a:r>
            <a:endParaRPr sz="24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 dirty="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2400" b="0" spc="-5" dirty="0">
                <a:latin typeface="Bookman Old Style"/>
                <a:cs typeface="Bookman Old Style"/>
              </a:rPr>
              <a:t>S</a:t>
            </a:r>
            <a:r>
              <a:rPr sz="2400" b="0" spc="-10" dirty="0">
                <a:latin typeface="Bookman Old Style"/>
                <a:cs typeface="Bookman Old Style"/>
              </a:rPr>
              <a:t>t</a:t>
            </a:r>
            <a:r>
              <a:rPr sz="2400" b="0" spc="-5" dirty="0">
                <a:latin typeface="Bookman Old Style"/>
                <a:cs typeface="Bookman Old Style"/>
              </a:rPr>
              <a:t>o</a:t>
            </a:r>
            <a:r>
              <a:rPr sz="2400" b="0" dirty="0">
                <a:latin typeface="Bookman Old Style"/>
                <a:cs typeface="Bookman Old Style"/>
              </a:rPr>
              <a:t>c</a:t>
            </a:r>
            <a:r>
              <a:rPr sz="2400" b="0" spc="-5" dirty="0">
                <a:latin typeface="Bookman Old Style"/>
                <a:cs typeface="Bookman Old Style"/>
              </a:rPr>
              <a:t>k</a:t>
            </a:r>
            <a:r>
              <a:rPr sz="2400" b="0" spc="-10" dirty="0">
                <a:latin typeface="Bookman Old Style"/>
                <a:cs typeface="Bookman Old Style"/>
              </a:rPr>
              <a:t>i</a:t>
            </a:r>
            <a:r>
              <a:rPr sz="2400" b="0" spc="-5" dirty="0">
                <a:latin typeface="Bookman Old Style"/>
                <a:cs typeface="Bookman Old Style"/>
              </a:rPr>
              <a:t>n</a:t>
            </a:r>
            <a:r>
              <a:rPr sz="2400" b="0" dirty="0">
                <a:latin typeface="Bookman Old Style"/>
                <a:cs typeface="Bookman Old Style"/>
              </a:rPr>
              <a:t>g</a:t>
            </a:r>
            <a:endParaRPr sz="2400" dirty="0">
              <a:latin typeface="Bookman Old Style"/>
              <a:cs typeface="Bookman Old Style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906779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9060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34400" y="25146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And </a:t>
            </a:r>
            <a:r>
              <a:rPr lang="en-US" sz="2400" b="1" dirty="0">
                <a:solidFill>
                  <a:srgbClr val="FF0000"/>
                </a:solidFill>
              </a:rPr>
              <a:t>lift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397041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8715375" cy="53244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0" y="19455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Actionable Rules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3201" y="3232403"/>
            <a:ext cx="3455035" cy="654050"/>
          </a:xfrm>
          <a:custGeom>
            <a:avLst/>
            <a:gdLst/>
            <a:ahLst/>
            <a:cxnLst/>
            <a:rect l="l" t="t" r="r" b="b"/>
            <a:pathLst>
              <a:path w="3455035" h="654050">
                <a:moveTo>
                  <a:pt x="3454914" y="653795"/>
                </a:moveTo>
                <a:lnTo>
                  <a:pt x="3454914" y="335279"/>
                </a:lnTo>
                <a:lnTo>
                  <a:pt x="3453390" y="318515"/>
                </a:lnTo>
                <a:lnTo>
                  <a:pt x="3453390" y="300227"/>
                </a:lnTo>
                <a:lnTo>
                  <a:pt x="3444246" y="251459"/>
                </a:lnTo>
                <a:lnTo>
                  <a:pt x="3421386" y="188975"/>
                </a:lnTo>
                <a:lnTo>
                  <a:pt x="3387858" y="134111"/>
                </a:lnTo>
                <a:lnTo>
                  <a:pt x="3355854" y="97535"/>
                </a:lnTo>
                <a:lnTo>
                  <a:pt x="3319278" y="65531"/>
                </a:lnTo>
                <a:lnTo>
                  <a:pt x="3293370" y="48767"/>
                </a:lnTo>
                <a:lnTo>
                  <a:pt x="3278130" y="39623"/>
                </a:lnTo>
                <a:lnTo>
                  <a:pt x="3264414" y="32003"/>
                </a:lnTo>
                <a:lnTo>
                  <a:pt x="3233934" y="19811"/>
                </a:lnTo>
                <a:lnTo>
                  <a:pt x="3218694" y="15239"/>
                </a:lnTo>
                <a:lnTo>
                  <a:pt x="3201930" y="10667"/>
                </a:lnTo>
                <a:lnTo>
                  <a:pt x="3186690" y="6095"/>
                </a:lnTo>
                <a:lnTo>
                  <a:pt x="3169926" y="3047"/>
                </a:lnTo>
                <a:lnTo>
                  <a:pt x="3136398" y="0"/>
                </a:lnTo>
                <a:lnTo>
                  <a:pt x="318522" y="0"/>
                </a:lnTo>
                <a:lnTo>
                  <a:pt x="268230" y="6095"/>
                </a:lnTo>
                <a:lnTo>
                  <a:pt x="220979" y="19811"/>
                </a:lnTo>
                <a:lnTo>
                  <a:pt x="190499" y="33527"/>
                </a:lnTo>
                <a:lnTo>
                  <a:pt x="175259" y="41147"/>
                </a:lnTo>
                <a:lnTo>
                  <a:pt x="134111" y="67055"/>
                </a:lnTo>
                <a:lnTo>
                  <a:pt x="97535" y="99059"/>
                </a:lnTo>
                <a:lnTo>
                  <a:pt x="67055" y="134111"/>
                </a:lnTo>
                <a:lnTo>
                  <a:pt x="41147" y="175259"/>
                </a:lnTo>
                <a:lnTo>
                  <a:pt x="19811" y="220979"/>
                </a:lnTo>
                <a:lnTo>
                  <a:pt x="1523" y="301751"/>
                </a:lnTo>
                <a:lnTo>
                  <a:pt x="0" y="318515"/>
                </a:lnTo>
                <a:lnTo>
                  <a:pt x="0" y="653795"/>
                </a:lnTo>
                <a:lnTo>
                  <a:pt x="25907" y="653795"/>
                </a:lnTo>
                <a:lnTo>
                  <a:pt x="25907" y="318515"/>
                </a:lnTo>
                <a:lnTo>
                  <a:pt x="28955" y="288035"/>
                </a:lnTo>
                <a:lnTo>
                  <a:pt x="39623" y="242315"/>
                </a:lnTo>
                <a:lnTo>
                  <a:pt x="62483" y="187451"/>
                </a:lnTo>
                <a:lnTo>
                  <a:pt x="79247" y="161543"/>
                </a:lnTo>
                <a:lnTo>
                  <a:pt x="86867" y="149351"/>
                </a:lnTo>
                <a:lnTo>
                  <a:pt x="117347" y="115823"/>
                </a:lnTo>
                <a:lnTo>
                  <a:pt x="163067" y="77723"/>
                </a:lnTo>
                <a:lnTo>
                  <a:pt x="188975" y="62483"/>
                </a:lnTo>
                <a:lnTo>
                  <a:pt x="201167" y="54863"/>
                </a:lnTo>
                <a:lnTo>
                  <a:pt x="214883" y="48767"/>
                </a:lnTo>
                <a:lnTo>
                  <a:pt x="230123" y="44195"/>
                </a:lnTo>
                <a:lnTo>
                  <a:pt x="243846" y="39623"/>
                </a:lnTo>
                <a:lnTo>
                  <a:pt x="259086" y="35051"/>
                </a:lnTo>
                <a:lnTo>
                  <a:pt x="304806" y="25907"/>
                </a:lnTo>
                <a:lnTo>
                  <a:pt x="320046" y="25907"/>
                </a:lnTo>
                <a:lnTo>
                  <a:pt x="336810" y="24383"/>
                </a:lnTo>
                <a:lnTo>
                  <a:pt x="3119634" y="24383"/>
                </a:lnTo>
                <a:lnTo>
                  <a:pt x="3134874" y="25907"/>
                </a:lnTo>
                <a:lnTo>
                  <a:pt x="3151638" y="27431"/>
                </a:lnTo>
                <a:lnTo>
                  <a:pt x="3166878" y="28955"/>
                </a:lnTo>
                <a:lnTo>
                  <a:pt x="3197358" y="35051"/>
                </a:lnTo>
                <a:lnTo>
                  <a:pt x="3211074" y="39623"/>
                </a:lnTo>
                <a:lnTo>
                  <a:pt x="3226314" y="44195"/>
                </a:lnTo>
                <a:lnTo>
                  <a:pt x="3267462" y="62483"/>
                </a:lnTo>
                <a:lnTo>
                  <a:pt x="3279654" y="70103"/>
                </a:lnTo>
                <a:lnTo>
                  <a:pt x="3293370" y="77723"/>
                </a:lnTo>
                <a:lnTo>
                  <a:pt x="3339090" y="115823"/>
                </a:lnTo>
                <a:lnTo>
                  <a:pt x="3368046" y="149351"/>
                </a:lnTo>
                <a:lnTo>
                  <a:pt x="3375666" y="161543"/>
                </a:lnTo>
                <a:lnTo>
                  <a:pt x="3384810" y="175259"/>
                </a:lnTo>
                <a:lnTo>
                  <a:pt x="3392430" y="187451"/>
                </a:lnTo>
                <a:lnTo>
                  <a:pt x="3410718" y="228599"/>
                </a:lnTo>
                <a:lnTo>
                  <a:pt x="3415290" y="243839"/>
                </a:lnTo>
                <a:lnTo>
                  <a:pt x="3419862" y="257555"/>
                </a:lnTo>
                <a:lnTo>
                  <a:pt x="3425958" y="288035"/>
                </a:lnTo>
                <a:lnTo>
                  <a:pt x="3429006" y="320039"/>
                </a:lnTo>
                <a:lnTo>
                  <a:pt x="3429006" y="653795"/>
                </a:lnTo>
                <a:lnTo>
                  <a:pt x="3454914" y="653795"/>
                </a:lnTo>
                <a:close/>
              </a:path>
            </a:pathLst>
          </a:custGeom>
          <a:solidFill>
            <a:srgbClr val="4673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800600" y="2590800"/>
            <a:ext cx="3247643" cy="28574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283201" y="3886199"/>
            <a:ext cx="3455035" cy="1309370"/>
          </a:xfrm>
          <a:custGeom>
            <a:avLst/>
            <a:gdLst/>
            <a:ahLst/>
            <a:cxnLst/>
            <a:rect l="l" t="t" r="r" b="b"/>
            <a:pathLst>
              <a:path w="3455035" h="1309370">
                <a:moveTo>
                  <a:pt x="3454914" y="990600"/>
                </a:moveTo>
                <a:lnTo>
                  <a:pt x="3454914" y="0"/>
                </a:lnTo>
                <a:lnTo>
                  <a:pt x="3429006" y="0"/>
                </a:lnTo>
                <a:lnTo>
                  <a:pt x="3429006" y="989076"/>
                </a:lnTo>
                <a:lnTo>
                  <a:pt x="3425958" y="1021080"/>
                </a:lnTo>
                <a:lnTo>
                  <a:pt x="3419862" y="1051560"/>
                </a:lnTo>
                <a:lnTo>
                  <a:pt x="3415290" y="1065276"/>
                </a:lnTo>
                <a:lnTo>
                  <a:pt x="3410718" y="1080516"/>
                </a:lnTo>
                <a:lnTo>
                  <a:pt x="3398526" y="1107948"/>
                </a:lnTo>
                <a:lnTo>
                  <a:pt x="3390906" y="1121664"/>
                </a:lnTo>
                <a:lnTo>
                  <a:pt x="3384810" y="1133856"/>
                </a:lnTo>
                <a:lnTo>
                  <a:pt x="3375666" y="1147572"/>
                </a:lnTo>
                <a:lnTo>
                  <a:pt x="3368046" y="1159764"/>
                </a:lnTo>
                <a:lnTo>
                  <a:pt x="3358902" y="1170432"/>
                </a:lnTo>
                <a:lnTo>
                  <a:pt x="3337566" y="1193292"/>
                </a:lnTo>
                <a:lnTo>
                  <a:pt x="3316230" y="1213104"/>
                </a:lnTo>
                <a:lnTo>
                  <a:pt x="3304038" y="1222248"/>
                </a:lnTo>
                <a:lnTo>
                  <a:pt x="3291846" y="1229868"/>
                </a:lnTo>
                <a:lnTo>
                  <a:pt x="3279654" y="1239012"/>
                </a:lnTo>
                <a:lnTo>
                  <a:pt x="3240030" y="1258824"/>
                </a:lnTo>
                <a:lnTo>
                  <a:pt x="3195834" y="1274064"/>
                </a:lnTo>
                <a:lnTo>
                  <a:pt x="3134874" y="1283208"/>
                </a:lnTo>
                <a:lnTo>
                  <a:pt x="320046" y="1283208"/>
                </a:lnTo>
                <a:lnTo>
                  <a:pt x="303282" y="1281684"/>
                </a:lnTo>
                <a:lnTo>
                  <a:pt x="288042" y="1280160"/>
                </a:lnTo>
                <a:lnTo>
                  <a:pt x="257562" y="1274064"/>
                </a:lnTo>
                <a:lnTo>
                  <a:pt x="243846" y="1269492"/>
                </a:lnTo>
                <a:lnTo>
                  <a:pt x="228599" y="1264920"/>
                </a:lnTo>
                <a:lnTo>
                  <a:pt x="201167" y="1252728"/>
                </a:lnTo>
                <a:lnTo>
                  <a:pt x="187451" y="1245108"/>
                </a:lnTo>
                <a:lnTo>
                  <a:pt x="175259" y="1239012"/>
                </a:lnTo>
                <a:lnTo>
                  <a:pt x="161543" y="1229868"/>
                </a:lnTo>
                <a:lnTo>
                  <a:pt x="149351" y="1222248"/>
                </a:lnTo>
                <a:lnTo>
                  <a:pt x="138683" y="1213104"/>
                </a:lnTo>
                <a:lnTo>
                  <a:pt x="96011" y="1170432"/>
                </a:lnTo>
                <a:lnTo>
                  <a:pt x="70103" y="1133856"/>
                </a:lnTo>
                <a:lnTo>
                  <a:pt x="50291" y="1094232"/>
                </a:lnTo>
                <a:lnTo>
                  <a:pt x="35051" y="1050036"/>
                </a:lnTo>
                <a:lnTo>
                  <a:pt x="25907" y="989076"/>
                </a:lnTo>
                <a:lnTo>
                  <a:pt x="25907" y="0"/>
                </a:lnTo>
                <a:lnTo>
                  <a:pt x="0" y="0"/>
                </a:lnTo>
                <a:lnTo>
                  <a:pt x="0" y="990600"/>
                </a:lnTo>
                <a:lnTo>
                  <a:pt x="10667" y="1057656"/>
                </a:lnTo>
                <a:lnTo>
                  <a:pt x="21335" y="1088136"/>
                </a:lnTo>
                <a:lnTo>
                  <a:pt x="27431" y="1104900"/>
                </a:lnTo>
                <a:lnTo>
                  <a:pt x="48767" y="1147572"/>
                </a:lnTo>
                <a:lnTo>
                  <a:pt x="99059" y="1211580"/>
                </a:lnTo>
                <a:lnTo>
                  <a:pt x="135635" y="1242060"/>
                </a:lnTo>
                <a:lnTo>
                  <a:pt x="147827" y="1251204"/>
                </a:lnTo>
                <a:lnTo>
                  <a:pt x="161543" y="1260348"/>
                </a:lnTo>
                <a:lnTo>
                  <a:pt x="176783" y="1267968"/>
                </a:lnTo>
                <a:lnTo>
                  <a:pt x="190499" y="1275588"/>
                </a:lnTo>
                <a:lnTo>
                  <a:pt x="205739" y="1283208"/>
                </a:lnTo>
                <a:lnTo>
                  <a:pt x="220979" y="1287780"/>
                </a:lnTo>
                <a:lnTo>
                  <a:pt x="236219" y="1293876"/>
                </a:lnTo>
                <a:lnTo>
                  <a:pt x="252990" y="1298448"/>
                </a:lnTo>
                <a:lnTo>
                  <a:pt x="268230" y="1301496"/>
                </a:lnTo>
                <a:lnTo>
                  <a:pt x="301758" y="1307592"/>
                </a:lnTo>
                <a:lnTo>
                  <a:pt x="318522" y="1309116"/>
                </a:lnTo>
                <a:lnTo>
                  <a:pt x="3119634" y="1309116"/>
                </a:lnTo>
                <a:lnTo>
                  <a:pt x="3136398" y="1307592"/>
                </a:lnTo>
                <a:lnTo>
                  <a:pt x="3153162" y="1307592"/>
                </a:lnTo>
                <a:lnTo>
                  <a:pt x="3203454" y="1298448"/>
                </a:lnTo>
                <a:lnTo>
                  <a:pt x="3218694" y="1293876"/>
                </a:lnTo>
                <a:lnTo>
                  <a:pt x="3233934" y="1287780"/>
                </a:lnTo>
                <a:lnTo>
                  <a:pt x="3250698" y="1281684"/>
                </a:lnTo>
                <a:lnTo>
                  <a:pt x="3293370" y="1260348"/>
                </a:lnTo>
                <a:lnTo>
                  <a:pt x="3357378" y="1210056"/>
                </a:lnTo>
                <a:lnTo>
                  <a:pt x="3387858" y="1173480"/>
                </a:lnTo>
                <a:lnTo>
                  <a:pt x="3397002" y="1161288"/>
                </a:lnTo>
                <a:lnTo>
                  <a:pt x="3406146" y="1147572"/>
                </a:lnTo>
                <a:lnTo>
                  <a:pt x="3413766" y="1132332"/>
                </a:lnTo>
                <a:lnTo>
                  <a:pt x="3421386" y="1118616"/>
                </a:lnTo>
                <a:lnTo>
                  <a:pt x="3429006" y="1103376"/>
                </a:lnTo>
                <a:lnTo>
                  <a:pt x="3433578" y="1088136"/>
                </a:lnTo>
                <a:lnTo>
                  <a:pt x="3439674" y="1072896"/>
                </a:lnTo>
                <a:lnTo>
                  <a:pt x="3444246" y="1056132"/>
                </a:lnTo>
                <a:lnTo>
                  <a:pt x="3447294" y="1040892"/>
                </a:lnTo>
                <a:lnTo>
                  <a:pt x="3453390" y="1007364"/>
                </a:lnTo>
                <a:lnTo>
                  <a:pt x="3454914" y="990600"/>
                </a:lnTo>
                <a:close/>
              </a:path>
            </a:pathLst>
          </a:custGeom>
          <a:solidFill>
            <a:srgbClr val="4673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93129" y="2074220"/>
            <a:ext cx="7992745" cy="4380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91869">
              <a:lnSpc>
                <a:spcPts val="2690"/>
              </a:lnSpc>
            </a:pPr>
            <a:r>
              <a:rPr sz="2800" b="0" spc="-20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t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se</a:t>
            </a:r>
            <a:r>
              <a:rPr sz="2800" b="0" spc="-15" dirty="0">
                <a:latin typeface="Bookman Old Style"/>
                <a:cs typeface="Bookman Old Style"/>
              </a:rPr>
              <a:t>lls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access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ri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5" dirty="0">
                <a:latin typeface="Bookman Old Style"/>
                <a:cs typeface="Bookman Old Style"/>
              </a:rPr>
              <a:t>f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5" dirty="0">
                <a:latin typeface="Bookman Old Style"/>
                <a:cs typeface="Bookman Old Style"/>
              </a:rPr>
              <a:t>r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ce</a:t>
            </a:r>
            <a:r>
              <a:rPr sz="2800" b="0" spc="-10" dirty="0">
                <a:latin typeface="Bookman Old Style"/>
                <a:cs typeface="Bookman Old Style"/>
              </a:rPr>
              <a:t>ll</a:t>
            </a:r>
            <a:r>
              <a:rPr sz="2800" b="0" spc="-30" dirty="0">
                <a:latin typeface="Bookman Old Style"/>
                <a:cs typeface="Bookman Old Style"/>
              </a:rPr>
              <a:t>u</a:t>
            </a:r>
            <a:r>
              <a:rPr sz="2800" b="0" spc="-10" dirty="0">
                <a:latin typeface="Bookman Old Style"/>
                <a:cs typeface="Bookman Old Style"/>
              </a:rPr>
              <a:t>l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5" dirty="0">
                <a:latin typeface="Bookman Old Style"/>
                <a:cs typeface="Bookman Old Style"/>
              </a:rPr>
              <a:t>r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p</a:t>
            </a:r>
            <a:r>
              <a:rPr sz="2800" b="0" spc="-20" dirty="0">
                <a:latin typeface="Bookman Old Style"/>
                <a:cs typeface="Bookman Old Style"/>
              </a:rPr>
              <a:t>h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ne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30" dirty="0">
                <a:latin typeface="Bookman Old Style"/>
                <a:cs typeface="Bookman Old Style"/>
              </a:rPr>
              <a:t>u</a:t>
            </a:r>
            <a:r>
              <a:rPr sz="2800" b="0" spc="-20" dirty="0">
                <a:latin typeface="Bookman Old Style"/>
                <a:cs typeface="Bookman Old Style"/>
              </a:rPr>
              <a:t>ns</a:t>
            </a:r>
            <a:r>
              <a:rPr sz="2800" b="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a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p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30" dirty="0">
                <a:latin typeface="Bookman Old Style"/>
                <a:cs typeface="Bookman Old Style"/>
              </a:rPr>
              <a:t>omo</a:t>
            </a:r>
            <a:r>
              <a:rPr sz="2800" b="0" spc="-10" dirty="0">
                <a:latin typeface="Bookman Old Style"/>
                <a:cs typeface="Bookman Old Style"/>
              </a:rPr>
              <a:t>ti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3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5" dirty="0">
                <a:latin typeface="Bookman Old Style"/>
                <a:cs typeface="Bookman Old Style"/>
              </a:rPr>
              <a:t> </a:t>
            </a:r>
            <a:r>
              <a:rPr sz="2800" b="0" spc="-5" dirty="0">
                <a:latin typeface="Bookman Old Style"/>
                <a:cs typeface="Bookman Old Style"/>
              </a:rPr>
              <a:t>f</a:t>
            </a:r>
            <a:r>
              <a:rPr sz="2800" b="0" spc="-25" dirty="0">
                <a:latin typeface="Bookman Old Style"/>
                <a:cs typeface="Bookman Old Style"/>
              </a:rPr>
              <a:t>ace</a:t>
            </a:r>
            <a:r>
              <a:rPr sz="2800" b="0" spc="-30" dirty="0">
                <a:latin typeface="Bookman Old Style"/>
                <a:cs typeface="Bookman Old Style"/>
              </a:rPr>
              <a:t>p</a:t>
            </a:r>
            <a:r>
              <a:rPr sz="2800" b="0" spc="-10" dirty="0">
                <a:latin typeface="Bookman Old Style"/>
                <a:cs typeface="Bookman Old Style"/>
              </a:rPr>
              <a:t>l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e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endParaRPr sz="28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</a:pPr>
            <a:endParaRPr sz="2800" dirty="0">
              <a:latin typeface="Times New Roman"/>
              <a:cs typeface="Times New Roman"/>
            </a:endParaRPr>
          </a:p>
          <a:p>
            <a:pPr marL="485140" marR="4688840">
              <a:lnSpc>
                <a:spcPct val="88000"/>
              </a:lnSpc>
              <a:spcBef>
                <a:spcPts val="2000"/>
              </a:spcBef>
            </a:pPr>
            <a:r>
              <a:rPr sz="2300" b="0" dirty="0">
                <a:latin typeface="Bookman Old Style"/>
                <a:cs typeface="Bookman Old Style"/>
              </a:rPr>
              <a:t>B</a:t>
            </a:r>
            <a:r>
              <a:rPr sz="2300" b="0" spc="5" dirty="0">
                <a:latin typeface="Bookman Old Style"/>
                <a:cs typeface="Bookman Old Style"/>
              </a:rPr>
              <a:t>u</a:t>
            </a:r>
            <a:r>
              <a:rPr sz="2300" b="0" dirty="0">
                <a:latin typeface="Bookman Old Style"/>
                <a:cs typeface="Bookman Old Style"/>
              </a:rPr>
              <a:t>y</a:t>
            </a:r>
            <a:r>
              <a:rPr sz="2300" b="0" spc="-25" dirty="0">
                <a:latin typeface="Bookman Old Style"/>
                <a:cs typeface="Bookman Old Style"/>
              </a:rPr>
              <a:t> </a:t>
            </a:r>
            <a:r>
              <a:rPr sz="2300" b="0" spc="-10" dirty="0">
                <a:latin typeface="Bookman Old Style"/>
                <a:cs typeface="Bookman Old Style"/>
              </a:rPr>
              <a:t>m</a:t>
            </a:r>
            <a:r>
              <a:rPr sz="2300" b="0" dirty="0">
                <a:latin typeface="Bookman Old Style"/>
                <a:cs typeface="Bookman Old Style"/>
              </a:rPr>
              <a:t>u</a:t>
            </a:r>
            <a:r>
              <a:rPr sz="2300" b="0" spc="5" dirty="0">
                <a:latin typeface="Bookman Old Style"/>
                <a:cs typeface="Bookman Old Style"/>
              </a:rPr>
              <a:t>l</a:t>
            </a:r>
            <a:r>
              <a:rPr sz="2300" b="0" dirty="0">
                <a:latin typeface="Bookman Old Style"/>
                <a:cs typeface="Bookman Old Style"/>
              </a:rPr>
              <a:t>t</a:t>
            </a:r>
            <a:r>
              <a:rPr sz="2300" b="0" spc="5" dirty="0">
                <a:latin typeface="Bookman Old Style"/>
                <a:cs typeface="Bookman Old Style"/>
              </a:rPr>
              <a:t>i</a:t>
            </a:r>
            <a:r>
              <a:rPr sz="2300" b="0" spc="-5" dirty="0">
                <a:latin typeface="Bookman Old Style"/>
                <a:cs typeface="Bookman Old Style"/>
              </a:rPr>
              <a:t>p</a:t>
            </a:r>
            <a:r>
              <a:rPr sz="2300" b="0" spc="5" dirty="0">
                <a:latin typeface="Bookman Old Style"/>
                <a:cs typeface="Bookman Old Style"/>
              </a:rPr>
              <a:t>l</a:t>
            </a:r>
            <a:r>
              <a:rPr sz="2300" b="0" dirty="0">
                <a:latin typeface="Bookman Old Style"/>
                <a:cs typeface="Bookman Old Style"/>
              </a:rPr>
              <a:t>e </a:t>
            </a:r>
            <a:r>
              <a:rPr sz="2300" b="0" spc="-5" dirty="0">
                <a:latin typeface="Bookman Old Style"/>
                <a:cs typeface="Bookman Old Style"/>
              </a:rPr>
              <a:t>fa</a:t>
            </a:r>
            <a:r>
              <a:rPr sz="2300" b="0" dirty="0">
                <a:latin typeface="Bookman Old Style"/>
                <a:cs typeface="Bookman Old Style"/>
              </a:rPr>
              <a:t>ce</a:t>
            </a:r>
            <a:r>
              <a:rPr sz="2300" b="0" spc="-5" dirty="0">
                <a:latin typeface="Bookman Old Style"/>
                <a:cs typeface="Bookman Old Style"/>
              </a:rPr>
              <a:t>p</a:t>
            </a:r>
            <a:r>
              <a:rPr sz="2300" b="0" spc="5" dirty="0">
                <a:latin typeface="Bookman Old Style"/>
                <a:cs typeface="Bookman Old Style"/>
              </a:rPr>
              <a:t>l</a:t>
            </a:r>
            <a:r>
              <a:rPr sz="2300" b="0" spc="-5" dirty="0">
                <a:latin typeface="Bookman Old Style"/>
                <a:cs typeface="Bookman Old Style"/>
              </a:rPr>
              <a:t>a</a:t>
            </a:r>
            <a:r>
              <a:rPr sz="2300" b="0" dirty="0">
                <a:latin typeface="Bookman Old Style"/>
                <a:cs typeface="Bookman Old Style"/>
              </a:rPr>
              <a:t>tes</a:t>
            </a:r>
            <a:r>
              <a:rPr sz="2300" b="0" spc="-30" dirty="0">
                <a:latin typeface="Bookman Old Style"/>
                <a:cs typeface="Bookman Old Style"/>
              </a:rPr>
              <a:t> </a:t>
            </a:r>
            <a:r>
              <a:rPr sz="2300" b="0" spc="-5" dirty="0">
                <a:latin typeface="Bookman Old Style"/>
                <a:cs typeface="Bookman Old Style"/>
              </a:rPr>
              <a:t>f</a:t>
            </a:r>
            <a:r>
              <a:rPr sz="2300" b="0" spc="-10" dirty="0">
                <a:latin typeface="Bookman Old Style"/>
                <a:cs typeface="Bookman Old Style"/>
              </a:rPr>
              <a:t>r</a:t>
            </a:r>
            <a:r>
              <a:rPr sz="2300" b="0" spc="5" dirty="0">
                <a:latin typeface="Bookman Old Style"/>
                <a:cs typeface="Bookman Old Style"/>
              </a:rPr>
              <a:t>o</a:t>
            </a:r>
            <a:r>
              <a:rPr sz="2300" b="0" dirty="0">
                <a:latin typeface="Bookman Old Style"/>
                <a:cs typeface="Bookman Old Style"/>
              </a:rPr>
              <a:t>m</a:t>
            </a:r>
            <a:r>
              <a:rPr sz="2300" b="0" spc="-10" dirty="0">
                <a:latin typeface="Bookman Old Style"/>
                <a:cs typeface="Bookman Old Style"/>
              </a:rPr>
              <a:t> </a:t>
            </a:r>
            <a:r>
              <a:rPr sz="2300" b="0" dirty="0">
                <a:latin typeface="Bookman Old Style"/>
                <a:cs typeface="Bookman Old Style"/>
              </a:rPr>
              <a:t>a ch</a:t>
            </a:r>
            <a:r>
              <a:rPr sz="2300" b="0" spc="5" dirty="0">
                <a:latin typeface="Bookman Old Style"/>
                <a:cs typeface="Bookman Old Style"/>
              </a:rPr>
              <a:t>oi</a:t>
            </a:r>
            <a:r>
              <a:rPr sz="2300" b="0" dirty="0">
                <a:latin typeface="Bookman Old Style"/>
                <a:cs typeface="Bookman Old Style"/>
              </a:rPr>
              <a:t>ce</a:t>
            </a:r>
            <a:r>
              <a:rPr sz="2300" b="0" spc="-40" dirty="0">
                <a:latin typeface="Bookman Old Style"/>
                <a:cs typeface="Bookman Old Style"/>
              </a:rPr>
              <a:t> </a:t>
            </a:r>
            <a:r>
              <a:rPr sz="2300" b="0" spc="5" dirty="0">
                <a:latin typeface="Bookman Old Style"/>
                <a:cs typeface="Bookman Old Style"/>
              </a:rPr>
              <a:t>o</a:t>
            </a:r>
            <a:r>
              <a:rPr sz="2300" b="0" dirty="0">
                <a:latin typeface="Bookman Old Style"/>
                <a:cs typeface="Bookman Old Style"/>
              </a:rPr>
              <a:t>f</a:t>
            </a:r>
            <a:r>
              <a:rPr sz="2300" b="0" spc="-10" dirty="0">
                <a:latin typeface="Bookman Old Style"/>
                <a:cs typeface="Bookman Old Style"/>
              </a:rPr>
              <a:t> </a:t>
            </a:r>
            <a:r>
              <a:rPr sz="2300" b="0" dirty="0">
                <a:latin typeface="Bookman Old Style"/>
                <a:cs typeface="Bookman Old Style"/>
              </a:rPr>
              <a:t>6</a:t>
            </a:r>
            <a:r>
              <a:rPr sz="2300" b="0" spc="-5" dirty="0">
                <a:latin typeface="Bookman Old Style"/>
                <a:cs typeface="Bookman Old Style"/>
              </a:rPr>
              <a:t> d</a:t>
            </a:r>
            <a:r>
              <a:rPr sz="2300" b="0" spc="5" dirty="0">
                <a:latin typeface="Bookman Old Style"/>
                <a:cs typeface="Bookman Old Style"/>
              </a:rPr>
              <a:t>i</a:t>
            </a:r>
            <a:r>
              <a:rPr sz="2300" b="0" spc="-5" dirty="0">
                <a:latin typeface="Bookman Old Style"/>
                <a:cs typeface="Bookman Old Style"/>
              </a:rPr>
              <a:t>ff</a:t>
            </a:r>
            <a:r>
              <a:rPr sz="2300" b="0" dirty="0">
                <a:latin typeface="Bookman Old Style"/>
                <a:cs typeface="Bookman Old Style"/>
              </a:rPr>
              <a:t>e</a:t>
            </a:r>
            <a:r>
              <a:rPr sz="2300" b="0" spc="-10" dirty="0">
                <a:latin typeface="Bookman Old Style"/>
                <a:cs typeface="Bookman Old Style"/>
              </a:rPr>
              <a:t>r</a:t>
            </a:r>
            <a:r>
              <a:rPr sz="2300" b="0" dirty="0">
                <a:latin typeface="Bookman Old Style"/>
                <a:cs typeface="Bookman Old Style"/>
              </a:rPr>
              <a:t>ent c</a:t>
            </a:r>
            <a:r>
              <a:rPr sz="2300" b="0" spc="5" dirty="0">
                <a:latin typeface="Bookman Old Style"/>
                <a:cs typeface="Bookman Old Style"/>
              </a:rPr>
              <a:t>olo</a:t>
            </a:r>
            <a:r>
              <a:rPr sz="2300" b="0" spc="-10" dirty="0">
                <a:latin typeface="Bookman Old Style"/>
                <a:cs typeface="Bookman Old Style"/>
              </a:rPr>
              <a:t>r</a:t>
            </a:r>
            <a:r>
              <a:rPr sz="2300" b="0" dirty="0">
                <a:latin typeface="Bookman Old Style"/>
                <a:cs typeface="Bookman Old Style"/>
              </a:rPr>
              <a:t>s</a:t>
            </a:r>
            <a:r>
              <a:rPr sz="2300" b="0" spc="-40" dirty="0">
                <a:latin typeface="Bookman Old Style"/>
                <a:cs typeface="Bookman Old Style"/>
              </a:rPr>
              <a:t> </a:t>
            </a:r>
            <a:r>
              <a:rPr sz="2300" b="0" spc="-5" dirty="0">
                <a:latin typeface="Bookman Old Style"/>
                <a:cs typeface="Bookman Old Style"/>
              </a:rPr>
              <a:t>a</a:t>
            </a:r>
            <a:r>
              <a:rPr sz="2300" b="0" dirty="0">
                <a:latin typeface="Bookman Old Style"/>
                <a:cs typeface="Bookman Old Style"/>
              </a:rPr>
              <a:t>nd</a:t>
            </a:r>
            <a:r>
              <a:rPr sz="2300" b="0" spc="-5" dirty="0">
                <a:latin typeface="Bookman Old Style"/>
                <a:cs typeface="Bookman Old Style"/>
              </a:rPr>
              <a:t> </a:t>
            </a:r>
            <a:r>
              <a:rPr sz="2300" b="0" dirty="0">
                <a:latin typeface="Bookman Old Style"/>
                <a:cs typeface="Bookman Old Style"/>
              </a:rPr>
              <a:t>get</a:t>
            </a:r>
            <a:r>
              <a:rPr sz="2300" b="0" spc="-15" dirty="0">
                <a:latin typeface="Bookman Old Style"/>
                <a:cs typeface="Bookman Old Style"/>
              </a:rPr>
              <a:t> </a:t>
            </a:r>
            <a:r>
              <a:rPr sz="2300" b="0" dirty="0">
                <a:latin typeface="Bookman Old Style"/>
                <a:cs typeface="Bookman Old Style"/>
              </a:rPr>
              <a:t>a </a:t>
            </a:r>
            <a:r>
              <a:rPr sz="2300" b="0" spc="-5" dirty="0">
                <a:latin typeface="Bookman Old Style"/>
                <a:cs typeface="Bookman Old Style"/>
              </a:rPr>
              <a:t>d</a:t>
            </a:r>
            <a:r>
              <a:rPr sz="2300" b="0" spc="5" dirty="0">
                <a:latin typeface="Bookman Old Style"/>
                <a:cs typeface="Bookman Old Style"/>
              </a:rPr>
              <a:t>i</a:t>
            </a:r>
            <a:r>
              <a:rPr sz="2300" b="0" dirty="0">
                <a:latin typeface="Bookman Old Style"/>
                <a:cs typeface="Bookman Old Style"/>
              </a:rPr>
              <a:t>sc</a:t>
            </a:r>
            <a:r>
              <a:rPr sz="2300" b="0" spc="5" dirty="0">
                <a:latin typeface="Bookman Old Style"/>
                <a:cs typeface="Bookman Old Style"/>
              </a:rPr>
              <a:t>o</a:t>
            </a:r>
            <a:r>
              <a:rPr sz="2300" b="0" dirty="0">
                <a:latin typeface="Bookman Old Style"/>
                <a:cs typeface="Bookman Old Style"/>
              </a:rPr>
              <a:t>unt!</a:t>
            </a:r>
            <a:endParaRPr sz="23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7"/>
              </a:spcBef>
            </a:pPr>
            <a:endParaRPr sz="3000" dirty="0">
              <a:latin typeface="Times New Roman"/>
              <a:cs typeface="Times New Roman"/>
            </a:endParaRPr>
          </a:p>
          <a:p>
            <a:pPr marL="12700" marR="5080">
              <a:lnSpc>
                <a:spcPct val="80200"/>
              </a:lnSpc>
            </a:pPr>
            <a:r>
              <a:rPr sz="2800" b="0" spc="-4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he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30" dirty="0">
                <a:latin typeface="Bookman Old Style"/>
                <a:cs typeface="Bookman Old Style"/>
              </a:rPr>
              <a:t>o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-10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m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-20" dirty="0">
                <a:latin typeface="Bookman Old Style"/>
                <a:cs typeface="Bookman Old Style"/>
              </a:rPr>
              <a:t>ge</a:t>
            </a:r>
            <a:r>
              <a:rPr sz="2800" b="0" spc="-1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25" dirty="0">
                <a:latin typeface="Bookman Old Style"/>
                <a:cs typeface="Bookman Old Style"/>
              </a:rPr>
              <a:t> </a:t>
            </a:r>
            <a:r>
              <a:rPr sz="2800" b="0" spc="-25" dirty="0">
                <a:latin typeface="Bookman Old Style"/>
                <a:cs typeface="Bookman Old Style"/>
              </a:rPr>
              <a:t>w</a:t>
            </a:r>
            <a:r>
              <a:rPr sz="2800" b="0" spc="-30" dirty="0">
                <a:latin typeface="Bookman Old Style"/>
                <a:cs typeface="Bookman Old Style"/>
              </a:rPr>
              <a:t>ou</a:t>
            </a:r>
            <a:r>
              <a:rPr sz="2800" b="0" spc="-15" dirty="0">
                <a:latin typeface="Bookman Old Style"/>
                <a:cs typeface="Bookman Old Style"/>
              </a:rPr>
              <a:t>ld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li</a:t>
            </a:r>
            <a:r>
              <a:rPr sz="2800" b="0" spc="-30" dirty="0">
                <a:latin typeface="Bookman Old Style"/>
                <a:cs typeface="Bookman Old Style"/>
              </a:rPr>
              <a:t>k</a:t>
            </a:r>
            <a:r>
              <a:rPr sz="2800" b="0" spc="-15" dirty="0">
                <a:latin typeface="Bookman Old Style"/>
                <a:cs typeface="Bookman Old Style"/>
              </a:rPr>
              <a:t>e</a:t>
            </a:r>
            <a:r>
              <a:rPr sz="2800" b="0" spc="10" dirty="0">
                <a:latin typeface="Bookman Old Style"/>
                <a:cs typeface="Bookman Old Style"/>
              </a:rPr>
              <a:t> </a:t>
            </a:r>
            <a:r>
              <a:rPr sz="2800" b="0" spc="-10" dirty="0">
                <a:latin typeface="Bookman Old Style"/>
                <a:cs typeface="Bookman Old Style"/>
              </a:rPr>
              <a:t>t</a:t>
            </a:r>
            <a:r>
              <a:rPr sz="2800" b="0" spc="-20" dirty="0">
                <a:latin typeface="Bookman Old Style"/>
                <a:cs typeface="Bookman Old Style"/>
              </a:rPr>
              <a:t>o</a:t>
            </a:r>
            <a:r>
              <a:rPr sz="2800" b="0" spc="-15" dirty="0">
                <a:latin typeface="Bookman Old Style"/>
                <a:cs typeface="Bookman Old Style"/>
              </a:rPr>
              <a:t> </a:t>
            </a:r>
            <a:r>
              <a:rPr sz="2800" b="0" spc="-30" dirty="0">
                <a:latin typeface="Bookman Old Style"/>
                <a:cs typeface="Bookman Old Style"/>
              </a:rPr>
              <a:t>k</a:t>
            </a:r>
            <a:r>
              <a:rPr sz="2800" b="0" spc="-20" dirty="0">
                <a:latin typeface="Bookman Old Style"/>
                <a:cs typeface="Bookman Old Style"/>
              </a:rPr>
              <a:t>n</a:t>
            </a:r>
            <a:r>
              <a:rPr sz="2800" b="0" spc="-25" dirty="0">
                <a:latin typeface="Bookman Old Style"/>
                <a:cs typeface="Bookman Old Style"/>
              </a:rPr>
              <a:t>ow</a:t>
            </a:r>
            <a:r>
              <a:rPr sz="2800" b="0" spc="25" dirty="0">
                <a:latin typeface="Bookman Old Style"/>
                <a:cs typeface="Bookman Old Style"/>
              </a:rPr>
              <a:t> </a:t>
            </a:r>
            <a:r>
              <a:rPr sz="2800" b="0" spc="35" dirty="0">
                <a:latin typeface="Bookman Old Style"/>
                <a:cs typeface="Bookman Old Style"/>
              </a:rPr>
              <a:t>w</a:t>
            </a:r>
            <a:r>
              <a:rPr sz="2800" b="0" spc="25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210" dirty="0">
                <a:latin typeface="Bookman Old Style"/>
                <a:cs typeface="Bookman Old Style"/>
              </a:rPr>
              <a:t>t</a:t>
            </a:r>
            <a:r>
              <a:rPr sz="2800" b="0" spc="175" dirty="0">
                <a:latin typeface="Bookman Old Style"/>
                <a:cs typeface="Bookman Old Style"/>
              </a:rPr>
              <a:t> </a:t>
            </a:r>
            <a:r>
              <a:rPr sz="2800" b="0" spc="155" dirty="0">
                <a:latin typeface="Bookman Old Style"/>
                <a:cs typeface="Bookman Old Style"/>
              </a:rPr>
              <a:t>c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100" dirty="0">
                <a:latin typeface="Bookman Old Style"/>
                <a:cs typeface="Bookman Old Style"/>
              </a:rPr>
              <a:t>l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4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60" dirty="0">
                <a:latin typeface="Bookman Old Style"/>
                <a:cs typeface="Bookman Old Style"/>
              </a:rPr>
              <a:t> 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160" dirty="0">
                <a:latin typeface="Bookman Old Style"/>
                <a:cs typeface="Bookman Old Style"/>
              </a:rPr>
              <a:t>f</a:t>
            </a:r>
            <a:r>
              <a:rPr sz="2800" b="0" spc="70" dirty="0">
                <a:latin typeface="Bookman Old Style"/>
                <a:cs typeface="Bookman Old Style"/>
              </a:rPr>
              <a:t> </a:t>
            </a:r>
            <a:r>
              <a:rPr sz="2800" b="0" spc="165" dirty="0">
                <a:latin typeface="Bookman Old Style"/>
                <a:cs typeface="Bookman Old Style"/>
              </a:rPr>
              <a:t>f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155" dirty="0">
                <a:latin typeface="Bookman Old Style"/>
                <a:cs typeface="Bookman Old Style"/>
              </a:rPr>
              <a:t>ce</a:t>
            </a:r>
            <a:r>
              <a:rPr sz="2800" b="0" spc="45" dirty="0">
                <a:latin typeface="Bookman Old Style"/>
                <a:cs typeface="Bookman Old Style"/>
              </a:rPr>
              <a:t>p</a:t>
            </a:r>
            <a:r>
              <a:rPr sz="2800" b="0" spc="100" dirty="0">
                <a:latin typeface="Bookman Old Style"/>
                <a:cs typeface="Bookman Old Style"/>
              </a:rPr>
              <a:t>l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204" dirty="0">
                <a:latin typeface="Bookman Old Style"/>
                <a:cs typeface="Bookman Old Style"/>
              </a:rPr>
              <a:t>t</a:t>
            </a:r>
            <a:r>
              <a:rPr sz="2800" b="0" spc="155" dirty="0">
                <a:latin typeface="Bookman Old Style"/>
                <a:cs typeface="Bookman Old Style"/>
              </a:rPr>
              <a:t>e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70" dirty="0">
                <a:latin typeface="Bookman Old Style"/>
                <a:cs typeface="Bookman Old Style"/>
              </a:rPr>
              <a:t> </a:t>
            </a:r>
            <a:r>
              <a:rPr sz="2800" b="0" spc="155" dirty="0">
                <a:latin typeface="Bookman Old Style"/>
                <a:cs typeface="Bookman Old Style"/>
              </a:rPr>
              <a:t>c</a:t>
            </a:r>
            <a:r>
              <a:rPr sz="2800" b="0" spc="-80" dirty="0">
                <a:latin typeface="Bookman Old Style"/>
                <a:cs typeface="Bookman Old Style"/>
              </a:rPr>
              <a:t>u</a:t>
            </a:r>
            <a:r>
              <a:rPr sz="2800" b="0" spc="-20" dirty="0">
                <a:latin typeface="Bookman Old Style"/>
                <a:cs typeface="Bookman Old Style"/>
              </a:rPr>
              <a:t>s</a:t>
            </a:r>
            <a:r>
              <a:rPr sz="2800" b="0" spc="204" dirty="0">
                <a:latin typeface="Bookman Old Style"/>
                <a:cs typeface="Bookman Old Style"/>
              </a:rPr>
              <a:t>t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210" dirty="0">
                <a:latin typeface="Bookman Old Style"/>
                <a:cs typeface="Bookman Old Style"/>
              </a:rPr>
              <a:t>m</a:t>
            </a:r>
            <a:r>
              <a:rPr sz="2800" b="0" spc="110" dirty="0">
                <a:latin typeface="Bookman Old Style"/>
                <a:cs typeface="Bookman Old Style"/>
              </a:rPr>
              <a:t>e</a:t>
            </a:r>
            <a:r>
              <a:rPr sz="2800" b="0" spc="40" dirty="0">
                <a:latin typeface="Bookman Old Style"/>
                <a:cs typeface="Bookman Old Style"/>
              </a:rPr>
              <a:t>r</a:t>
            </a:r>
            <a:r>
              <a:rPr sz="2800" b="0" spc="-15" dirty="0">
                <a:latin typeface="Bookman Old Style"/>
                <a:cs typeface="Bookman Old Style"/>
              </a:rPr>
              <a:t>s</a:t>
            </a:r>
            <a:r>
              <a:rPr sz="2800" b="0" spc="85" dirty="0">
                <a:latin typeface="Bookman Old Style"/>
                <a:cs typeface="Bookman Old Style"/>
              </a:rPr>
              <a:t> </a:t>
            </a:r>
            <a:r>
              <a:rPr sz="2800" b="0" spc="-25" dirty="0">
                <a:latin typeface="Bookman Old Style"/>
                <a:cs typeface="Bookman Old Style"/>
              </a:rPr>
              <a:t>a</a:t>
            </a:r>
            <a:r>
              <a:rPr sz="2800" b="0" spc="40" dirty="0">
                <a:latin typeface="Bookman Old Style"/>
                <a:cs typeface="Bookman Old Style"/>
              </a:rPr>
              <a:t>r</a:t>
            </a:r>
            <a:r>
              <a:rPr sz="2800" b="0" spc="160" dirty="0">
                <a:latin typeface="Bookman Old Style"/>
                <a:cs typeface="Bookman Old Style"/>
              </a:rPr>
              <a:t>e</a:t>
            </a:r>
            <a:r>
              <a:rPr sz="2800" b="0" spc="60" dirty="0">
                <a:latin typeface="Bookman Old Style"/>
                <a:cs typeface="Bookman Old Style"/>
              </a:rPr>
              <a:t> </a:t>
            </a:r>
            <a:r>
              <a:rPr sz="2800" b="0" spc="100" dirty="0">
                <a:latin typeface="Bookman Old Style"/>
                <a:cs typeface="Bookman Old Style"/>
              </a:rPr>
              <a:t>l</a:t>
            </a:r>
            <a:r>
              <a:rPr sz="2800" b="0" spc="155" dirty="0">
                <a:latin typeface="Bookman Old Style"/>
                <a:cs typeface="Bookman Old Style"/>
              </a:rPr>
              <a:t>i</a:t>
            </a:r>
            <a:r>
              <a:rPr sz="2800" b="0" spc="100" dirty="0">
                <a:latin typeface="Bookman Old Style"/>
                <a:cs typeface="Bookman Old Style"/>
              </a:rPr>
              <a:t>k</a:t>
            </a:r>
            <a:r>
              <a:rPr sz="2800" b="0" spc="155" dirty="0">
                <a:latin typeface="Bookman Old Style"/>
                <a:cs typeface="Bookman Old Style"/>
              </a:rPr>
              <a:t>e</a:t>
            </a:r>
            <a:r>
              <a:rPr sz="2800" b="0" spc="100" dirty="0">
                <a:latin typeface="Bookman Old Style"/>
                <a:cs typeface="Bookman Old Style"/>
              </a:rPr>
              <a:t>l</a:t>
            </a:r>
            <a:r>
              <a:rPr sz="2800" b="0" spc="210" dirty="0">
                <a:latin typeface="Bookman Old Style"/>
                <a:cs typeface="Bookman Old Style"/>
              </a:rPr>
              <a:t>y</a:t>
            </a:r>
            <a:r>
              <a:rPr sz="2800" b="0" spc="70" dirty="0">
                <a:latin typeface="Bookman Old Style"/>
                <a:cs typeface="Bookman Old Style"/>
              </a:rPr>
              <a:t> </a:t>
            </a:r>
            <a:r>
              <a:rPr sz="2800" b="0" spc="204" dirty="0">
                <a:latin typeface="Bookman Old Style"/>
                <a:cs typeface="Bookman Old Style"/>
              </a:rPr>
              <a:t>t</a:t>
            </a:r>
            <a:r>
              <a:rPr sz="2800" b="0" spc="155" dirty="0">
                <a:latin typeface="Bookman Old Style"/>
                <a:cs typeface="Bookman Old Style"/>
              </a:rPr>
              <a:t>o</a:t>
            </a:r>
            <a:r>
              <a:rPr sz="2800" b="0" spc="85" dirty="0">
                <a:latin typeface="Bookman Old Style"/>
                <a:cs typeface="Bookman Old Style"/>
              </a:rPr>
              <a:t> </a:t>
            </a:r>
            <a:r>
              <a:rPr sz="2800" b="0" spc="45" dirty="0">
                <a:latin typeface="Bookman Old Style"/>
                <a:cs typeface="Bookman Old Style"/>
              </a:rPr>
              <a:t>p</a:t>
            </a:r>
            <a:r>
              <a:rPr sz="2800" b="0" spc="-80" dirty="0">
                <a:latin typeface="Bookman Old Style"/>
                <a:cs typeface="Bookman Old Style"/>
              </a:rPr>
              <a:t>u</a:t>
            </a:r>
            <a:r>
              <a:rPr sz="2800" b="0" spc="40" dirty="0">
                <a:latin typeface="Bookman Old Style"/>
                <a:cs typeface="Bookman Old Style"/>
              </a:rPr>
              <a:t>r</a:t>
            </a:r>
            <a:r>
              <a:rPr sz="2800" b="0" spc="155" dirty="0">
                <a:latin typeface="Bookman Old Style"/>
                <a:cs typeface="Bookman Old Style"/>
              </a:rPr>
              <a:t>c</a:t>
            </a:r>
            <a:r>
              <a:rPr sz="2800" b="0" spc="25" dirty="0">
                <a:latin typeface="Bookman Old Style"/>
                <a:cs typeface="Bookman Old Style"/>
              </a:rPr>
              <a:t>h</a:t>
            </a:r>
            <a:r>
              <a:rPr sz="2800" b="0" spc="-25" dirty="0">
                <a:latin typeface="Bookman Old Style"/>
                <a:cs typeface="Bookman Old Style"/>
              </a:rPr>
              <a:t>as</a:t>
            </a:r>
            <a:r>
              <a:rPr sz="2800" b="0" spc="160" dirty="0">
                <a:latin typeface="Bookman Old Style"/>
                <a:cs typeface="Bookman Old Style"/>
              </a:rPr>
              <a:t>e</a:t>
            </a:r>
            <a:r>
              <a:rPr sz="2800" b="0" spc="60" dirty="0">
                <a:latin typeface="Bookman Old Style"/>
                <a:cs typeface="Bookman Old Style"/>
              </a:rPr>
              <a:t> </a:t>
            </a:r>
            <a:r>
              <a:rPr sz="2800" b="0" spc="204" dirty="0">
                <a:latin typeface="Bookman Old Style"/>
                <a:cs typeface="Bookman Old Style"/>
              </a:rPr>
              <a:t>t</a:t>
            </a:r>
            <a:r>
              <a:rPr sz="2800" b="0" spc="145" dirty="0">
                <a:latin typeface="Bookman Old Style"/>
                <a:cs typeface="Bookman Old Style"/>
              </a:rPr>
              <a:t>o</a:t>
            </a:r>
            <a:r>
              <a:rPr sz="2800" b="0" spc="100" dirty="0">
                <a:latin typeface="Bookman Old Style"/>
                <a:cs typeface="Bookman Old Style"/>
              </a:rPr>
              <a:t>g</a:t>
            </a:r>
            <a:r>
              <a:rPr sz="2800" b="0" spc="155" dirty="0">
                <a:latin typeface="Bookman Old Style"/>
                <a:cs typeface="Bookman Old Style"/>
              </a:rPr>
              <a:t>e</a:t>
            </a:r>
            <a:r>
              <a:rPr sz="2800" b="0" spc="204" dirty="0">
                <a:latin typeface="Bookman Old Style"/>
                <a:cs typeface="Bookman Old Style"/>
              </a:rPr>
              <a:t>t</a:t>
            </a:r>
            <a:r>
              <a:rPr sz="2800" b="0" spc="25" dirty="0">
                <a:latin typeface="Bookman Old Style"/>
                <a:cs typeface="Bookman Old Style"/>
              </a:rPr>
              <a:t>h</a:t>
            </a:r>
            <a:r>
              <a:rPr sz="2800" b="0" spc="155" dirty="0">
                <a:latin typeface="Bookman Old Style"/>
                <a:cs typeface="Bookman Old Style"/>
              </a:rPr>
              <a:t>e</a:t>
            </a:r>
            <a:r>
              <a:rPr sz="2800" b="0" spc="45" dirty="0">
                <a:latin typeface="Bookman Old Style"/>
                <a:cs typeface="Bookman Old Style"/>
              </a:rPr>
              <a:t>r</a:t>
            </a:r>
            <a:endParaRPr sz="2800" dirty="0">
              <a:latin typeface="Bookman Old Style"/>
              <a:cs typeface="Bookman Old Style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0" y="0"/>
            <a:ext cx="7831341" cy="57086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9060">
              <a:lnSpc>
                <a:spcPts val="4790"/>
              </a:lnSpc>
            </a:pPr>
            <a:r>
              <a:rPr sz="3600" b="1" kern="1200" dirty="0">
                <a:solidFill>
                  <a:srgbClr val="3333CC"/>
                </a:solidFill>
                <a:ea typeface="+mn-ea"/>
              </a:rPr>
              <a:t>Example: cell phone faceplates</a:t>
            </a:r>
          </a:p>
        </p:txBody>
      </p:sp>
    </p:spTree>
    <p:extLst>
      <p:ext uri="{BB962C8B-B14F-4D97-AF65-F5344CB8AC3E}">
        <p14:creationId xmlns:p14="http://schemas.microsoft.com/office/powerpoint/2010/main" val="945796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44593" y="818294"/>
            <a:ext cx="7567295" cy="10464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220595" marR="5080" indent="-2208530">
              <a:lnSpc>
                <a:spcPct val="100000"/>
              </a:lnSpc>
            </a:pPr>
            <a:r>
              <a:rPr sz="3200" b="1" dirty="0">
                <a:solidFill>
                  <a:srgbClr val="3333CC"/>
                </a:solidFill>
                <a:latin typeface="Bookman Old Style"/>
                <a:cs typeface="Bookman Old Style"/>
              </a:rPr>
              <a:t>Data from first week of promotion </a:t>
            </a:r>
            <a:r>
              <a:rPr sz="3600" b="0" spc="-15" dirty="0">
                <a:latin typeface="Bookman Old Style"/>
                <a:cs typeface="Bookman Old Style"/>
              </a:rPr>
              <a:t>(ti</a:t>
            </a:r>
            <a:r>
              <a:rPr sz="3600" b="0" dirty="0">
                <a:latin typeface="Bookman Old Style"/>
                <a:cs typeface="Bookman Old Style"/>
              </a:rPr>
              <a:t>ny</a:t>
            </a:r>
            <a:r>
              <a:rPr sz="3600" b="0" spc="-30" dirty="0">
                <a:latin typeface="Bookman Old Style"/>
                <a:cs typeface="Bookman Old Style"/>
              </a:rPr>
              <a:t> </a:t>
            </a:r>
            <a:r>
              <a:rPr sz="3600" b="0" dirty="0">
                <a:latin typeface="Bookman Old Style"/>
                <a:cs typeface="Bookman Old Style"/>
              </a:rPr>
              <a:t>e</a:t>
            </a:r>
            <a:r>
              <a:rPr sz="3600" b="0" spc="-5" dirty="0">
                <a:latin typeface="Bookman Old Style"/>
                <a:cs typeface="Bookman Old Style"/>
              </a:rPr>
              <a:t>xa</a:t>
            </a:r>
            <a:r>
              <a:rPr sz="3600" b="0" spc="-35" dirty="0">
                <a:latin typeface="Bookman Old Style"/>
                <a:cs typeface="Bookman Old Style"/>
              </a:rPr>
              <a:t>m</a:t>
            </a:r>
            <a:r>
              <a:rPr sz="3600" b="0" spc="-5" dirty="0">
                <a:latin typeface="Bookman Old Style"/>
                <a:cs typeface="Bookman Old Style"/>
              </a:rPr>
              <a:t>p</a:t>
            </a:r>
            <a:r>
              <a:rPr sz="3600" b="0" spc="-15" dirty="0">
                <a:latin typeface="Bookman Old Style"/>
                <a:cs typeface="Bookman Old Style"/>
              </a:rPr>
              <a:t>l</a:t>
            </a:r>
            <a:r>
              <a:rPr sz="3600" b="0" spc="-5" dirty="0">
                <a:latin typeface="Bookman Old Style"/>
                <a:cs typeface="Bookman Old Style"/>
              </a:rPr>
              <a:t>e</a:t>
            </a:r>
            <a:r>
              <a:rPr sz="3600" b="0" spc="-15" dirty="0">
                <a:latin typeface="Bookman Old Style"/>
                <a:cs typeface="Bookman Old Style"/>
              </a:rPr>
              <a:t>)</a:t>
            </a:r>
            <a:endParaRPr sz="3600" dirty="0">
              <a:latin typeface="Bookman Old Style"/>
              <a:cs typeface="Bookman Old Styl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75347" y="5846057"/>
            <a:ext cx="8002905" cy="13849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0" dirty="0">
                <a:latin typeface="Bookman Old Style"/>
                <a:cs typeface="Bookman Old Style"/>
              </a:rPr>
              <a:t>Ass</a:t>
            </a:r>
            <a:r>
              <a:rPr sz="2000" b="0" spc="5" dirty="0">
                <a:latin typeface="Bookman Old Style"/>
                <a:cs typeface="Bookman Old Style"/>
              </a:rPr>
              <a:t>o</a:t>
            </a:r>
            <a:r>
              <a:rPr sz="2000" b="0" dirty="0">
                <a:latin typeface="Bookman Old Style"/>
                <a:cs typeface="Bookman Old Style"/>
              </a:rPr>
              <a:t>c</a:t>
            </a:r>
            <a:r>
              <a:rPr sz="2000" b="0" spc="-5" dirty="0">
                <a:latin typeface="Bookman Old Style"/>
                <a:cs typeface="Bookman Old Style"/>
              </a:rPr>
              <a:t>i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-5" dirty="0">
                <a:latin typeface="Bookman Old Style"/>
                <a:cs typeface="Bookman Old Style"/>
              </a:rPr>
              <a:t>ti</a:t>
            </a:r>
            <a:r>
              <a:rPr sz="2000" b="0" spc="5" dirty="0">
                <a:latin typeface="Bookman Old Style"/>
                <a:cs typeface="Bookman Old Style"/>
              </a:rPr>
              <a:t>o</a:t>
            </a:r>
            <a:r>
              <a:rPr sz="2000" b="0" dirty="0">
                <a:latin typeface="Bookman Old Style"/>
                <a:cs typeface="Bookman Old Style"/>
              </a:rPr>
              <a:t>n</a:t>
            </a:r>
            <a:r>
              <a:rPr sz="2000" b="0" spc="-4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R</a:t>
            </a:r>
            <a:r>
              <a:rPr sz="2000" b="0" dirty="0">
                <a:latin typeface="Bookman Old Style"/>
                <a:cs typeface="Bookman Old Style"/>
              </a:rPr>
              <a:t>u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-10" dirty="0">
                <a:latin typeface="Bookman Old Style"/>
                <a:cs typeface="Bookman Old Style"/>
              </a:rPr>
              <a:t>r</a:t>
            </a:r>
            <a:r>
              <a:rPr sz="2000" b="0" dirty="0">
                <a:latin typeface="Bookman Old Style"/>
                <a:cs typeface="Bookman Old Style"/>
              </a:rPr>
              <a:t>e</a:t>
            </a:r>
            <a:r>
              <a:rPr sz="2000" b="0" spc="-15" dirty="0">
                <a:latin typeface="Bookman Old Style"/>
                <a:cs typeface="Bookman Old Style"/>
              </a:rPr>
              <a:t> </a:t>
            </a:r>
            <a:r>
              <a:rPr sz="2000" b="0" spc="5" dirty="0">
                <a:latin typeface="Bookman Old Style"/>
                <a:cs typeface="Bookman Old Style"/>
              </a:rPr>
              <a:t>p</a:t>
            </a:r>
            <a:r>
              <a:rPr sz="2000" b="0" spc="-10" dirty="0">
                <a:latin typeface="Bookman Old Style"/>
                <a:cs typeface="Bookman Old Style"/>
              </a:rPr>
              <a:t>r</a:t>
            </a:r>
            <a:r>
              <a:rPr sz="2000" b="0" spc="5" dirty="0">
                <a:latin typeface="Bookman Old Style"/>
                <a:cs typeface="Bookman Old Style"/>
              </a:rPr>
              <a:t>ob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5" dirty="0">
                <a:latin typeface="Bookman Old Style"/>
                <a:cs typeface="Bookman Old Style"/>
              </a:rPr>
              <a:t>b</a:t>
            </a:r>
            <a:r>
              <a:rPr sz="2000" b="0" spc="-5" dirty="0">
                <a:latin typeface="Bookman Old Style"/>
                <a:cs typeface="Bookman Old Style"/>
              </a:rPr>
              <a:t>ili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r>
              <a:rPr sz="2000" b="0" spc="-5" dirty="0">
                <a:latin typeface="Bookman Old Style"/>
                <a:cs typeface="Bookman Old Style"/>
              </a:rPr>
              <a:t>ti</a:t>
            </a:r>
            <a:r>
              <a:rPr sz="2000" b="0" dirty="0">
                <a:latin typeface="Bookman Old Style"/>
                <a:cs typeface="Bookman Old Style"/>
              </a:rPr>
              <a:t>c</a:t>
            </a:r>
            <a:r>
              <a:rPr sz="2000" b="0" spc="-40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“</a:t>
            </a:r>
            <a:r>
              <a:rPr sz="2000" b="0" spc="-5" dirty="0">
                <a:latin typeface="Bookman Old Style"/>
                <a:cs typeface="Bookman Old Style"/>
              </a:rPr>
              <a:t>if</a:t>
            </a:r>
            <a:r>
              <a:rPr sz="2000" b="0" dirty="0">
                <a:latin typeface="Bookman Old Style"/>
                <a:cs typeface="Bookman Old Style"/>
              </a:rPr>
              <a:t>-</a:t>
            </a:r>
            <a:r>
              <a:rPr sz="2000" b="0" spc="-5" dirty="0">
                <a:latin typeface="Bookman Old Style"/>
                <a:cs typeface="Bookman Old Style"/>
              </a:rPr>
              <a:t>th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n</a:t>
            </a:r>
            <a:r>
              <a:rPr sz="2000" b="0" dirty="0">
                <a:latin typeface="Bookman Old Style"/>
                <a:cs typeface="Bookman Old Style"/>
              </a:rPr>
              <a:t>"</a:t>
            </a:r>
            <a:r>
              <a:rPr sz="2000" b="0" spc="-10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r>
              <a:rPr sz="2000" b="0" spc="-5" dirty="0">
                <a:latin typeface="Bookman Old Style"/>
                <a:cs typeface="Bookman Old Style"/>
              </a:rPr>
              <a:t>t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-5" dirty="0">
                <a:latin typeface="Bookman Old Style"/>
                <a:cs typeface="Bookman Old Style"/>
              </a:rPr>
              <a:t>t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m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nt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endParaRPr sz="2000" dirty="0">
              <a:latin typeface="Bookman Old Style"/>
              <a:cs typeface="Bookman Old Style"/>
            </a:endParaRPr>
          </a:p>
          <a:p>
            <a:pPr>
              <a:lnSpc>
                <a:spcPct val="100000"/>
              </a:lnSpc>
              <a:spcBef>
                <a:spcPts val="22"/>
              </a:spcBef>
            </a:pPr>
            <a:endParaRPr sz="1650" dirty="0">
              <a:latin typeface="Times New Roman"/>
              <a:cs typeface="Times New Roman"/>
            </a:endParaRPr>
          </a:p>
          <a:p>
            <a:pPr marL="12700">
              <a:lnSpc>
                <a:spcPts val="2280"/>
              </a:lnSpc>
            </a:pPr>
            <a:r>
              <a:rPr sz="2000" b="0" spc="-50" dirty="0">
                <a:latin typeface="Bookman Old Style"/>
                <a:cs typeface="Bookman Old Style"/>
              </a:rPr>
              <a:t>B</a:t>
            </a:r>
            <a:r>
              <a:rPr sz="2000" b="0" dirty="0">
                <a:latin typeface="Bookman Old Style"/>
                <a:cs typeface="Bookman Old Style"/>
              </a:rPr>
              <a:t>as</a:t>
            </a:r>
            <a:r>
              <a:rPr sz="2000" b="0" spc="114" dirty="0">
                <a:latin typeface="Bookman Old Style"/>
                <a:cs typeface="Bookman Old Style"/>
              </a:rPr>
              <a:t>i</a:t>
            </a:r>
            <a:r>
              <a:rPr sz="2000" b="0" spc="110" dirty="0">
                <a:latin typeface="Bookman Old Style"/>
                <a:cs typeface="Bookman Old Style"/>
              </a:rPr>
              <a:t>c</a:t>
            </a:r>
            <a:r>
              <a:rPr sz="2000" b="0" spc="20" dirty="0">
                <a:latin typeface="Bookman Old Style"/>
                <a:cs typeface="Bookman Old Style"/>
              </a:rPr>
              <a:t> </a:t>
            </a:r>
            <a:r>
              <a:rPr sz="2000" b="0" spc="114" dirty="0">
                <a:latin typeface="Bookman Old Style"/>
                <a:cs typeface="Bookman Old Style"/>
              </a:rPr>
              <a:t>i</a:t>
            </a:r>
            <a:r>
              <a:rPr sz="2000" b="0" spc="35" dirty="0">
                <a:latin typeface="Bookman Old Style"/>
                <a:cs typeface="Bookman Old Style"/>
              </a:rPr>
              <a:t>d</a:t>
            </a:r>
            <a:r>
              <a:rPr sz="2000" b="0" spc="1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35" dirty="0">
                <a:latin typeface="Bookman Old Style"/>
                <a:cs typeface="Bookman Old Style"/>
              </a:rPr>
              <a:t>:</a:t>
            </a:r>
            <a:endParaRPr sz="2000" dirty="0">
              <a:latin typeface="Bookman Old Style"/>
              <a:cs typeface="Bookman Old Style"/>
            </a:endParaRPr>
          </a:p>
          <a:p>
            <a:pPr marL="546100" indent="-533400">
              <a:lnSpc>
                <a:spcPts val="2160"/>
              </a:lnSpc>
              <a:buFont typeface="Arial"/>
              <a:buChar char="•"/>
              <a:tabLst>
                <a:tab pos="546100" algn="l"/>
              </a:tabLst>
            </a:pPr>
            <a:r>
              <a:rPr sz="2000" b="0" spc="-5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xam</a:t>
            </a:r>
            <a:r>
              <a:rPr sz="2000" b="0" spc="-5" dirty="0">
                <a:latin typeface="Bookman Old Style"/>
                <a:cs typeface="Bookman Old Style"/>
              </a:rPr>
              <a:t>in</a:t>
            </a:r>
            <a:r>
              <a:rPr sz="2000" b="0" dirty="0">
                <a:latin typeface="Bookman Old Style"/>
                <a:cs typeface="Bookman Old Style"/>
              </a:rPr>
              <a:t>e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a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dirty="0">
                <a:latin typeface="Bookman Old Style"/>
                <a:cs typeface="Bookman Old Style"/>
              </a:rPr>
              <a:t>l</a:t>
            </a:r>
            <a:r>
              <a:rPr sz="2000" b="0" spc="-5" dirty="0">
                <a:latin typeface="Bookman Old Style"/>
                <a:cs typeface="Bookman Old Style"/>
              </a:rPr>
              <a:t> </a:t>
            </a:r>
            <a:r>
              <a:rPr sz="2000" b="0" spc="5" dirty="0">
                <a:latin typeface="Bookman Old Style"/>
                <a:cs typeface="Bookman Old Style"/>
              </a:rPr>
              <a:t>po</a:t>
            </a:r>
            <a:r>
              <a:rPr sz="2000" b="0" dirty="0">
                <a:latin typeface="Bookman Old Style"/>
                <a:cs typeface="Bookman Old Style"/>
              </a:rPr>
              <a:t>ss</a:t>
            </a:r>
            <a:r>
              <a:rPr sz="2000" b="0" spc="-5" dirty="0">
                <a:latin typeface="Bookman Old Style"/>
                <a:cs typeface="Bookman Old Style"/>
              </a:rPr>
              <a:t>i</a:t>
            </a:r>
            <a:r>
              <a:rPr sz="2000" b="0" spc="5" dirty="0">
                <a:latin typeface="Bookman Old Style"/>
                <a:cs typeface="Bookman Old Style"/>
              </a:rPr>
              <a:t>b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dirty="0">
                <a:latin typeface="Bookman Old Style"/>
                <a:cs typeface="Bookman Old Style"/>
              </a:rPr>
              <a:t>e</a:t>
            </a:r>
            <a:r>
              <a:rPr sz="2000" b="0" spc="-50" dirty="0">
                <a:latin typeface="Bookman Old Style"/>
                <a:cs typeface="Bookman Old Style"/>
              </a:rPr>
              <a:t> </a:t>
            </a:r>
            <a:r>
              <a:rPr sz="2000" b="0" spc="-10" dirty="0">
                <a:latin typeface="Bookman Old Style"/>
                <a:cs typeface="Bookman Old Style"/>
              </a:rPr>
              <a:t>r</a:t>
            </a:r>
            <a:r>
              <a:rPr sz="2000" b="0" dirty="0">
                <a:latin typeface="Bookman Old Style"/>
                <a:cs typeface="Bookman Old Style"/>
              </a:rPr>
              <a:t>u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spc="5" dirty="0">
                <a:latin typeface="Bookman Old Style"/>
                <a:cs typeface="Bookman Old Style"/>
              </a:rPr>
              <a:t>b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tw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en</a:t>
            </a:r>
            <a:r>
              <a:rPr sz="2000" b="0" spc="-5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it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ms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i</a:t>
            </a:r>
            <a:r>
              <a:rPr sz="2000" b="0" dirty="0">
                <a:latin typeface="Bookman Old Style"/>
                <a:cs typeface="Bookman Old Style"/>
              </a:rPr>
              <a:t>n</a:t>
            </a:r>
            <a:r>
              <a:rPr sz="2000" b="0" spc="5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“</a:t>
            </a:r>
            <a:r>
              <a:rPr sz="2000" b="0" spc="-5" dirty="0">
                <a:latin typeface="Bookman Old Style"/>
                <a:cs typeface="Bookman Old Style"/>
              </a:rPr>
              <a:t>if</a:t>
            </a:r>
            <a:r>
              <a:rPr sz="2000" b="0" dirty="0">
                <a:latin typeface="Bookman Old Style"/>
                <a:cs typeface="Bookman Old Style"/>
              </a:rPr>
              <a:t>-</a:t>
            </a:r>
            <a:r>
              <a:rPr sz="2000" b="0" spc="-5" dirty="0">
                <a:latin typeface="Bookman Old Style"/>
                <a:cs typeface="Bookman Old Style"/>
              </a:rPr>
              <a:t>th</a:t>
            </a:r>
            <a:r>
              <a:rPr sz="2000" b="0" spc="5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n</a:t>
            </a:r>
            <a:r>
              <a:rPr sz="2000" b="0" dirty="0">
                <a:latin typeface="Bookman Old Style"/>
                <a:cs typeface="Bookman Old Style"/>
              </a:rPr>
              <a:t>“</a:t>
            </a:r>
            <a:r>
              <a:rPr sz="2000" b="0" spc="-1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f</a:t>
            </a:r>
            <a:r>
              <a:rPr sz="2000" b="0" spc="5" dirty="0">
                <a:latin typeface="Bookman Old Style"/>
                <a:cs typeface="Bookman Old Style"/>
              </a:rPr>
              <a:t>o</a:t>
            </a:r>
            <a:r>
              <a:rPr sz="2000" b="0" spc="-10" dirty="0">
                <a:latin typeface="Bookman Old Style"/>
                <a:cs typeface="Bookman Old Style"/>
              </a:rPr>
              <a:t>r</a:t>
            </a:r>
            <a:r>
              <a:rPr sz="2000" b="0" dirty="0">
                <a:latin typeface="Bookman Old Style"/>
                <a:cs typeface="Bookman Old Style"/>
              </a:rPr>
              <a:t>mat</a:t>
            </a:r>
            <a:endParaRPr sz="2000" dirty="0">
              <a:latin typeface="Bookman Old Style"/>
              <a:cs typeface="Bookman Old Style"/>
            </a:endParaRPr>
          </a:p>
          <a:p>
            <a:pPr marL="546100" indent="-533400">
              <a:lnSpc>
                <a:spcPts val="2280"/>
              </a:lnSpc>
              <a:buFont typeface="Arial"/>
              <a:buChar char="•"/>
              <a:tabLst>
                <a:tab pos="546100" algn="l"/>
              </a:tabLst>
            </a:pPr>
            <a:r>
              <a:rPr sz="2000" b="0" spc="-5" dirty="0">
                <a:latin typeface="Bookman Old Style"/>
                <a:cs typeface="Bookman Old Style"/>
              </a:rPr>
              <a:t>S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ct</a:t>
            </a:r>
            <a:r>
              <a:rPr sz="2000" b="0" spc="-60" dirty="0">
                <a:latin typeface="Bookman Old Style"/>
                <a:cs typeface="Bookman Old Style"/>
              </a:rPr>
              <a:t> </a:t>
            </a:r>
            <a:r>
              <a:rPr sz="2000" b="0" spc="5" dirty="0">
                <a:latin typeface="Bookman Old Style"/>
                <a:cs typeface="Bookman Old Style"/>
              </a:rPr>
              <a:t>o</a:t>
            </a:r>
            <a:r>
              <a:rPr sz="2000" b="0" spc="-5" dirty="0">
                <a:latin typeface="Bookman Old Style"/>
                <a:cs typeface="Bookman Old Style"/>
              </a:rPr>
              <a:t>n</a:t>
            </a:r>
            <a:r>
              <a:rPr sz="2000" b="0" dirty="0">
                <a:latin typeface="Bookman Old Style"/>
                <a:cs typeface="Bookman Old Style"/>
              </a:rPr>
              <a:t>ly</a:t>
            </a:r>
            <a:r>
              <a:rPr sz="2000" b="0" spc="-10" dirty="0">
                <a:latin typeface="Bookman Old Style"/>
                <a:cs typeface="Bookman Old Style"/>
              </a:rPr>
              <a:t> r</a:t>
            </a:r>
            <a:r>
              <a:rPr sz="2000" b="0" dirty="0">
                <a:latin typeface="Bookman Old Style"/>
                <a:cs typeface="Bookman Old Style"/>
              </a:rPr>
              <a:t>u</a:t>
            </a:r>
            <a:r>
              <a:rPr sz="2000" b="0" spc="-5" dirty="0">
                <a:latin typeface="Bookman Old Style"/>
                <a:cs typeface="Bookman Old Style"/>
              </a:rPr>
              <a:t>l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s</a:t>
            </a:r>
            <a:r>
              <a:rPr sz="2000" b="0" spc="-30" dirty="0">
                <a:latin typeface="Bookman Old Style"/>
                <a:cs typeface="Bookman Old Style"/>
              </a:rPr>
              <a:t> </a:t>
            </a:r>
            <a:r>
              <a:rPr sz="2000" b="0" dirty="0">
                <a:latin typeface="Bookman Old Style"/>
                <a:cs typeface="Bookman Old Style"/>
              </a:rPr>
              <a:t>m</a:t>
            </a:r>
            <a:r>
              <a:rPr sz="2000" b="0" spc="5" dirty="0">
                <a:latin typeface="Bookman Old Style"/>
                <a:cs typeface="Bookman Old Style"/>
              </a:rPr>
              <a:t>o</a:t>
            </a:r>
            <a:r>
              <a:rPr sz="2000" b="0" dirty="0">
                <a:latin typeface="Bookman Old Style"/>
                <a:cs typeface="Bookman Old Style"/>
              </a:rPr>
              <a:t>st</a:t>
            </a:r>
            <a:r>
              <a:rPr sz="2000" b="0" spc="-2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li</a:t>
            </a:r>
            <a:r>
              <a:rPr sz="2000" b="0" spc="5" dirty="0">
                <a:latin typeface="Bookman Old Style"/>
                <a:cs typeface="Bookman Old Style"/>
              </a:rPr>
              <a:t>k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dirty="0">
                <a:latin typeface="Bookman Old Style"/>
                <a:cs typeface="Bookman Old Style"/>
              </a:rPr>
              <a:t>ly</a:t>
            </a:r>
            <a:r>
              <a:rPr sz="2000" b="0" spc="-4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t</a:t>
            </a:r>
            <a:r>
              <a:rPr sz="2000" b="0" dirty="0">
                <a:latin typeface="Bookman Old Style"/>
                <a:cs typeface="Bookman Old Style"/>
              </a:rPr>
              <a:t>o</a:t>
            </a:r>
            <a:r>
              <a:rPr sz="2000" b="0" spc="10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in</a:t>
            </a:r>
            <a:r>
              <a:rPr sz="2000" b="0" spc="5" dirty="0">
                <a:latin typeface="Bookman Old Style"/>
                <a:cs typeface="Bookman Old Style"/>
              </a:rPr>
              <a:t>d</a:t>
            </a:r>
            <a:r>
              <a:rPr sz="2000" b="0" spc="-5" dirty="0">
                <a:latin typeface="Bookman Old Style"/>
                <a:cs typeface="Bookman Old Style"/>
              </a:rPr>
              <a:t>i</a:t>
            </a:r>
            <a:r>
              <a:rPr sz="2000" b="0" dirty="0">
                <a:latin typeface="Bookman Old Style"/>
                <a:cs typeface="Bookman Old Style"/>
              </a:rPr>
              <a:t>ca</a:t>
            </a:r>
            <a:r>
              <a:rPr sz="2000" b="0" spc="-5" dirty="0">
                <a:latin typeface="Bookman Old Style"/>
                <a:cs typeface="Bookman Old Style"/>
              </a:rPr>
              <a:t>t</a:t>
            </a:r>
            <a:r>
              <a:rPr sz="2000" b="0" dirty="0">
                <a:latin typeface="Bookman Old Style"/>
                <a:cs typeface="Bookman Old Style"/>
              </a:rPr>
              <a:t>e</a:t>
            </a:r>
            <a:r>
              <a:rPr sz="2000" b="0" spc="-15" dirty="0">
                <a:latin typeface="Bookman Old Style"/>
                <a:cs typeface="Bookman Old Style"/>
              </a:rPr>
              <a:t> </a:t>
            </a:r>
            <a:r>
              <a:rPr sz="2000" b="0" spc="-5" dirty="0">
                <a:latin typeface="Bookman Old Style"/>
                <a:cs typeface="Bookman Old Style"/>
              </a:rPr>
              <a:t>t</a:t>
            </a:r>
            <a:r>
              <a:rPr sz="2000" b="0" spc="-10" dirty="0">
                <a:latin typeface="Bookman Old Style"/>
                <a:cs typeface="Bookman Old Style"/>
              </a:rPr>
              <a:t>r</a:t>
            </a:r>
            <a:r>
              <a:rPr sz="2000" b="0" dirty="0">
                <a:latin typeface="Bookman Old Style"/>
                <a:cs typeface="Bookman Old Style"/>
              </a:rPr>
              <a:t>ue</a:t>
            </a:r>
            <a:r>
              <a:rPr sz="2000" b="0" spc="-15" dirty="0">
                <a:latin typeface="Bookman Old Style"/>
                <a:cs typeface="Bookman Old Style"/>
              </a:rPr>
              <a:t> </a:t>
            </a:r>
            <a:r>
              <a:rPr sz="2000" b="0" spc="5" dirty="0">
                <a:latin typeface="Bookman Old Style"/>
                <a:cs typeface="Bookman Old Style"/>
              </a:rPr>
              <a:t>d</a:t>
            </a:r>
            <a:r>
              <a:rPr sz="2000" b="0" spc="10" dirty="0">
                <a:latin typeface="Bookman Old Style"/>
                <a:cs typeface="Bookman Old Style"/>
              </a:rPr>
              <a:t>e</a:t>
            </a:r>
            <a:r>
              <a:rPr sz="2000" b="0" spc="5" dirty="0">
                <a:latin typeface="Bookman Old Style"/>
                <a:cs typeface="Bookman Old Style"/>
              </a:rPr>
              <a:t>p</a:t>
            </a:r>
            <a:r>
              <a:rPr sz="2000" b="0" spc="-5" dirty="0">
                <a:latin typeface="Bookman Old Style"/>
                <a:cs typeface="Bookman Old Style"/>
              </a:rPr>
              <a:t>en</a:t>
            </a:r>
            <a:r>
              <a:rPr sz="2000" b="0" spc="-10" dirty="0">
                <a:latin typeface="Bookman Old Style"/>
                <a:cs typeface="Bookman Old Style"/>
              </a:rPr>
              <a:t>d</a:t>
            </a:r>
            <a:r>
              <a:rPr sz="2000" b="0" dirty="0">
                <a:latin typeface="Bookman Old Style"/>
                <a:cs typeface="Bookman Old Style"/>
              </a:rPr>
              <a:t>e</a:t>
            </a:r>
            <a:r>
              <a:rPr sz="2000" b="0" spc="-5" dirty="0">
                <a:latin typeface="Bookman Old Style"/>
                <a:cs typeface="Bookman Old Style"/>
              </a:rPr>
              <a:t>n</a:t>
            </a:r>
            <a:r>
              <a:rPr sz="2000" b="0" dirty="0">
                <a:latin typeface="Bookman Old Style"/>
                <a:cs typeface="Bookman Old Style"/>
              </a:rPr>
              <a:t>ce</a:t>
            </a:r>
            <a:endParaRPr sz="2000" dirty="0">
              <a:latin typeface="Bookman Old Style"/>
              <a:cs typeface="Bookman Old Style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371600" y="1905000"/>
            <a:ext cx="7010400" cy="3886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06683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891</Words>
  <Application>Microsoft Office PowerPoint</Application>
  <PresentationFormat>Custom</PresentationFormat>
  <Paragraphs>200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Bookman Old Style</vt:lpstr>
      <vt:lpstr>Calibri</vt:lpstr>
      <vt:lpstr>Times New Roman</vt:lpstr>
      <vt:lpstr>Office Theme</vt:lpstr>
      <vt:lpstr>PowerPoint Presentation</vt:lpstr>
      <vt:lpstr>Association Rules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Example: cell phone faceplates</vt:lpstr>
      <vt:lpstr>PowerPoint Presentation</vt:lpstr>
      <vt:lpstr>Many rules are possible</vt:lpstr>
      <vt:lpstr>Rule Generation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Performance Measure : Lift ratio</vt:lpstr>
      <vt:lpstr>Interpreting Lift</vt:lpstr>
      <vt:lpstr>Interpretation revisited</vt:lpstr>
      <vt:lpstr>Caution: The Role of Chance</vt:lpstr>
      <vt:lpstr>PowerPoint Presentation</vt:lpstr>
      <vt:lpstr>Thank You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PowerPoint - 3.1-Assotiation Rules</dc:title>
  <dc:creator>20072</dc:creator>
  <cp:lastModifiedBy>hp</cp:lastModifiedBy>
  <cp:revision>38</cp:revision>
  <dcterms:created xsi:type="dcterms:W3CDTF">2015-07-02T07:01:07Z</dcterms:created>
  <dcterms:modified xsi:type="dcterms:W3CDTF">2022-09-25T05:45:09Z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2014-02-05T00:00:00Z</vt:filetime>
  </property>
  <property fmtid="{D5CDD505-2E9C-101B-9397-08002B2CF9AE}" pid="3" name="LastSaved">
    <vt:filetime>2015-07-02T00:00:00Z</vt:filetime>
  </property>
</Properties>
</file>