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37"/>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 id="286" r:id="rId32"/>
    <p:sldId id="287" r:id="rId33"/>
    <p:sldId id="288" r:id="rId34"/>
    <p:sldId id="289" r:id="rId35"/>
    <p:sldId id="290" r:id="rId36"/>
  </p:sldIdLst>
  <p:sldSz cx="9144000" cy="5143500" type="screen16x9"/>
  <p:notesSz cx="6858000" cy="9190038"/>
  <p:embeddedFontLst>
    <p:embeddedFont>
      <p:font typeface="Calibri" panose="020F0502020204030204" pitchFamily="34" charset="0"/>
      <p:regular r:id="rId38"/>
      <p:bold r:id="rId39"/>
      <p:italic r:id="rId40"/>
      <p:boldItalic r:id="rId41"/>
    </p:embeddedFont>
    <p:embeddedFont>
      <p:font typeface="Content" panose="020B0604020202020204" charset="0"/>
      <p:regular r:id="rId42"/>
      <p:bold r:id="rId43"/>
    </p:embeddedFont>
    <p:embeddedFont>
      <p:font typeface="Garamond" panose="02020404030301010803" pitchFamily="18" charset="0"/>
      <p:regular r:id="rId44"/>
      <p:bold r:id="rId45"/>
      <p:italic r:id="rId46"/>
      <p:boldItalic r:id="rId4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24">
          <p15:clr>
            <a:srgbClr val="A4A3A4"/>
          </p15:clr>
        </p15:guide>
        <p15:guide id="2" pos="2928">
          <p15:clr>
            <a:srgbClr val="A4A3A4"/>
          </p15:clr>
        </p15:guide>
      </p15:sldGuideLst>
    </p:ext>
    <p:ext uri="{2D200454-40CA-4A62-9FC3-DE9A4176ACB9}">
      <p15:notesGuideLst xmlns:p15="http://schemas.microsoft.com/office/powerpoint/2012/main">
        <p15:guide id="1" orient="horz" pos="2174">
          <p15:clr>
            <a:srgbClr val="A4A3A4"/>
          </p15:clr>
        </p15:guide>
        <p15:guide id="2" pos="2880">
          <p15:clr>
            <a:srgbClr val="A4A3A4"/>
          </p15:clr>
        </p15:guide>
      </p15:notes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48" roundtripDataSignature="AMtx7mh3DFq214V3EULNhBXJPp5A9RmPuw=="/>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BA303BD4-AB0B-416F-A24A-F0FE4938F7F0}">
  <a:tblStyle styleId="{BA303BD4-AB0B-416F-A24A-F0FE4938F7F0}" styleName="Table_0">
    <a:wholeTbl>
      <a:tcTxStyle b="off" i="off">
        <a:font>
          <a:latin typeface="Arial"/>
          <a:ea typeface="Arial"/>
          <a:cs typeface="Arial"/>
        </a:font>
        <a:schemeClr val="dk1"/>
      </a:tcTxStyle>
      <a:tcStyle>
        <a:tcBdr>
          <a:left>
            <a:ln w="9525" cap="flat" cmpd="sng">
              <a:solidFill>
                <a:srgbClr val="000000">
                  <a:alpha val="0"/>
                </a:srgbClr>
              </a:solidFill>
              <a:prstDash val="solid"/>
              <a:round/>
              <a:headEnd type="none" w="sm" len="sm"/>
              <a:tailEnd type="none" w="sm" len="sm"/>
            </a:ln>
          </a:left>
          <a:right>
            <a:ln w="9525" cap="flat" cmpd="sng">
              <a:solidFill>
                <a:srgbClr val="000000">
                  <a:alpha val="0"/>
                </a:srgbClr>
              </a:solidFill>
              <a:prstDash val="solid"/>
              <a:round/>
              <a:headEnd type="none" w="sm" len="sm"/>
              <a:tailEnd type="none" w="sm" len="sm"/>
            </a:ln>
          </a:right>
          <a:top>
            <a:ln w="9525" cap="flat" cmpd="sng">
              <a:solidFill>
                <a:srgbClr val="000000">
                  <a:alpha val="0"/>
                </a:srgbClr>
              </a:solidFill>
              <a:prstDash val="solid"/>
              <a:round/>
              <a:headEnd type="none" w="sm" len="sm"/>
              <a:tailEnd type="none" w="sm" len="sm"/>
            </a:ln>
          </a:top>
          <a:bottom>
            <a:ln w="9525" cap="flat" cmpd="sng">
              <a:solidFill>
                <a:srgbClr val="000000">
                  <a:alpha val="0"/>
                </a:srgbClr>
              </a:solidFill>
              <a:prstDash val="solid"/>
              <a:round/>
              <a:headEnd type="none" w="sm" len="sm"/>
              <a:tailEnd type="none" w="sm" len="sm"/>
            </a:ln>
          </a:bottom>
          <a:insideH>
            <a:ln w="9525" cap="flat" cmpd="sng">
              <a:solidFill>
                <a:srgbClr val="000000">
                  <a:alpha val="0"/>
                </a:srgbClr>
              </a:solidFill>
              <a:prstDash val="solid"/>
              <a:round/>
              <a:headEnd type="none" w="sm" len="sm"/>
              <a:tailEnd type="none" w="sm" len="sm"/>
            </a:ln>
          </a:insideH>
          <a:insideV>
            <a:ln w="9525" cap="flat" cmpd="sng">
              <a:solidFill>
                <a:srgbClr val="000000">
                  <a:alpha val="0"/>
                </a:srgbClr>
              </a:solidFill>
              <a:prstDash val="solid"/>
              <a:round/>
              <a:headEnd type="none" w="sm" len="sm"/>
              <a:tailEnd type="none" w="sm" len="sm"/>
            </a:ln>
          </a:insideV>
        </a:tcBdr>
        <a:fill>
          <a:solidFill>
            <a:srgbClr val="FFFFFF">
              <a:alpha val="0"/>
            </a:srgbClr>
          </a:solidFill>
        </a:fill>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4" d="100"/>
          <a:sy n="104" d="100"/>
        </p:scale>
        <p:origin x="778" y="72"/>
      </p:cViewPr>
      <p:guideLst>
        <p:guide orient="horz" pos="2124"/>
        <p:guide pos="2928"/>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174"/>
        <p:guide pos="288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font" Target="fonts/font2.fntdata"/><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font" Target="fonts/font5.fntdata"/><Relationship Id="rId47" Type="http://schemas.openxmlformats.org/officeDocument/2006/relationships/font" Target="fonts/font10.fntdata"/><Relationship Id="rId50"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font" Target="fonts/font3.fntdata"/><Relationship Id="rId45" Type="http://schemas.openxmlformats.org/officeDocument/2006/relationships/font" Target="fonts/font8.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font" Target="fonts/font7.fntdata"/><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font" Target="fonts/font6.fntdata"/><Relationship Id="rId48" Type="http://customschemas.google.com/relationships/presentationmetadata" Target="metadata"/><Relationship Id="rId8" Type="http://schemas.openxmlformats.org/officeDocument/2006/relationships/slide" Target="slides/slide7.xml"/><Relationship Id="rId51"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font" Target="fonts/font1.fntdata"/><Relationship Id="rId46" Type="http://schemas.openxmlformats.org/officeDocument/2006/relationships/font" Target="fonts/font9.fntdata"/><Relationship Id="rId20" Type="http://schemas.openxmlformats.org/officeDocument/2006/relationships/slide" Target="slides/slide19.xml"/><Relationship Id="rId41" Type="http://schemas.openxmlformats.org/officeDocument/2006/relationships/font" Target="fonts/font4.fntdata"/><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body" idx="1"/>
          </p:nvPr>
        </p:nvSpPr>
        <p:spPr>
          <a:xfrm>
            <a:off x="914400" y="4365625"/>
            <a:ext cx="5029200" cy="3871913"/>
          </a:xfrm>
          <a:prstGeom prst="rect">
            <a:avLst/>
          </a:prstGeom>
          <a:noFill/>
          <a:ln>
            <a:noFill/>
          </a:ln>
        </p:spPr>
        <p:txBody>
          <a:bodyPr spcFirstLastPara="1" wrap="square" lIns="90475" tIns="44450" rIns="90475" bIns="44450" anchor="t" anchorCtr="0">
            <a:noAutofit/>
          </a:bodyPr>
          <a:lstStyle>
            <a:lvl1pPr marL="457200" marR="0" lvl="0"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1pPr>
            <a:lvl2pPr marL="914400" marR="0" lvl="1"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2pPr>
            <a:lvl3pPr marL="1371600" marR="0" lvl="2"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3pPr>
            <a:lvl4pPr marL="1828800" marR="0" lvl="3"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4pPr>
            <a:lvl5pPr marL="2286000" marR="0" lvl="4" indent="-228600" algn="l" rtl="0">
              <a:spcBef>
                <a:spcPts val="360"/>
              </a:spcBef>
              <a:spcAft>
                <a:spcPts val="0"/>
              </a:spcAft>
              <a:buSzPts val="1400"/>
              <a:buNone/>
              <a:defRPr sz="1200" b="0" i="0" u="none" strike="noStrike" cap="none">
                <a:solidFill>
                  <a:schemeClr val="dk1"/>
                </a:solidFill>
                <a:latin typeface="Arial"/>
                <a:ea typeface="Arial"/>
                <a:cs typeface="Arial"/>
                <a:sym typeface="Arial"/>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4" name="Google Shape;4;n"/>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chemeClr val="dk1"/>
            </a:solidFill>
            <a:prstDash val="solid"/>
            <a:miter lim="800000"/>
            <a:headEnd type="none" w="sm" len="sm"/>
            <a:tailEnd type="none" w="sm" len="sm"/>
          </a:ln>
        </p:spPr>
      </p:sp>
      <p:sp>
        <p:nvSpPr>
          <p:cNvPr id="5" name="Google Shape;5;n"/>
          <p:cNvSpPr/>
          <p:nvPr/>
        </p:nvSpPr>
        <p:spPr>
          <a:xfrm>
            <a:off x="6389688" y="8791575"/>
            <a:ext cx="398462" cy="303213"/>
          </a:xfrm>
          <a:prstGeom prst="rect">
            <a:avLst/>
          </a:prstGeom>
          <a:noFill/>
          <a:ln>
            <a:noFill/>
          </a:ln>
        </p:spPr>
        <p:txBody>
          <a:bodyPr spcFirstLastPara="1" wrap="square" lIns="90475" tIns="44450" rIns="90475" bIns="44450" anchor="ctr" anchorCtr="0">
            <a:spAutoFit/>
          </a:bodyPr>
          <a:lstStyle/>
          <a:p>
            <a:pPr marL="0" marR="0" lvl="0" indent="0" algn="r" rtl="0">
              <a:spcBef>
                <a:spcPts val="0"/>
              </a:spcBef>
              <a:spcAft>
                <a:spcPts val="0"/>
              </a:spcAft>
              <a:buNone/>
            </a:pPr>
            <a:fld id="{00000000-1234-1234-1234-123412341234}" type="slidenum">
              <a:rPr lang="en-IN" sz="1400" b="0" i="0" u="none" strike="noStrike" cap="none">
                <a:solidFill>
                  <a:schemeClr val="dk1"/>
                </a:solidFill>
                <a:latin typeface="Arial"/>
                <a:ea typeface="Arial"/>
                <a:cs typeface="Arial"/>
                <a:sym typeface="Arial"/>
              </a:rPr>
              <a:t>‹#›</a:t>
            </a:fld>
            <a:endParaRPr sz="1400" b="0" i="0" u="none" strike="noStrike" cap="none">
              <a:solidFill>
                <a:schemeClr val="dk1"/>
              </a:solidFill>
              <a:latin typeface="Arial"/>
              <a:ea typeface="Arial"/>
              <a:cs typeface="Arial"/>
              <a:sym typeface="Arial"/>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
        <p:cNvGrpSpPr/>
        <p:nvPr/>
      </p:nvGrpSpPr>
      <p:grpSpPr>
        <a:xfrm>
          <a:off x="0" y="0"/>
          <a:ext cx="0" cy="0"/>
          <a:chOff x="0" y="0"/>
          <a:chExt cx="0" cy="0"/>
        </a:xfrm>
      </p:grpSpPr>
      <p:sp>
        <p:nvSpPr>
          <p:cNvPr id="45" name="Google Shape;45;p1: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46" name="Google Shape;46;p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3"/>
        <p:cNvGrpSpPr/>
        <p:nvPr/>
      </p:nvGrpSpPr>
      <p:grpSpPr>
        <a:xfrm>
          <a:off x="0" y="0"/>
          <a:ext cx="0" cy="0"/>
          <a:chOff x="0" y="0"/>
          <a:chExt cx="0" cy="0"/>
        </a:xfrm>
      </p:grpSpPr>
      <p:sp>
        <p:nvSpPr>
          <p:cNvPr id="124" name="Google Shape;124;p10: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25" name="Google Shape;125;p1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9"/>
        <p:cNvGrpSpPr/>
        <p:nvPr/>
      </p:nvGrpSpPr>
      <p:grpSpPr>
        <a:xfrm>
          <a:off x="0" y="0"/>
          <a:ext cx="0" cy="0"/>
          <a:chOff x="0" y="0"/>
          <a:chExt cx="0" cy="0"/>
        </a:xfrm>
      </p:grpSpPr>
      <p:sp>
        <p:nvSpPr>
          <p:cNvPr id="130" name="Google Shape;130;p11: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31" name="Google Shape;131;p1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1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a:noFill/>
          <a:ln>
            <a:noFill/>
          </a:ln>
        </p:spPr>
      </p:sp>
      <p:sp>
        <p:nvSpPr>
          <p:cNvPr id="136" name="Google Shape;136;p12:notes"/>
          <p:cNvSpPr txBox="1">
            <a:spLocks noGrp="1"/>
          </p:cNvSpPr>
          <p:nvPr>
            <p:ph type="body" idx="1"/>
          </p:nvPr>
        </p:nvSpPr>
        <p:spPr>
          <a:xfrm>
            <a:off x="914400" y="4365625"/>
            <a:ext cx="5029200" cy="3871913"/>
          </a:xfrm>
          <a:prstGeom prst="rect">
            <a:avLst/>
          </a:prstGeom>
          <a:noFill/>
          <a:ln>
            <a:noFill/>
          </a:ln>
        </p:spPr>
        <p:txBody>
          <a:bodyPr spcFirstLastPara="1" wrap="square" lIns="90475" tIns="44450" rIns="90475" bIns="44450" anchor="t" anchorCtr="0">
            <a:noAutofit/>
          </a:bodyPr>
          <a:lstStyle/>
          <a:p>
            <a:pPr marL="0" lvl="0" indent="0" algn="l" rtl="0">
              <a:spcBef>
                <a:spcPts val="0"/>
              </a:spcBef>
              <a:spcAft>
                <a:spcPts val="0"/>
              </a:spcAft>
              <a:buNone/>
            </a:pPr>
            <a:r>
              <a:rPr lang="en-IN">
                <a:latin typeface="Arial"/>
                <a:ea typeface="Arial"/>
                <a:cs typeface="Arial"/>
                <a:sym typeface="Arial"/>
              </a:rPr>
              <a:t>The p-value is the probability that the t-statistic observed by chance under the assumption that NULL hypothesis is true.</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p13: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42" name="Google Shape;142;p1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9"/>
        <p:cNvGrpSpPr/>
        <p:nvPr/>
      </p:nvGrpSpPr>
      <p:grpSpPr>
        <a:xfrm>
          <a:off x="0" y="0"/>
          <a:ext cx="0" cy="0"/>
          <a:chOff x="0" y="0"/>
          <a:chExt cx="0" cy="0"/>
        </a:xfrm>
      </p:grpSpPr>
      <p:sp>
        <p:nvSpPr>
          <p:cNvPr id="150" name="Google Shape;150;p14: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51" name="Google Shape;151;p1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15: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60" name="Google Shape;160;p1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4"/>
        <p:cNvGrpSpPr/>
        <p:nvPr/>
      </p:nvGrpSpPr>
      <p:grpSpPr>
        <a:xfrm>
          <a:off x="0" y="0"/>
          <a:ext cx="0" cy="0"/>
          <a:chOff x="0" y="0"/>
          <a:chExt cx="0" cy="0"/>
        </a:xfrm>
      </p:grpSpPr>
      <p:sp>
        <p:nvSpPr>
          <p:cNvPr id="165" name="Google Shape;165;p16: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66" name="Google Shape;166;p1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Google Shape;173;p17: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74" name="Google Shape;174;p1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9"/>
        <p:cNvGrpSpPr/>
        <p:nvPr/>
      </p:nvGrpSpPr>
      <p:grpSpPr>
        <a:xfrm>
          <a:off x="0" y="0"/>
          <a:ext cx="0" cy="0"/>
          <a:chOff x="0" y="0"/>
          <a:chExt cx="0" cy="0"/>
        </a:xfrm>
      </p:grpSpPr>
      <p:sp>
        <p:nvSpPr>
          <p:cNvPr id="180" name="Google Shape;180;p18: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81" name="Google Shape;181;p1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6"/>
        <p:cNvGrpSpPr/>
        <p:nvPr/>
      </p:nvGrpSpPr>
      <p:grpSpPr>
        <a:xfrm>
          <a:off x="0" y="0"/>
          <a:ext cx="0" cy="0"/>
          <a:chOff x="0" y="0"/>
          <a:chExt cx="0" cy="0"/>
        </a:xfrm>
      </p:grpSpPr>
      <p:sp>
        <p:nvSpPr>
          <p:cNvPr id="187" name="Google Shape;187;p19: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88" name="Google Shape;188;p1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1"/>
        <p:cNvGrpSpPr/>
        <p:nvPr/>
      </p:nvGrpSpPr>
      <p:grpSpPr>
        <a:xfrm>
          <a:off x="0" y="0"/>
          <a:ext cx="0" cy="0"/>
          <a:chOff x="0" y="0"/>
          <a:chExt cx="0" cy="0"/>
        </a:xfrm>
      </p:grpSpPr>
      <p:sp>
        <p:nvSpPr>
          <p:cNvPr id="52" name="Google Shape;52;p2: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53" name="Google Shape;53;p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1"/>
        <p:cNvGrpSpPr/>
        <p:nvPr/>
      </p:nvGrpSpPr>
      <p:grpSpPr>
        <a:xfrm>
          <a:off x="0" y="0"/>
          <a:ext cx="0" cy="0"/>
          <a:chOff x="0" y="0"/>
          <a:chExt cx="0" cy="0"/>
        </a:xfrm>
      </p:grpSpPr>
      <p:sp>
        <p:nvSpPr>
          <p:cNvPr id="192" name="Google Shape;192;p20: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93" name="Google Shape;193;p2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6"/>
        <p:cNvGrpSpPr/>
        <p:nvPr/>
      </p:nvGrpSpPr>
      <p:grpSpPr>
        <a:xfrm>
          <a:off x="0" y="0"/>
          <a:ext cx="0" cy="0"/>
          <a:chOff x="0" y="0"/>
          <a:chExt cx="0" cy="0"/>
        </a:xfrm>
      </p:grpSpPr>
      <p:sp>
        <p:nvSpPr>
          <p:cNvPr id="197" name="Google Shape;197;p21: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98" name="Google Shape;198;p2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3"/>
        <p:cNvGrpSpPr/>
        <p:nvPr/>
      </p:nvGrpSpPr>
      <p:grpSpPr>
        <a:xfrm>
          <a:off x="0" y="0"/>
          <a:ext cx="0" cy="0"/>
          <a:chOff x="0" y="0"/>
          <a:chExt cx="0" cy="0"/>
        </a:xfrm>
      </p:grpSpPr>
      <p:sp>
        <p:nvSpPr>
          <p:cNvPr id="204" name="Google Shape;204;p22: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05" name="Google Shape;205;p22: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23: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10" name="Google Shape;210;p2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3"/>
        <p:cNvGrpSpPr/>
        <p:nvPr/>
      </p:nvGrpSpPr>
      <p:grpSpPr>
        <a:xfrm>
          <a:off x="0" y="0"/>
          <a:ext cx="0" cy="0"/>
          <a:chOff x="0" y="0"/>
          <a:chExt cx="0" cy="0"/>
        </a:xfrm>
      </p:grpSpPr>
      <p:sp>
        <p:nvSpPr>
          <p:cNvPr id="214" name="Google Shape;214;p24: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15" name="Google Shape;215;p2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0"/>
        <p:cNvGrpSpPr/>
        <p:nvPr/>
      </p:nvGrpSpPr>
      <p:grpSpPr>
        <a:xfrm>
          <a:off x="0" y="0"/>
          <a:ext cx="0" cy="0"/>
          <a:chOff x="0" y="0"/>
          <a:chExt cx="0" cy="0"/>
        </a:xfrm>
      </p:grpSpPr>
      <p:sp>
        <p:nvSpPr>
          <p:cNvPr id="221" name="Google Shape;221;p25: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22" name="Google Shape;222;p2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5"/>
        <p:cNvGrpSpPr/>
        <p:nvPr/>
      </p:nvGrpSpPr>
      <p:grpSpPr>
        <a:xfrm>
          <a:off x="0" y="0"/>
          <a:ext cx="0" cy="0"/>
          <a:chOff x="0" y="0"/>
          <a:chExt cx="0" cy="0"/>
        </a:xfrm>
      </p:grpSpPr>
      <p:sp>
        <p:nvSpPr>
          <p:cNvPr id="226" name="Google Shape;226;p26: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27" name="Google Shape;227;p2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0"/>
        <p:cNvGrpSpPr/>
        <p:nvPr/>
      </p:nvGrpSpPr>
      <p:grpSpPr>
        <a:xfrm>
          <a:off x="0" y="0"/>
          <a:ext cx="0" cy="0"/>
          <a:chOff x="0" y="0"/>
          <a:chExt cx="0" cy="0"/>
        </a:xfrm>
      </p:grpSpPr>
      <p:sp>
        <p:nvSpPr>
          <p:cNvPr id="231" name="Google Shape;231;p27: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32" name="Google Shape;232;p2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6"/>
        <p:cNvGrpSpPr/>
        <p:nvPr/>
      </p:nvGrpSpPr>
      <p:grpSpPr>
        <a:xfrm>
          <a:off x="0" y="0"/>
          <a:ext cx="0" cy="0"/>
          <a:chOff x="0" y="0"/>
          <a:chExt cx="0" cy="0"/>
        </a:xfrm>
      </p:grpSpPr>
      <p:sp>
        <p:nvSpPr>
          <p:cNvPr id="237" name="Google Shape;237;p28: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38" name="Google Shape;238;p2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4"/>
        <p:cNvGrpSpPr/>
        <p:nvPr/>
      </p:nvGrpSpPr>
      <p:grpSpPr>
        <a:xfrm>
          <a:off x="0" y="0"/>
          <a:ext cx="0" cy="0"/>
          <a:chOff x="0" y="0"/>
          <a:chExt cx="0" cy="0"/>
        </a:xfrm>
      </p:grpSpPr>
      <p:sp>
        <p:nvSpPr>
          <p:cNvPr id="245" name="Google Shape;245;p29: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46" name="Google Shape;246;p2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7"/>
        <p:cNvGrpSpPr/>
        <p:nvPr/>
      </p:nvGrpSpPr>
      <p:grpSpPr>
        <a:xfrm>
          <a:off x="0" y="0"/>
          <a:ext cx="0" cy="0"/>
          <a:chOff x="0" y="0"/>
          <a:chExt cx="0" cy="0"/>
        </a:xfrm>
      </p:grpSpPr>
      <p:sp>
        <p:nvSpPr>
          <p:cNvPr id="58" name="Google Shape;58;p3: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59" name="Google Shape;59;p3: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30: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52" name="Google Shape;252;p30: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7"/>
        <p:cNvGrpSpPr/>
        <p:nvPr/>
      </p:nvGrpSpPr>
      <p:grpSpPr>
        <a:xfrm>
          <a:off x="0" y="0"/>
          <a:ext cx="0" cy="0"/>
          <a:chOff x="0" y="0"/>
          <a:chExt cx="0" cy="0"/>
        </a:xfrm>
      </p:grpSpPr>
      <p:sp>
        <p:nvSpPr>
          <p:cNvPr id="258" name="Google Shape;258;p31: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59" name="Google Shape;259;p31: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4"/>
        <p:cNvGrpSpPr/>
        <p:nvPr/>
      </p:nvGrpSpPr>
      <p:grpSpPr>
        <a:xfrm>
          <a:off x="0" y="0"/>
          <a:ext cx="0" cy="0"/>
          <a:chOff x="0" y="0"/>
          <a:chExt cx="0" cy="0"/>
        </a:xfrm>
      </p:grpSpPr>
      <p:sp>
        <p:nvSpPr>
          <p:cNvPr id="265" name="Google Shape;265;g158bf4968b6_0_0:notes"/>
          <p:cNvSpPr txBox="1">
            <a:spLocks noGrp="1"/>
          </p:cNvSpPr>
          <p:nvPr>
            <p:ph type="body" idx="1"/>
          </p:nvPr>
        </p:nvSpPr>
        <p:spPr>
          <a:xfrm>
            <a:off x="914400" y="4365625"/>
            <a:ext cx="5029200" cy="3871800"/>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66" name="Google Shape;266;g158bf4968b6_0_0:notes"/>
          <p:cNvSpPr>
            <a:spLocks noGrp="1" noRot="1" noChangeAspect="1"/>
          </p:cNvSpPr>
          <p:nvPr>
            <p:ph type="sldImg" idx="2"/>
          </p:nvPr>
        </p:nvSpPr>
        <p:spPr>
          <a:xfrm>
            <a:off x="369888" y="690563"/>
            <a:ext cx="6121500" cy="34434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9"/>
        <p:cNvGrpSpPr/>
        <p:nvPr/>
      </p:nvGrpSpPr>
      <p:grpSpPr>
        <a:xfrm>
          <a:off x="0" y="0"/>
          <a:ext cx="0" cy="0"/>
          <a:chOff x="0" y="0"/>
          <a:chExt cx="0" cy="0"/>
        </a:xfrm>
      </p:grpSpPr>
      <p:sp>
        <p:nvSpPr>
          <p:cNvPr id="270" name="Google Shape;270;g158bf4968b6_0_4:notes"/>
          <p:cNvSpPr txBox="1">
            <a:spLocks noGrp="1"/>
          </p:cNvSpPr>
          <p:nvPr>
            <p:ph type="body" idx="1"/>
          </p:nvPr>
        </p:nvSpPr>
        <p:spPr>
          <a:xfrm>
            <a:off x="914400" y="4365625"/>
            <a:ext cx="5029200" cy="3871800"/>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71" name="Google Shape;271;g158bf4968b6_0_4:notes"/>
          <p:cNvSpPr>
            <a:spLocks noGrp="1" noRot="1" noChangeAspect="1"/>
          </p:cNvSpPr>
          <p:nvPr>
            <p:ph type="sldImg" idx="2"/>
          </p:nvPr>
        </p:nvSpPr>
        <p:spPr>
          <a:xfrm>
            <a:off x="369888" y="690563"/>
            <a:ext cx="6121500" cy="34434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g158bf4968b6_0_7:notes"/>
          <p:cNvSpPr txBox="1">
            <a:spLocks noGrp="1"/>
          </p:cNvSpPr>
          <p:nvPr>
            <p:ph type="body" idx="1"/>
          </p:nvPr>
        </p:nvSpPr>
        <p:spPr>
          <a:xfrm>
            <a:off x="914400" y="4365625"/>
            <a:ext cx="5029200" cy="3871800"/>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76" name="Google Shape;276;g158bf4968b6_0_7:notes"/>
          <p:cNvSpPr>
            <a:spLocks noGrp="1" noRot="1" noChangeAspect="1"/>
          </p:cNvSpPr>
          <p:nvPr>
            <p:ph type="sldImg" idx="2"/>
          </p:nvPr>
        </p:nvSpPr>
        <p:spPr>
          <a:xfrm>
            <a:off x="369888" y="690563"/>
            <a:ext cx="6121500" cy="34434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9"/>
        <p:cNvGrpSpPr/>
        <p:nvPr/>
      </p:nvGrpSpPr>
      <p:grpSpPr>
        <a:xfrm>
          <a:off x="0" y="0"/>
          <a:ext cx="0" cy="0"/>
          <a:chOff x="0" y="0"/>
          <a:chExt cx="0" cy="0"/>
        </a:xfrm>
      </p:grpSpPr>
      <p:sp>
        <p:nvSpPr>
          <p:cNvPr id="280" name="Google Shape;280;p35: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281" name="Google Shape;281;p3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
        <p:cNvGrpSpPr/>
        <p:nvPr/>
      </p:nvGrpSpPr>
      <p:grpSpPr>
        <a:xfrm>
          <a:off x="0" y="0"/>
          <a:ext cx="0" cy="0"/>
          <a:chOff x="0" y="0"/>
          <a:chExt cx="0" cy="0"/>
        </a:xfrm>
      </p:grpSpPr>
      <p:sp>
        <p:nvSpPr>
          <p:cNvPr id="68" name="Google Shape;68;p4:notes"/>
          <p:cNvSpPr txBox="1">
            <a:spLocks noGrp="1"/>
          </p:cNvSpPr>
          <p:nvPr>
            <p:ph type="body" idx="1"/>
          </p:nvPr>
        </p:nvSpPr>
        <p:spPr>
          <a:xfrm>
            <a:off x="914400" y="4365625"/>
            <a:ext cx="5029200" cy="3871913"/>
          </a:xfrm>
          <a:prstGeom prst="rect">
            <a:avLst/>
          </a:prstGeom>
          <a:noFill/>
          <a:ln>
            <a:noFill/>
          </a:ln>
        </p:spPr>
        <p:txBody>
          <a:bodyPr spcFirstLastPara="1" wrap="square" lIns="90475" tIns="44450" rIns="90475" bIns="44450" anchor="t" anchorCtr="0">
            <a:noAutofit/>
          </a:bodyPr>
          <a:lstStyle/>
          <a:p>
            <a:pPr marL="0" lvl="0" indent="0" algn="l" rtl="0">
              <a:spcBef>
                <a:spcPts val="0"/>
              </a:spcBef>
              <a:spcAft>
                <a:spcPts val="0"/>
              </a:spcAft>
              <a:buNone/>
            </a:pPr>
            <a:endParaRPr>
              <a:latin typeface="Arial"/>
              <a:ea typeface="Arial"/>
              <a:cs typeface="Arial"/>
              <a:sym typeface="Arial"/>
            </a:endParaRPr>
          </a:p>
        </p:txBody>
      </p:sp>
      <p:sp>
        <p:nvSpPr>
          <p:cNvPr id="69" name="Google Shape;69;p4:notes"/>
          <p:cNvSpPr txBox="1">
            <a:spLocks noGrp="1"/>
          </p:cNvSpPr>
          <p:nvPr>
            <p:ph type="sldNum" idx="12"/>
          </p:nvPr>
        </p:nvSpPr>
        <p:spPr>
          <a:xfrm>
            <a:off x="3884613"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n-IN" sz="2000" b="1">
                <a:solidFill>
                  <a:schemeClr val="dk1"/>
                </a:solidFill>
                <a:latin typeface="Arial"/>
                <a:ea typeface="Arial"/>
                <a:cs typeface="Arial"/>
                <a:sym typeface="Arial"/>
              </a:rPr>
              <a:t>4</a:t>
            </a:fld>
            <a:endParaRPr sz="2000" b="1">
              <a:solidFill>
                <a:schemeClr val="dk1"/>
              </a:solidFill>
              <a:latin typeface="Arial"/>
              <a:ea typeface="Arial"/>
              <a:cs typeface="Arial"/>
              <a:sym typeface="Arial"/>
            </a:endParaRPr>
          </a:p>
        </p:txBody>
      </p:sp>
      <p:sp>
        <p:nvSpPr>
          <p:cNvPr id="70" name="Google Shape;70;p4:notes"/>
          <p:cNvSpPr txBox="1">
            <a:spLocks noGrp="1"/>
          </p:cNvSpPr>
          <p:nvPr>
            <p:ph type="ftr" idx="11"/>
          </p:nvPr>
        </p:nvSpPr>
        <p:spPr>
          <a:xfrm>
            <a:off x="0"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IN" sz="2000" b="1">
                <a:solidFill>
                  <a:schemeClr val="dk1"/>
                </a:solidFill>
                <a:latin typeface="Arial"/>
                <a:ea typeface="Arial"/>
                <a:cs typeface="Arial"/>
                <a:sym typeface="Arial"/>
              </a:rPr>
              <a:t>2013 ExcelR Solutions. All Rights Reserved</a:t>
            </a:r>
            <a:endParaRPr/>
          </a:p>
        </p:txBody>
      </p:sp>
      <p:sp>
        <p:nvSpPr>
          <p:cNvPr id="71" name="Google Shape;71;p4: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9"/>
        <p:cNvGrpSpPr/>
        <p:nvPr/>
      </p:nvGrpSpPr>
      <p:grpSpPr>
        <a:xfrm>
          <a:off x="0" y="0"/>
          <a:ext cx="0" cy="0"/>
          <a:chOff x="0" y="0"/>
          <a:chExt cx="0" cy="0"/>
        </a:xfrm>
      </p:grpSpPr>
      <p:sp>
        <p:nvSpPr>
          <p:cNvPr id="80" name="Google Shape;80;p5:notes"/>
          <p:cNvSpPr txBox="1">
            <a:spLocks noGrp="1"/>
          </p:cNvSpPr>
          <p:nvPr>
            <p:ph type="body" idx="1"/>
          </p:nvPr>
        </p:nvSpPr>
        <p:spPr>
          <a:xfrm>
            <a:off x="914400" y="4365625"/>
            <a:ext cx="5029200" cy="3871913"/>
          </a:xfrm>
          <a:prstGeom prst="rect">
            <a:avLst/>
          </a:prstGeom>
          <a:noFill/>
          <a:ln>
            <a:noFill/>
          </a:ln>
        </p:spPr>
        <p:txBody>
          <a:bodyPr spcFirstLastPara="1" wrap="square" lIns="90475" tIns="44450" rIns="90475" bIns="44450" anchor="t" anchorCtr="0">
            <a:noAutofit/>
          </a:bodyPr>
          <a:lstStyle/>
          <a:p>
            <a:pPr marL="0" lvl="0" indent="0" algn="l" rtl="0">
              <a:spcBef>
                <a:spcPts val="0"/>
              </a:spcBef>
              <a:spcAft>
                <a:spcPts val="0"/>
              </a:spcAft>
              <a:buNone/>
            </a:pPr>
            <a:r>
              <a:rPr lang="en-IN">
                <a:latin typeface="Arial"/>
                <a:ea typeface="Arial"/>
                <a:cs typeface="Arial"/>
                <a:sym typeface="Arial"/>
              </a:rPr>
              <a:t>Lawyer judge, Angelina jolie</a:t>
            </a:r>
            <a:endParaRPr/>
          </a:p>
        </p:txBody>
      </p:sp>
      <p:sp>
        <p:nvSpPr>
          <p:cNvPr id="81" name="Google Shape;81;p5:notes"/>
          <p:cNvSpPr txBox="1">
            <a:spLocks noGrp="1"/>
          </p:cNvSpPr>
          <p:nvPr>
            <p:ph type="sldNum" idx="12"/>
          </p:nvPr>
        </p:nvSpPr>
        <p:spPr>
          <a:xfrm>
            <a:off x="3884613"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n-IN" sz="2000" b="1">
                <a:solidFill>
                  <a:srgbClr val="000000"/>
                </a:solidFill>
                <a:latin typeface="Arial"/>
                <a:ea typeface="Arial"/>
                <a:cs typeface="Arial"/>
                <a:sym typeface="Arial"/>
              </a:rPr>
              <a:t>5</a:t>
            </a:fld>
            <a:endParaRPr sz="2000" b="1">
              <a:solidFill>
                <a:srgbClr val="000000"/>
              </a:solidFill>
              <a:latin typeface="Arial"/>
              <a:ea typeface="Arial"/>
              <a:cs typeface="Arial"/>
              <a:sym typeface="Arial"/>
            </a:endParaRPr>
          </a:p>
        </p:txBody>
      </p:sp>
      <p:sp>
        <p:nvSpPr>
          <p:cNvPr id="82" name="Google Shape;82;p5:notes"/>
          <p:cNvSpPr txBox="1">
            <a:spLocks noGrp="1"/>
          </p:cNvSpPr>
          <p:nvPr>
            <p:ph type="ftr" idx="11"/>
          </p:nvPr>
        </p:nvSpPr>
        <p:spPr>
          <a:xfrm>
            <a:off x="0"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IN" sz="2000" b="1">
                <a:solidFill>
                  <a:srgbClr val="000000"/>
                </a:solidFill>
                <a:latin typeface="Arial"/>
                <a:ea typeface="Arial"/>
                <a:cs typeface="Arial"/>
                <a:sym typeface="Arial"/>
              </a:rPr>
              <a:t>2013 ExcelR Solutions. All Rights Reserved</a:t>
            </a:r>
            <a:endParaRPr/>
          </a:p>
        </p:txBody>
      </p:sp>
      <p:sp>
        <p:nvSpPr>
          <p:cNvPr id="83" name="Google Shape;83;p5: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6"/>
        <p:cNvGrpSpPr/>
        <p:nvPr/>
      </p:nvGrpSpPr>
      <p:grpSpPr>
        <a:xfrm>
          <a:off x="0" y="0"/>
          <a:ext cx="0" cy="0"/>
          <a:chOff x="0" y="0"/>
          <a:chExt cx="0" cy="0"/>
        </a:xfrm>
      </p:grpSpPr>
      <p:sp>
        <p:nvSpPr>
          <p:cNvPr id="97" name="Google Shape;97;p6: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98" name="Google Shape;98;p6: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2"/>
        <p:cNvGrpSpPr/>
        <p:nvPr/>
      </p:nvGrpSpPr>
      <p:grpSpPr>
        <a:xfrm>
          <a:off x="0" y="0"/>
          <a:ext cx="0" cy="0"/>
          <a:chOff x="0" y="0"/>
          <a:chExt cx="0" cy="0"/>
        </a:xfrm>
      </p:grpSpPr>
      <p:sp>
        <p:nvSpPr>
          <p:cNvPr id="103" name="Google Shape;103;p7:notes"/>
          <p:cNvSpPr txBox="1">
            <a:spLocks noGrp="1"/>
          </p:cNvSpPr>
          <p:nvPr>
            <p:ph type="body" idx="1"/>
          </p:nvPr>
        </p:nvSpPr>
        <p:spPr>
          <a:xfrm>
            <a:off x="914400" y="4365625"/>
            <a:ext cx="5029200" cy="3871913"/>
          </a:xfrm>
          <a:prstGeom prst="rect">
            <a:avLst/>
          </a:prstGeom>
          <a:noFill/>
          <a:ln>
            <a:noFill/>
          </a:ln>
        </p:spPr>
        <p:txBody>
          <a:bodyPr spcFirstLastPara="1" wrap="square" lIns="90475" tIns="44450" rIns="90475" bIns="44450" anchor="t" anchorCtr="0">
            <a:noAutofit/>
          </a:bodyPr>
          <a:lstStyle/>
          <a:p>
            <a:pPr marL="0" lvl="0" indent="0" algn="l" rtl="0">
              <a:spcBef>
                <a:spcPts val="0"/>
              </a:spcBef>
              <a:spcAft>
                <a:spcPts val="0"/>
              </a:spcAft>
              <a:buNone/>
            </a:pPr>
            <a:endParaRPr>
              <a:latin typeface="Arial"/>
              <a:ea typeface="Arial"/>
              <a:cs typeface="Arial"/>
              <a:sym typeface="Arial"/>
            </a:endParaRPr>
          </a:p>
        </p:txBody>
      </p:sp>
      <p:sp>
        <p:nvSpPr>
          <p:cNvPr id="104" name="Google Shape;104;p7:notes"/>
          <p:cNvSpPr txBox="1">
            <a:spLocks noGrp="1"/>
          </p:cNvSpPr>
          <p:nvPr>
            <p:ph type="sldNum" idx="12"/>
          </p:nvPr>
        </p:nvSpPr>
        <p:spPr>
          <a:xfrm>
            <a:off x="3884613"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fld id="{00000000-1234-1234-1234-123412341234}" type="slidenum">
              <a:rPr lang="en-IN" sz="2000" b="1">
                <a:solidFill>
                  <a:srgbClr val="000000"/>
                </a:solidFill>
                <a:latin typeface="Arial"/>
                <a:ea typeface="Arial"/>
                <a:cs typeface="Arial"/>
                <a:sym typeface="Arial"/>
              </a:rPr>
              <a:t>7</a:t>
            </a:fld>
            <a:endParaRPr sz="2000" b="1">
              <a:solidFill>
                <a:srgbClr val="000000"/>
              </a:solidFill>
              <a:latin typeface="Arial"/>
              <a:ea typeface="Arial"/>
              <a:cs typeface="Arial"/>
              <a:sym typeface="Arial"/>
            </a:endParaRPr>
          </a:p>
        </p:txBody>
      </p:sp>
      <p:sp>
        <p:nvSpPr>
          <p:cNvPr id="105" name="Google Shape;105;p7:notes"/>
          <p:cNvSpPr txBox="1">
            <a:spLocks noGrp="1"/>
          </p:cNvSpPr>
          <p:nvPr>
            <p:ph type="ftr" idx="11"/>
          </p:nvPr>
        </p:nvSpPr>
        <p:spPr>
          <a:xfrm>
            <a:off x="0" y="8728075"/>
            <a:ext cx="2971800" cy="460375"/>
          </a:xfrm>
          <a:prstGeom prst="rect">
            <a:avLst/>
          </a:prstGeom>
          <a:noFill/>
          <a:ln>
            <a:noFill/>
          </a:ln>
        </p:spPr>
        <p:txBody>
          <a:bodyPr spcFirstLastPara="1" wrap="square" lIns="91425" tIns="45700" rIns="91425" bIns="45700" anchor="t" anchorCtr="0">
            <a:noAutofit/>
          </a:bodyPr>
          <a:lstStyle/>
          <a:p>
            <a:pPr marL="0" marR="0" lvl="0" indent="0" algn="ctr" rtl="0">
              <a:spcBef>
                <a:spcPts val="0"/>
              </a:spcBef>
              <a:spcAft>
                <a:spcPts val="0"/>
              </a:spcAft>
              <a:buNone/>
            </a:pPr>
            <a:r>
              <a:rPr lang="en-IN" sz="2000" b="1">
                <a:solidFill>
                  <a:srgbClr val="000000"/>
                </a:solidFill>
                <a:latin typeface="Arial"/>
                <a:ea typeface="Arial"/>
                <a:cs typeface="Arial"/>
                <a:sym typeface="Arial"/>
              </a:rPr>
              <a:t>2013 ExcelR Solutions. All Rights Reserved</a:t>
            </a:r>
            <a:endParaRPr/>
          </a:p>
        </p:txBody>
      </p:sp>
      <p:sp>
        <p:nvSpPr>
          <p:cNvPr id="106" name="Google Shape;106;p7: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2"/>
        <p:cNvGrpSpPr/>
        <p:nvPr/>
      </p:nvGrpSpPr>
      <p:grpSpPr>
        <a:xfrm>
          <a:off x="0" y="0"/>
          <a:ext cx="0" cy="0"/>
          <a:chOff x="0" y="0"/>
          <a:chExt cx="0" cy="0"/>
        </a:xfrm>
      </p:grpSpPr>
      <p:sp>
        <p:nvSpPr>
          <p:cNvPr id="113" name="Google Shape;113;p8: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14" name="Google Shape;114;p8: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9:notes"/>
          <p:cNvSpPr txBox="1">
            <a:spLocks noGrp="1"/>
          </p:cNvSpPr>
          <p:nvPr>
            <p:ph type="body" idx="1"/>
          </p:nvPr>
        </p:nvSpPr>
        <p:spPr>
          <a:xfrm>
            <a:off x="914400" y="4365625"/>
            <a:ext cx="5029200" cy="3871913"/>
          </a:xfrm>
          <a:prstGeom prst="rect">
            <a:avLst/>
          </a:prstGeom>
        </p:spPr>
        <p:txBody>
          <a:bodyPr spcFirstLastPara="1" wrap="square" lIns="90475" tIns="44450" rIns="90475" bIns="44450" anchor="t" anchorCtr="0">
            <a:noAutofit/>
          </a:bodyPr>
          <a:lstStyle/>
          <a:p>
            <a:pPr marL="0" lvl="0" indent="0" algn="l" rtl="0">
              <a:spcBef>
                <a:spcPts val="360"/>
              </a:spcBef>
              <a:spcAft>
                <a:spcPts val="0"/>
              </a:spcAft>
              <a:buNone/>
            </a:pPr>
            <a:endParaRPr/>
          </a:p>
        </p:txBody>
      </p:sp>
      <p:sp>
        <p:nvSpPr>
          <p:cNvPr id="120" name="Google Shape;120;p9:notes"/>
          <p:cNvSpPr>
            <a:spLocks noGrp="1" noRot="1" noChangeAspect="1"/>
          </p:cNvSpPr>
          <p:nvPr>
            <p:ph type="sldImg" idx="2"/>
          </p:nvPr>
        </p:nvSpPr>
        <p:spPr>
          <a:xfrm>
            <a:off x="369888" y="690563"/>
            <a:ext cx="6121400" cy="3443287"/>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37"/>
          <p:cNvSpPr txBox="1">
            <a:spLocks noGrp="1"/>
          </p:cNvSpPr>
          <p:nvPr>
            <p:ph type="ctrTitle"/>
          </p:nvPr>
        </p:nvSpPr>
        <p:spPr>
          <a:xfrm>
            <a:off x="685800" y="1597830"/>
            <a:ext cx="7772400" cy="1102519"/>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11" name="Google Shape;11;p37"/>
          <p:cNvSpPr txBox="1">
            <a:spLocks noGrp="1"/>
          </p:cNvSpPr>
          <p:nvPr>
            <p:ph type="subTitle" idx="1"/>
          </p:nvPr>
        </p:nvSpPr>
        <p:spPr>
          <a:xfrm>
            <a:off x="1371600" y="2914650"/>
            <a:ext cx="6400800" cy="1314450"/>
          </a:xfrm>
          <a:prstGeom prst="rect">
            <a:avLst/>
          </a:prstGeom>
          <a:noFill/>
          <a:ln>
            <a:noFill/>
          </a:ln>
        </p:spPr>
        <p:txBody>
          <a:bodyPr spcFirstLastPara="1" wrap="square" lIns="90475" tIns="44450" rIns="90475" bIns="44450" anchor="t" anchorCtr="0">
            <a:noAutofit/>
          </a:bodyPr>
          <a:lstStyle>
            <a:lvl1pPr lvl="0" algn="ctr">
              <a:spcBef>
                <a:spcPts val="360"/>
              </a:spcBef>
              <a:spcAft>
                <a:spcPts val="0"/>
              </a:spcAft>
              <a:buSzPts val="900"/>
              <a:buNone/>
              <a:defRPr/>
            </a:lvl1pPr>
            <a:lvl2pPr lvl="1" algn="ctr">
              <a:spcBef>
                <a:spcPts val="360"/>
              </a:spcBef>
              <a:spcAft>
                <a:spcPts val="0"/>
              </a:spcAft>
              <a:buSzPts val="1350"/>
              <a:buNone/>
              <a:defRPr/>
            </a:lvl2pPr>
            <a:lvl3pPr lvl="2" algn="ctr">
              <a:spcBef>
                <a:spcPts val="360"/>
              </a:spcBef>
              <a:spcAft>
                <a:spcPts val="0"/>
              </a:spcAft>
              <a:buSzPts val="1134"/>
              <a:buNone/>
              <a:defRPr/>
            </a:lvl3pPr>
            <a:lvl4pPr lvl="3" algn="ctr">
              <a:spcBef>
                <a:spcPts val="400"/>
              </a:spcBef>
              <a:spcAft>
                <a:spcPts val="0"/>
              </a:spcAft>
              <a:buClr>
                <a:schemeClr val="dk1"/>
              </a:buClr>
              <a:buSzPts val="2000"/>
              <a:buFont typeface="Arial"/>
              <a:buNone/>
              <a:defRPr/>
            </a:lvl4pPr>
            <a:lvl5pPr lvl="4" algn="ctr">
              <a:spcBef>
                <a:spcPts val="400"/>
              </a:spcBef>
              <a:spcAft>
                <a:spcPts val="0"/>
              </a:spcAft>
              <a:buClr>
                <a:schemeClr val="dk1"/>
              </a:buClr>
              <a:buSzPts val="2000"/>
              <a:buFont typeface="Arial"/>
              <a:buNone/>
              <a:defRPr/>
            </a:lvl5pPr>
            <a:lvl6pPr lvl="5" algn="ctr">
              <a:spcBef>
                <a:spcPts val="400"/>
              </a:spcBef>
              <a:spcAft>
                <a:spcPts val="0"/>
              </a:spcAft>
              <a:buClr>
                <a:schemeClr val="dk1"/>
              </a:buClr>
              <a:buSzPts val="2000"/>
              <a:buFont typeface="Arial"/>
              <a:buNone/>
              <a:defRPr/>
            </a:lvl6pPr>
            <a:lvl7pPr lvl="6" algn="ctr">
              <a:spcBef>
                <a:spcPts val="400"/>
              </a:spcBef>
              <a:spcAft>
                <a:spcPts val="0"/>
              </a:spcAft>
              <a:buClr>
                <a:schemeClr val="dk1"/>
              </a:buClr>
              <a:buSzPts val="2000"/>
              <a:buFont typeface="Arial"/>
              <a:buNone/>
              <a:defRPr/>
            </a:lvl7pPr>
            <a:lvl8pPr lvl="7" algn="ctr">
              <a:spcBef>
                <a:spcPts val="400"/>
              </a:spcBef>
              <a:spcAft>
                <a:spcPts val="0"/>
              </a:spcAft>
              <a:buClr>
                <a:schemeClr val="dk1"/>
              </a:buClr>
              <a:buSzPts val="2000"/>
              <a:buFont typeface="Arial"/>
              <a:buNone/>
              <a:defRPr/>
            </a:lvl8pPr>
            <a:lvl9pPr lvl="8" algn="ctr">
              <a:spcBef>
                <a:spcPts val="400"/>
              </a:spcBef>
              <a:spcAft>
                <a:spcPts val="0"/>
              </a:spcAft>
              <a:buClr>
                <a:schemeClr val="dk1"/>
              </a:buClr>
              <a:buSzPts val="2000"/>
              <a:buFont typeface="Arial"/>
              <a:buNone/>
              <a:defRPr/>
            </a:lvl9pPr>
          </a:lstStyle>
          <a:p>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38"/>
        <p:cNvGrpSpPr/>
        <p:nvPr/>
      </p:nvGrpSpPr>
      <p:grpSpPr>
        <a:xfrm>
          <a:off x="0" y="0"/>
          <a:ext cx="0" cy="0"/>
          <a:chOff x="0" y="0"/>
          <a:chExt cx="0" cy="0"/>
        </a:xfrm>
      </p:grpSpPr>
      <p:sp>
        <p:nvSpPr>
          <p:cNvPr id="39" name="Google Shape;39;p49"/>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40" name="Google Shape;40;p49"/>
          <p:cNvSpPr txBox="1">
            <a:spLocks noGrp="1"/>
          </p:cNvSpPr>
          <p:nvPr>
            <p:ph type="body" idx="1"/>
          </p:nvPr>
        </p:nvSpPr>
        <p:spPr>
          <a:xfrm rot="5400000">
            <a:off x="2914650" y="-1314450"/>
            <a:ext cx="3543300" cy="80010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41"/>
        <p:cNvGrpSpPr/>
        <p:nvPr/>
      </p:nvGrpSpPr>
      <p:grpSpPr>
        <a:xfrm>
          <a:off x="0" y="0"/>
          <a:ext cx="0" cy="0"/>
          <a:chOff x="0" y="0"/>
          <a:chExt cx="0" cy="0"/>
        </a:xfrm>
      </p:grpSpPr>
      <p:sp>
        <p:nvSpPr>
          <p:cNvPr id="42" name="Google Shape;42;p50"/>
          <p:cNvSpPr txBox="1">
            <a:spLocks noGrp="1"/>
          </p:cNvSpPr>
          <p:nvPr>
            <p:ph type="title"/>
          </p:nvPr>
        </p:nvSpPr>
        <p:spPr>
          <a:xfrm rot="5400000">
            <a:off x="5532239" y="1303142"/>
            <a:ext cx="4251722" cy="205740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43" name="Google Shape;43;p50"/>
          <p:cNvSpPr txBox="1">
            <a:spLocks noGrp="1"/>
          </p:cNvSpPr>
          <p:nvPr>
            <p:ph type="body" idx="1"/>
          </p:nvPr>
        </p:nvSpPr>
        <p:spPr>
          <a:xfrm rot="5400000">
            <a:off x="1341239" y="-678058"/>
            <a:ext cx="4251722" cy="60198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Content">
  <p:cSld name="Title and Content">
    <p:spTree>
      <p:nvGrpSpPr>
        <p:cNvPr id="1" name="Shape 12"/>
        <p:cNvGrpSpPr/>
        <p:nvPr/>
      </p:nvGrpSpPr>
      <p:grpSpPr>
        <a:xfrm>
          <a:off x="0" y="0"/>
          <a:ext cx="0" cy="0"/>
          <a:chOff x="0" y="0"/>
          <a:chExt cx="0" cy="0"/>
        </a:xfrm>
      </p:grpSpPr>
      <p:sp>
        <p:nvSpPr>
          <p:cNvPr id="13" name="Google Shape;13;p38"/>
          <p:cNvSpPr txBox="1">
            <a:spLocks noGrp="1"/>
          </p:cNvSpPr>
          <p:nvPr>
            <p:ph type="body" idx="1"/>
          </p:nvPr>
        </p:nvSpPr>
        <p:spPr>
          <a:xfrm>
            <a:off x="685800" y="914400"/>
            <a:ext cx="8001000" cy="3543300"/>
          </a:xfrm>
          <a:prstGeom prst="rect">
            <a:avLst/>
          </a:prstGeom>
          <a:noFill/>
          <a:ln>
            <a:noFill/>
          </a:ln>
        </p:spPr>
        <p:txBody>
          <a:bodyPr spcFirstLastPara="1" wrap="square" lIns="90475" tIns="44450" rIns="90475" bIns="44450" anchor="t" anchorCtr="0">
            <a:noAutofit/>
          </a:bodyPr>
          <a:lstStyle>
            <a:lvl1pPr marL="457200" lvl="0" indent="-285750" algn="l">
              <a:spcBef>
                <a:spcPts val="360"/>
              </a:spcBef>
              <a:spcAft>
                <a:spcPts val="0"/>
              </a:spcAft>
              <a:buSzPts val="900"/>
              <a:buChar char="●"/>
              <a:defRPr/>
            </a:lvl1pPr>
            <a:lvl2pPr marL="914400" lvl="1" indent="-314325" algn="l">
              <a:spcBef>
                <a:spcPts val="360"/>
              </a:spcBef>
              <a:spcAft>
                <a:spcPts val="0"/>
              </a:spcAft>
              <a:buSzPts val="1350"/>
              <a:buChar char="−"/>
              <a:defRPr/>
            </a:lvl2pPr>
            <a:lvl3pPr marL="1371600" lvl="2" indent="-300608" algn="l">
              <a:spcBef>
                <a:spcPts val="360"/>
              </a:spcBef>
              <a:spcAft>
                <a:spcPts val="0"/>
              </a:spcAft>
              <a:buSzPts val="1134"/>
              <a:buChar char="●"/>
              <a:defRPr/>
            </a:lvl3pPr>
            <a:lvl4pPr marL="1828800" lvl="3" indent="-342900" algn="l">
              <a:spcBef>
                <a:spcPts val="360"/>
              </a:spcBef>
              <a:spcAft>
                <a:spcPts val="0"/>
              </a:spcAft>
              <a:buClr>
                <a:schemeClr val="dk1"/>
              </a:buClr>
              <a:buSzPts val="1800"/>
              <a:buChar char="–"/>
              <a:defRPr/>
            </a:lvl4pPr>
            <a:lvl5pPr marL="2286000" lvl="4" indent="-342900" algn="l">
              <a:spcBef>
                <a:spcPts val="360"/>
              </a:spcBef>
              <a:spcAft>
                <a:spcPts val="0"/>
              </a:spcAft>
              <a:buClr>
                <a:schemeClr val="dk1"/>
              </a:buClr>
              <a:buSzPts val="1800"/>
              <a:buChar char="»"/>
              <a:defRPr/>
            </a:lvl5pPr>
            <a:lvl6pPr marL="2743200" lvl="5" indent="-342900" algn="l">
              <a:spcBef>
                <a:spcPts val="360"/>
              </a:spcBef>
              <a:spcAft>
                <a:spcPts val="0"/>
              </a:spcAft>
              <a:buClr>
                <a:schemeClr val="dk1"/>
              </a:buClr>
              <a:buSzPts val="1800"/>
              <a:buChar char="»"/>
              <a:defRPr/>
            </a:lvl6pPr>
            <a:lvl7pPr marL="3200400" lvl="6" indent="-342900" algn="l">
              <a:spcBef>
                <a:spcPts val="360"/>
              </a:spcBef>
              <a:spcAft>
                <a:spcPts val="0"/>
              </a:spcAft>
              <a:buClr>
                <a:schemeClr val="dk1"/>
              </a:buClr>
              <a:buSzPts val="1800"/>
              <a:buChar char="»"/>
              <a:defRPr/>
            </a:lvl7pPr>
            <a:lvl8pPr marL="3657600" lvl="7" indent="-342900" algn="l">
              <a:spcBef>
                <a:spcPts val="360"/>
              </a:spcBef>
              <a:spcAft>
                <a:spcPts val="0"/>
              </a:spcAft>
              <a:buClr>
                <a:schemeClr val="dk1"/>
              </a:buClr>
              <a:buSzPts val="1800"/>
              <a:buChar char="»"/>
              <a:defRPr/>
            </a:lvl8pPr>
            <a:lvl9pPr marL="4114800" lvl="8" indent="-342900" algn="l">
              <a:spcBef>
                <a:spcPts val="360"/>
              </a:spcBef>
              <a:spcAft>
                <a:spcPts val="0"/>
              </a:spcAft>
              <a:buClr>
                <a:schemeClr val="dk1"/>
              </a:buClr>
              <a:buSzPts val="1800"/>
              <a:buChar char="»"/>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14"/>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spTree>
      <p:nvGrpSpPr>
        <p:cNvPr id="1" name="Shape 15"/>
        <p:cNvGrpSpPr/>
        <p:nvPr/>
      </p:nvGrpSpPr>
      <p:grpSpPr>
        <a:xfrm>
          <a:off x="0" y="0"/>
          <a:ext cx="0" cy="0"/>
          <a:chOff x="0" y="0"/>
          <a:chExt cx="0" cy="0"/>
        </a:xfrm>
      </p:grpSpPr>
      <p:sp>
        <p:nvSpPr>
          <p:cNvPr id="16" name="Google Shape;16;p43"/>
          <p:cNvSpPr txBox="1">
            <a:spLocks noGrp="1"/>
          </p:cNvSpPr>
          <p:nvPr>
            <p:ph type="title"/>
          </p:nvPr>
        </p:nvSpPr>
        <p:spPr>
          <a:xfrm>
            <a:off x="722313" y="3305177"/>
            <a:ext cx="7772400" cy="1021557"/>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4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17" name="Google Shape;17;p43"/>
          <p:cNvSpPr txBox="1">
            <a:spLocks noGrp="1"/>
          </p:cNvSpPr>
          <p:nvPr>
            <p:ph type="body" idx="1"/>
          </p:nvPr>
        </p:nvSpPr>
        <p:spPr>
          <a:xfrm>
            <a:off x="722313" y="2180035"/>
            <a:ext cx="7772400" cy="1125140"/>
          </a:xfrm>
          <a:prstGeom prst="rect">
            <a:avLst/>
          </a:prstGeom>
          <a:noFill/>
          <a:ln>
            <a:noFill/>
          </a:ln>
        </p:spPr>
        <p:txBody>
          <a:bodyPr spcFirstLastPara="1" wrap="square" lIns="90475" tIns="44450" rIns="90475" bIns="44450" anchor="b" anchorCtr="0">
            <a:noAutofit/>
          </a:bodyPr>
          <a:lstStyle>
            <a:lvl1pPr marL="457200" lvl="0" indent="-228600" algn="l">
              <a:spcBef>
                <a:spcPts val="400"/>
              </a:spcBef>
              <a:spcAft>
                <a:spcPts val="0"/>
              </a:spcAft>
              <a:buSzPts val="1000"/>
              <a:buNone/>
              <a:defRPr sz="2000"/>
            </a:lvl1pPr>
            <a:lvl2pPr marL="914400" lvl="1" indent="-228600" algn="l">
              <a:spcBef>
                <a:spcPts val="360"/>
              </a:spcBef>
              <a:spcAft>
                <a:spcPts val="0"/>
              </a:spcAft>
              <a:buSzPts val="1350"/>
              <a:buNone/>
              <a:defRPr sz="1800"/>
            </a:lvl2pPr>
            <a:lvl3pPr marL="1371600" lvl="2" indent="-228600" algn="l">
              <a:spcBef>
                <a:spcPts val="320"/>
              </a:spcBef>
              <a:spcAft>
                <a:spcPts val="0"/>
              </a:spcAft>
              <a:buSzPts val="1008"/>
              <a:buNone/>
              <a:defRPr sz="1600"/>
            </a:lvl3pPr>
            <a:lvl4pPr marL="1828800" lvl="3" indent="-228600" algn="l">
              <a:spcBef>
                <a:spcPts val="280"/>
              </a:spcBef>
              <a:spcAft>
                <a:spcPts val="0"/>
              </a:spcAft>
              <a:buClr>
                <a:schemeClr val="dk1"/>
              </a:buClr>
              <a:buSzPts val="1400"/>
              <a:buFont typeface="Arial"/>
              <a:buNone/>
              <a:defRPr sz="1400"/>
            </a:lvl4pPr>
            <a:lvl5pPr marL="2286000" lvl="4" indent="-228600" algn="l">
              <a:spcBef>
                <a:spcPts val="280"/>
              </a:spcBef>
              <a:spcAft>
                <a:spcPts val="0"/>
              </a:spcAft>
              <a:buClr>
                <a:schemeClr val="dk1"/>
              </a:buClr>
              <a:buSzPts val="1400"/>
              <a:buFont typeface="Arial"/>
              <a:buNone/>
              <a:defRPr sz="1400"/>
            </a:lvl5pPr>
            <a:lvl6pPr marL="2743200" lvl="5" indent="-228600" algn="l">
              <a:spcBef>
                <a:spcPts val="280"/>
              </a:spcBef>
              <a:spcAft>
                <a:spcPts val="0"/>
              </a:spcAft>
              <a:buClr>
                <a:schemeClr val="dk1"/>
              </a:buClr>
              <a:buSzPts val="1400"/>
              <a:buFont typeface="Arial"/>
              <a:buNone/>
              <a:defRPr sz="1400"/>
            </a:lvl6pPr>
            <a:lvl7pPr marL="3200400" lvl="6" indent="-228600" algn="l">
              <a:spcBef>
                <a:spcPts val="280"/>
              </a:spcBef>
              <a:spcAft>
                <a:spcPts val="0"/>
              </a:spcAft>
              <a:buClr>
                <a:schemeClr val="dk1"/>
              </a:buClr>
              <a:buSzPts val="1400"/>
              <a:buFont typeface="Arial"/>
              <a:buNone/>
              <a:defRPr sz="1400"/>
            </a:lvl7pPr>
            <a:lvl8pPr marL="3657600" lvl="7" indent="-228600" algn="l">
              <a:spcBef>
                <a:spcPts val="280"/>
              </a:spcBef>
              <a:spcAft>
                <a:spcPts val="0"/>
              </a:spcAft>
              <a:buClr>
                <a:schemeClr val="dk1"/>
              </a:buClr>
              <a:buSzPts val="1400"/>
              <a:buFont typeface="Arial"/>
              <a:buNone/>
              <a:defRPr sz="1400"/>
            </a:lvl8pPr>
            <a:lvl9pPr marL="4114800" lvl="8" indent="-228600" algn="l">
              <a:spcBef>
                <a:spcPts val="280"/>
              </a:spcBef>
              <a:spcAft>
                <a:spcPts val="0"/>
              </a:spcAft>
              <a:buClr>
                <a:schemeClr val="dk1"/>
              </a:buClr>
              <a:buSzPts val="1400"/>
              <a:buFont typeface="Arial"/>
              <a:buNone/>
              <a:defRPr sz="1400"/>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18"/>
        <p:cNvGrpSpPr/>
        <p:nvPr/>
      </p:nvGrpSpPr>
      <p:grpSpPr>
        <a:xfrm>
          <a:off x="0" y="0"/>
          <a:ext cx="0" cy="0"/>
          <a:chOff x="0" y="0"/>
          <a:chExt cx="0" cy="0"/>
        </a:xfrm>
      </p:grpSpPr>
      <p:sp>
        <p:nvSpPr>
          <p:cNvPr id="19" name="Google Shape;19;p44"/>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20" name="Google Shape;20;p44"/>
          <p:cNvSpPr txBox="1">
            <a:spLocks noGrp="1"/>
          </p:cNvSpPr>
          <p:nvPr>
            <p:ph type="body" idx="1"/>
          </p:nvPr>
        </p:nvSpPr>
        <p:spPr>
          <a:xfrm>
            <a:off x="685800" y="914400"/>
            <a:ext cx="3924300" cy="3543300"/>
          </a:xfrm>
          <a:prstGeom prst="rect">
            <a:avLst/>
          </a:prstGeom>
          <a:noFill/>
          <a:ln>
            <a:noFill/>
          </a:ln>
        </p:spPr>
        <p:txBody>
          <a:bodyPr spcFirstLastPara="1" wrap="square" lIns="90475" tIns="44450" rIns="90475" bIns="44450" anchor="t" anchorCtr="0">
            <a:noAutofit/>
          </a:bodyPr>
          <a:lstStyle>
            <a:lvl1pPr marL="457200" lvl="0" indent="-317500" algn="l">
              <a:spcBef>
                <a:spcPts val="560"/>
              </a:spcBef>
              <a:spcAft>
                <a:spcPts val="0"/>
              </a:spcAft>
              <a:buSzPts val="1400"/>
              <a:buChar char="●"/>
              <a:defRPr sz="2800"/>
            </a:lvl1pPr>
            <a:lvl2pPr marL="914400" lvl="1" indent="-342900" algn="l">
              <a:spcBef>
                <a:spcPts val="480"/>
              </a:spcBef>
              <a:spcAft>
                <a:spcPts val="0"/>
              </a:spcAft>
              <a:buSzPts val="1800"/>
              <a:buChar char="−"/>
              <a:defRPr sz="2400"/>
            </a:lvl2pPr>
            <a:lvl3pPr marL="1371600" lvl="2" indent="-308610" algn="l">
              <a:spcBef>
                <a:spcPts val="400"/>
              </a:spcBef>
              <a:spcAft>
                <a:spcPts val="0"/>
              </a:spcAft>
              <a:buSzPts val="1260"/>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
        <p:nvSpPr>
          <p:cNvPr id="21" name="Google Shape;21;p44"/>
          <p:cNvSpPr txBox="1">
            <a:spLocks noGrp="1"/>
          </p:cNvSpPr>
          <p:nvPr>
            <p:ph type="body" idx="2"/>
          </p:nvPr>
        </p:nvSpPr>
        <p:spPr>
          <a:xfrm>
            <a:off x="4762500" y="914400"/>
            <a:ext cx="3924300" cy="3543300"/>
          </a:xfrm>
          <a:prstGeom prst="rect">
            <a:avLst/>
          </a:prstGeom>
          <a:noFill/>
          <a:ln>
            <a:noFill/>
          </a:ln>
        </p:spPr>
        <p:txBody>
          <a:bodyPr spcFirstLastPara="1" wrap="square" lIns="90475" tIns="44450" rIns="90475" bIns="44450" anchor="t" anchorCtr="0">
            <a:noAutofit/>
          </a:bodyPr>
          <a:lstStyle>
            <a:lvl1pPr marL="457200" lvl="0" indent="-317500" algn="l">
              <a:spcBef>
                <a:spcPts val="560"/>
              </a:spcBef>
              <a:spcAft>
                <a:spcPts val="0"/>
              </a:spcAft>
              <a:buSzPts val="1400"/>
              <a:buChar char="●"/>
              <a:defRPr sz="2800"/>
            </a:lvl1pPr>
            <a:lvl2pPr marL="914400" lvl="1" indent="-342900" algn="l">
              <a:spcBef>
                <a:spcPts val="480"/>
              </a:spcBef>
              <a:spcAft>
                <a:spcPts val="0"/>
              </a:spcAft>
              <a:buSzPts val="1800"/>
              <a:buChar char="−"/>
              <a:defRPr sz="2400"/>
            </a:lvl2pPr>
            <a:lvl3pPr marL="1371600" lvl="2" indent="-308610" algn="l">
              <a:spcBef>
                <a:spcPts val="400"/>
              </a:spcBef>
              <a:spcAft>
                <a:spcPts val="0"/>
              </a:spcAft>
              <a:buSzPts val="1260"/>
              <a:buChar char="●"/>
              <a:defRPr sz="2000"/>
            </a:lvl3pPr>
            <a:lvl4pPr marL="1828800" lvl="3" indent="-342900" algn="l">
              <a:spcBef>
                <a:spcPts val="360"/>
              </a:spcBef>
              <a:spcAft>
                <a:spcPts val="0"/>
              </a:spcAft>
              <a:buClr>
                <a:schemeClr val="dk1"/>
              </a:buClr>
              <a:buSzPts val="1800"/>
              <a:buFont typeface="Arial"/>
              <a:buChar char="–"/>
              <a:defRPr sz="1800"/>
            </a:lvl4pPr>
            <a:lvl5pPr marL="2286000" lvl="4" indent="-342900" algn="l">
              <a:spcBef>
                <a:spcPts val="360"/>
              </a:spcBef>
              <a:spcAft>
                <a:spcPts val="0"/>
              </a:spcAft>
              <a:buClr>
                <a:schemeClr val="dk1"/>
              </a:buClr>
              <a:buSzPts val="1800"/>
              <a:buFont typeface="Arial"/>
              <a:buChar char="»"/>
              <a:defRPr sz="1800"/>
            </a:lvl5pPr>
            <a:lvl6pPr marL="2743200" lvl="5" indent="-342900" algn="l">
              <a:spcBef>
                <a:spcPts val="360"/>
              </a:spcBef>
              <a:spcAft>
                <a:spcPts val="0"/>
              </a:spcAft>
              <a:buClr>
                <a:schemeClr val="dk1"/>
              </a:buClr>
              <a:buSzPts val="1800"/>
              <a:buFont typeface="Arial"/>
              <a:buChar char="»"/>
              <a:defRPr sz="1800"/>
            </a:lvl6pPr>
            <a:lvl7pPr marL="3200400" lvl="6" indent="-342900" algn="l">
              <a:spcBef>
                <a:spcPts val="360"/>
              </a:spcBef>
              <a:spcAft>
                <a:spcPts val="0"/>
              </a:spcAft>
              <a:buClr>
                <a:schemeClr val="dk1"/>
              </a:buClr>
              <a:buSzPts val="1800"/>
              <a:buFont typeface="Arial"/>
              <a:buChar char="»"/>
              <a:defRPr sz="1800"/>
            </a:lvl7pPr>
            <a:lvl8pPr marL="3657600" lvl="7" indent="-342900" algn="l">
              <a:spcBef>
                <a:spcPts val="360"/>
              </a:spcBef>
              <a:spcAft>
                <a:spcPts val="0"/>
              </a:spcAft>
              <a:buClr>
                <a:schemeClr val="dk1"/>
              </a:buClr>
              <a:buSzPts val="1800"/>
              <a:buFont typeface="Arial"/>
              <a:buChar char="»"/>
              <a:defRPr sz="1800"/>
            </a:lvl8pPr>
            <a:lvl9pPr marL="4114800" lvl="8" indent="-342900" algn="l">
              <a:spcBef>
                <a:spcPts val="360"/>
              </a:spcBef>
              <a:spcAft>
                <a:spcPts val="0"/>
              </a:spcAft>
              <a:buClr>
                <a:schemeClr val="dk1"/>
              </a:buClr>
              <a:buSzPts val="1800"/>
              <a:buFont typeface="Arial"/>
              <a:buChar char="»"/>
              <a:defRPr sz="1800"/>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22"/>
        <p:cNvGrpSpPr/>
        <p:nvPr/>
      </p:nvGrpSpPr>
      <p:grpSpPr>
        <a:xfrm>
          <a:off x="0" y="0"/>
          <a:ext cx="0" cy="0"/>
          <a:chOff x="0" y="0"/>
          <a:chExt cx="0" cy="0"/>
        </a:xfrm>
      </p:grpSpPr>
      <p:sp>
        <p:nvSpPr>
          <p:cNvPr id="23" name="Google Shape;23;p45"/>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24" name="Google Shape;24;p45"/>
          <p:cNvSpPr txBox="1">
            <a:spLocks noGrp="1"/>
          </p:cNvSpPr>
          <p:nvPr>
            <p:ph type="body" idx="1"/>
          </p:nvPr>
        </p:nvSpPr>
        <p:spPr>
          <a:xfrm>
            <a:off x="457200" y="1151338"/>
            <a:ext cx="4040188" cy="479822"/>
          </a:xfrm>
          <a:prstGeom prst="rect">
            <a:avLst/>
          </a:prstGeom>
          <a:noFill/>
          <a:ln>
            <a:noFill/>
          </a:ln>
        </p:spPr>
        <p:txBody>
          <a:bodyPr spcFirstLastPara="1" wrap="square" lIns="90475" tIns="44450" rIns="90475" bIns="44450" anchor="b" anchorCtr="0">
            <a:noAutofit/>
          </a:bodyPr>
          <a:lstStyle>
            <a:lvl1pPr marL="457200" lvl="0" indent="-228600" algn="l">
              <a:spcBef>
                <a:spcPts val="480"/>
              </a:spcBef>
              <a:spcAft>
                <a:spcPts val="0"/>
              </a:spcAft>
              <a:buSzPts val="1200"/>
              <a:buNone/>
              <a:defRPr sz="2400" b="1"/>
            </a:lvl1pPr>
            <a:lvl2pPr marL="914400" lvl="1" indent="-228600" algn="l">
              <a:spcBef>
                <a:spcPts val="400"/>
              </a:spcBef>
              <a:spcAft>
                <a:spcPts val="0"/>
              </a:spcAft>
              <a:buSzPts val="1500"/>
              <a:buNone/>
              <a:defRPr sz="2000" b="1"/>
            </a:lvl2pPr>
            <a:lvl3pPr marL="1371600" lvl="2" indent="-228600" algn="l">
              <a:spcBef>
                <a:spcPts val="360"/>
              </a:spcBef>
              <a:spcAft>
                <a:spcPts val="0"/>
              </a:spcAft>
              <a:buSzPts val="1134"/>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25" name="Google Shape;25;p45"/>
          <p:cNvSpPr txBox="1">
            <a:spLocks noGrp="1"/>
          </p:cNvSpPr>
          <p:nvPr>
            <p:ph type="body" idx="2"/>
          </p:nvPr>
        </p:nvSpPr>
        <p:spPr>
          <a:xfrm>
            <a:off x="457200" y="1631156"/>
            <a:ext cx="4040188" cy="2963466"/>
          </a:xfrm>
          <a:prstGeom prst="rect">
            <a:avLst/>
          </a:prstGeom>
          <a:noFill/>
          <a:ln>
            <a:noFill/>
          </a:ln>
        </p:spPr>
        <p:txBody>
          <a:bodyPr spcFirstLastPara="1" wrap="square" lIns="90475" tIns="44450" rIns="90475" bIns="44450" anchor="t" anchorCtr="0">
            <a:noAutofit/>
          </a:bodyPr>
          <a:lstStyle>
            <a:lvl1pPr marL="457200" lvl="0" indent="-304800" algn="l">
              <a:spcBef>
                <a:spcPts val="480"/>
              </a:spcBef>
              <a:spcAft>
                <a:spcPts val="0"/>
              </a:spcAft>
              <a:buSzPts val="1200"/>
              <a:buChar char="●"/>
              <a:defRPr sz="2400"/>
            </a:lvl1pPr>
            <a:lvl2pPr marL="914400" lvl="1" indent="-323850" algn="l">
              <a:spcBef>
                <a:spcPts val="400"/>
              </a:spcBef>
              <a:spcAft>
                <a:spcPts val="0"/>
              </a:spcAft>
              <a:buSzPts val="1500"/>
              <a:buChar char="−"/>
              <a:defRPr sz="2000"/>
            </a:lvl2pPr>
            <a:lvl3pPr marL="1371600" lvl="2" indent="-300608" algn="l">
              <a:spcBef>
                <a:spcPts val="360"/>
              </a:spcBef>
              <a:spcAft>
                <a:spcPts val="0"/>
              </a:spcAft>
              <a:buSzPts val="1134"/>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
        <p:nvSpPr>
          <p:cNvPr id="26" name="Google Shape;26;p45"/>
          <p:cNvSpPr txBox="1">
            <a:spLocks noGrp="1"/>
          </p:cNvSpPr>
          <p:nvPr>
            <p:ph type="body" idx="3"/>
          </p:nvPr>
        </p:nvSpPr>
        <p:spPr>
          <a:xfrm>
            <a:off x="4645033" y="1151338"/>
            <a:ext cx="4041775" cy="479822"/>
          </a:xfrm>
          <a:prstGeom prst="rect">
            <a:avLst/>
          </a:prstGeom>
          <a:noFill/>
          <a:ln>
            <a:noFill/>
          </a:ln>
        </p:spPr>
        <p:txBody>
          <a:bodyPr spcFirstLastPara="1" wrap="square" lIns="90475" tIns="44450" rIns="90475" bIns="44450" anchor="b" anchorCtr="0">
            <a:noAutofit/>
          </a:bodyPr>
          <a:lstStyle>
            <a:lvl1pPr marL="457200" lvl="0" indent="-228600" algn="l">
              <a:spcBef>
                <a:spcPts val="480"/>
              </a:spcBef>
              <a:spcAft>
                <a:spcPts val="0"/>
              </a:spcAft>
              <a:buSzPts val="1200"/>
              <a:buNone/>
              <a:defRPr sz="2400" b="1"/>
            </a:lvl1pPr>
            <a:lvl2pPr marL="914400" lvl="1" indent="-228600" algn="l">
              <a:spcBef>
                <a:spcPts val="400"/>
              </a:spcBef>
              <a:spcAft>
                <a:spcPts val="0"/>
              </a:spcAft>
              <a:buSzPts val="1500"/>
              <a:buNone/>
              <a:defRPr sz="2000" b="1"/>
            </a:lvl2pPr>
            <a:lvl3pPr marL="1371600" lvl="2" indent="-228600" algn="l">
              <a:spcBef>
                <a:spcPts val="360"/>
              </a:spcBef>
              <a:spcAft>
                <a:spcPts val="0"/>
              </a:spcAft>
              <a:buSzPts val="1134"/>
              <a:buNone/>
              <a:defRPr sz="1800" b="1"/>
            </a:lvl3pPr>
            <a:lvl4pPr marL="1828800" lvl="3" indent="-228600" algn="l">
              <a:spcBef>
                <a:spcPts val="320"/>
              </a:spcBef>
              <a:spcAft>
                <a:spcPts val="0"/>
              </a:spcAft>
              <a:buClr>
                <a:schemeClr val="dk1"/>
              </a:buClr>
              <a:buSzPts val="1600"/>
              <a:buFont typeface="Arial"/>
              <a:buNone/>
              <a:defRPr sz="1600" b="1"/>
            </a:lvl4pPr>
            <a:lvl5pPr marL="2286000" lvl="4" indent="-228600" algn="l">
              <a:spcBef>
                <a:spcPts val="320"/>
              </a:spcBef>
              <a:spcAft>
                <a:spcPts val="0"/>
              </a:spcAft>
              <a:buClr>
                <a:schemeClr val="dk1"/>
              </a:buClr>
              <a:buSzPts val="1600"/>
              <a:buFont typeface="Arial"/>
              <a:buNone/>
              <a:defRPr sz="1600" b="1"/>
            </a:lvl5pPr>
            <a:lvl6pPr marL="2743200" lvl="5" indent="-228600" algn="l">
              <a:spcBef>
                <a:spcPts val="320"/>
              </a:spcBef>
              <a:spcAft>
                <a:spcPts val="0"/>
              </a:spcAft>
              <a:buClr>
                <a:schemeClr val="dk1"/>
              </a:buClr>
              <a:buSzPts val="1600"/>
              <a:buFont typeface="Arial"/>
              <a:buNone/>
              <a:defRPr sz="1600" b="1"/>
            </a:lvl6pPr>
            <a:lvl7pPr marL="3200400" lvl="6" indent="-228600" algn="l">
              <a:spcBef>
                <a:spcPts val="320"/>
              </a:spcBef>
              <a:spcAft>
                <a:spcPts val="0"/>
              </a:spcAft>
              <a:buClr>
                <a:schemeClr val="dk1"/>
              </a:buClr>
              <a:buSzPts val="1600"/>
              <a:buFont typeface="Arial"/>
              <a:buNone/>
              <a:defRPr sz="1600" b="1"/>
            </a:lvl7pPr>
            <a:lvl8pPr marL="3657600" lvl="7" indent="-228600" algn="l">
              <a:spcBef>
                <a:spcPts val="320"/>
              </a:spcBef>
              <a:spcAft>
                <a:spcPts val="0"/>
              </a:spcAft>
              <a:buClr>
                <a:schemeClr val="dk1"/>
              </a:buClr>
              <a:buSzPts val="1600"/>
              <a:buFont typeface="Arial"/>
              <a:buNone/>
              <a:defRPr sz="1600" b="1"/>
            </a:lvl8pPr>
            <a:lvl9pPr marL="4114800" lvl="8" indent="-228600" algn="l">
              <a:spcBef>
                <a:spcPts val="320"/>
              </a:spcBef>
              <a:spcAft>
                <a:spcPts val="0"/>
              </a:spcAft>
              <a:buClr>
                <a:schemeClr val="dk1"/>
              </a:buClr>
              <a:buSzPts val="1600"/>
              <a:buFont typeface="Arial"/>
              <a:buNone/>
              <a:defRPr sz="1600" b="1"/>
            </a:lvl9pPr>
          </a:lstStyle>
          <a:p>
            <a:endParaRPr/>
          </a:p>
        </p:txBody>
      </p:sp>
      <p:sp>
        <p:nvSpPr>
          <p:cNvPr id="27" name="Google Shape;27;p45"/>
          <p:cNvSpPr txBox="1">
            <a:spLocks noGrp="1"/>
          </p:cNvSpPr>
          <p:nvPr>
            <p:ph type="body" idx="4"/>
          </p:nvPr>
        </p:nvSpPr>
        <p:spPr>
          <a:xfrm>
            <a:off x="4645033" y="1631156"/>
            <a:ext cx="4041775" cy="2963466"/>
          </a:xfrm>
          <a:prstGeom prst="rect">
            <a:avLst/>
          </a:prstGeom>
          <a:noFill/>
          <a:ln>
            <a:noFill/>
          </a:ln>
        </p:spPr>
        <p:txBody>
          <a:bodyPr spcFirstLastPara="1" wrap="square" lIns="90475" tIns="44450" rIns="90475" bIns="44450" anchor="t" anchorCtr="0">
            <a:noAutofit/>
          </a:bodyPr>
          <a:lstStyle>
            <a:lvl1pPr marL="457200" lvl="0" indent="-304800" algn="l">
              <a:spcBef>
                <a:spcPts val="480"/>
              </a:spcBef>
              <a:spcAft>
                <a:spcPts val="0"/>
              </a:spcAft>
              <a:buSzPts val="1200"/>
              <a:buChar char="●"/>
              <a:defRPr sz="2400"/>
            </a:lvl1pPr>
            <a:lvl2pPr marL="914400" lvl="1" indent="-323850" algn="l">
              <a:spcBef>
                <a:spcPts val="400"/>
              </a:spcBef>
              <a:spcAft>
                <a:spcPts val="0"/>
              </a:spcAft>
              <a:buSzPts val="1500"/>
              <a:buChar char="−"/>
              <a:defRPr sz="2000"/>
            </a:lvl2pPr>
            <a:lvl3pPr marL="1371600" lvl="2" indent="-300608" algn="l">
              <a:spcBef>
                <a:spcPts val="360"/>
              </a:spcBef>
              <a:spcAft>
                <a:spcPts val="0"/>
              </a:spcAft>
              <a:buSzPts val="1134"/>
              <a:buChar char="●"/>
              <a:defRPr sz="1800"/>
            </a:lvl3pPr>
            <a:lvl4pPr marL="1828800" lvl="3" indent="-330200" algn="l">
              <a:spcBef>
                <a:spcPts val="320"/>
              </a:spcBef>
              <a:spcAft>
                <a:spcPts val="0"/>
              </a:spcAft>
              <a:buClr>
                <a:schemeClr val="dk1"/>
              </a:buClr>
              <a:buSzPts val="1600"/>
              <a:buFont typeface="Arial"/>
              <a:buChar char="–"/>
              <a:defRPr sz="1600"/>
            </a:lvl4pPr>
            <a:lvl5pPr marL="2286000" lvl="4" indent="-330200" algn="l">
              <a:spcBef>
                <a:spcPts val="320"/>
              </a:spcBef>
              <a:spcAft>
                <a:spcPts val="0"/>
              </a:spcAft>
              <a:buClr>
                <a:schemeClr val="dk1"/>
              </a:buClr>
              <a:buSzPts val="1600"/>
              <a:buFont typeface="Arial"/>
              <a:buChar char="»"/>
              <a:defRPr sz="1600"/>
            </a:lvl5pPr>
            <a:lvl6pPr marL="2743200" lvl="5" indent="-330200" algn="l">
              <a:spcBef>
                <a:spcPts val="320"/>
              </a:spcBef>
              <a:spcAft>
                <a:spcPts val="0"/>
              </a:spcAft>
              <a:buClr>
                <a:schemeClr val="dk1"/>
              </a:buClr>
              <a:buSzPts val="1600"/>
              <a:buFont typeface="Arial"/>
              <a:buChar char="»"/>
              <a:defRPr sz="1600"/>
            </a:lvl6pPr>
            <a:lvl7pPr marL="3200400" lvl="6" indent="-330200" algn="l">
              <a:spcBef>
                <a:spcPts val="320"/>
              </a:spcBef>
              <a:spcAft>
                <a:spcPts val="0"/>
              </a:spcAft>
              <a:buClr>
                <a:schemeClr val="dk1"/>
              </a:buClr>
              <a:buSzPts val="1600"/>
              <a:buFont typeface="Arial"/>
              <a:buChar char="»"/>
              <a:defRPr sz="1600"/>
            </a:lvl7pPr>
            <a:lvl8pPr marL="3657600" lvl="7" indent="-330200" algn="l">
              <a:spcBef>
                <a:spcPts val="320"/>
              </a:spcBef>
              <a:spcAft>
                <a:spcPts val="0"/>
              </a:spcAft>
              <a:buClr>
                <a:schemeClr val="dk1"/>
              </a:buClr>
              <a:buSzPts val="1600"/>
              <a:buFont typeface="Arial"/>
              <a:buChar char="»"/>
              <a:defRPr sz="1600"/>
            </a:lvl8pPr>
            <a:lvl9pPr marL="4114800" lvl="8" indent="-330200" algn="l">
              <a:spcBef>
                <a:spcPts val="320"/>
              </a:spcBef>
              <a:spcAft>
                <a:spcPts val="0"/>
              </a:spcAft>
              <a:buClr>
                <a:schemeClr val="dk1"/>
              </a:buClr>
              <a:buSzPts val="1600"/>
              <a:buFont typeface="Arial"/>
              <a:buChar char="»"/>
              <a:defRPr sz="1600"/>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8"/>
        <p:cNvGrpSpPr/>
        <p:nvPr/>
      </p:nvGrpSpPr>
      <p:grpSpPr>
        <a:xfrm>
          <a:off x="0" y="0"/>
          <a:ext cx="0" cy="0"/>
          <a:chOff x="0" y="0"/>
          <a:chExt cx="0" cy="0"/>
        </a:xfrm>
      </p:grpSpPr>
      <p:sp>
        <p:nvSpPr>
          <p:cNvPr id="29" name="Google Shape;29;p46"/>
          <p:cNvSpPr txBox="1">
            <a:spLocks noGrp="1"/>
          </p:cNvSpPr>
          <p:nvPr>
            <p:ph type="title"/>
          </p:nvPr>
        </p:nvSpPr>
        <p:spPr>
          <a:xfrm>
            <a:off x="457200" y="205979"/>
            <a:ext cx="8229600" cy="857250"/>
          </a:xfrm>
          <a:prstGeom prst="rect">
            <a:avLst/>
          </a:prstGeom>
          <a:noFill/>
          <a:ln>
            <a:noFill/>
          </a:ln>
        </p:spPr>
        <p:txBody>
          <a:bodyPr spcFirstLastPara="1" wrap="square" lIns="91425" tIns="45700" rIns="91425" bIns="45700" anchor="t" anchorCtr="0">
            <a:noAutofit/>
          </a:bodyPr>
          <a:lstStyle>
            <a:lvl1pPr marR="0" lvl="0" algn="ctr" rtl="0">
              <a:spcBef>
                <a:spcPts val="0"/>
              </a:spcBef>
              <a:spcAft>
                <a:spcPts val="0"/>
              </a:spcAft>
              <a:buSzPts val="1400"/>
              <a:buNone/>
              <a:defRPr sz="24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spTree>
      <p:nvGrpSpPr>
        <p:cNvPr id="1" name="Shape 30"/>
        <p:cNvGrpSpPr/>
        <p:nvPr/>
      </p:nvGrpSpPr>
      <p:grpSpPr>
        <a:xfrm>
          <a:off x="0" y="0"/>
          <a:ext cx="0" cy="0"/>
          <a:chOff x="0" y="0"/>
          <a:chExt cx="0" cy="0"/>
        </a:xfrm>
      </p:grpSpPr>
      <p:sp>
        <p:nvSpPr>
          <p:cNvPr id="31" name="Google Shape;31;p47"/>
          <p:cNvSpPr txBox="1">
            <a:spLocks noGrp="1"/>
          </p:cNvSpPr>
          <p:nvPr>
            <p:ph type="title"/>
          </p:nvPr>
        </p:nvSpPr>
        <p:spPr>
          <a:xfrm>
            <a:off x="457218" y="204790"/>
            <a:ext cx="3008313" cy="871538"/>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32" name="Google Shape;32;p47"/>
          <p:cNvSpPr txBox="1">
            <a:spLocks noGrp="1"/>
          </p:cNvSpPr>
          <p:nvPr>
            <p:ph type="body" idx="1"/>
          </p:nvPr>
        </p:nvSpPr>
        <p:spPr>
          <a:xfrm>
            <a:off x="3575050" y="204789"/>
            <a:ext cx="5111750" cy="4389835"/>
          </a:xfrm>
          <a:prstGeom prst="rect">
            <a:avLst/>
          </a:prstGeom>
          <a:noFill/>
          <a:ln>
            <a:noFill/>
          </a:ln>
        </p:spPr>
        <p:txBody>
          <a:bodyPr spcFirstLastPara="1" wrap="square" lIns="90475" tIns="44450" rIns="90475" bIns="44450" anchor="t" anchorCtr="0">
            <a:noAutofit/>
          </a:bodyPr>
          <a:lstStyle>
            <a:lvl1pPr marL="457200" lvl="0" indent="-330200" algn="l">
              <a:spcBef>
                <a:spcPts val="640"/>
              </a:spcBef>
              <a:spcAft>
                <a:spcPts val="0"/>
              </a:spcAft>
              <a:buSzPts val="1600"/>
              <a:buChar char="●"/>
              <a:defRPr sz="3200"/>
            </a:lvl1pPr>
            <a:lvl2pPr marL="914400" lvl="1" indent="-361950" algn="l">
              <a:spcBef>
                <a:spcPts val="560"/>
              </a:spcBef>
              <a:spcAft>
                <a:spcPts val="0"/>
              </a:spcAft>
              <a:buSzPts val="2100"/>
              <a:buChar char="−"/>
              <a:defRPr sz="2800"/>
            </a:lvl2pPr>
            <a:lvl3pPr marL="1371600" lvl="2" indent="-324611" algn="l">
              <a:spcBef>
                <a:spcPts val="480"/>
              </a:spcBef>
              <a:spcAft>
                <a:spcPts val="0"/>
              </a:spcAft>
              <a:buSzPts val="1512"/>
              <a:buChar char="●"/>
              <a:defRPr sz="2400"/>
            </a:lvl3pPr>
            <a:lvl4pPr marL="1828800" lvl="3" indent="-355600" algn="l">
              <a:spcBef>
                <a:spcPts val="400"/>
              </a:spcBef>
              <a:spcAft>
                <a:spcPts val="0"/>
              </a:spcAft>
              <a:buClr>
                <a:schemeClr val="dk1"/>
              </a:buClr>
              <a:buSzPts val="2000"/>
              <a:buFont typeface="Arial"/>
              <a:buChar char="–"/>
              <a:defRPr sz="2000"/>
            </a:lvl4pPr>
            <a:lvl5pPr marL="2286000" lvl="4" indent="-355600" algn="l">
              <a:spcBef>
                <a:spcPts val="400"/>
              </a:spcBef>
              <a:spcAft>
                <a:spcPts val="0"/>
              </a:spcAft>
              <a:buClr>
                <a:schemeClr val="dk1"/>
              </a:buClr>
              <a:buSzPts val="2000"/>
              <a:buFont typeface="Arial"/>
              <a:buChar char="»"/>
              <a:defRPr sz="2000"/>
            </a:lvl5pPr>
            <a:lvl6pPr marL="2743200" lvl="5" indent="-355600" algn="l">
              <a:spcBef>
                <a:spcPts val="400"/>
              </a:spcBef>
              <a:spcAft>
                <a:spcPts val="0"/>
              </a:spcAft>
              <a:buClr>
                <a:schemeClr val="dk1"/>
              </a:buClr>
              <a:buSzPts val="2000"/>
              <a:buFont typeface="Arial"/>
              <a:buChar char="»"/>
              <a:defRPr sz="2000"/>
            </a:lvl6pPr>
            <a:lvl7pPr marL="3200400" lvl="6" indent="-355600" algn="l">
              <a:spcBef>
                <a:spcPts val="400"/>
              </a:spcBef>
              <a:spcAft>
                <a:spcPts val="0"/>
              </a:spcAft>
              <a:buClr>
                <a:schemeClr val="dk1"/>
              </a:buClr>
              <a:buSzPts val="2000"/>
              <a:buFont typeface="Arial"/>
              <a:buChar char="»"/>
              <a:defRPr sz="2000"/>
            </a:lvl7pPr>
            <a:lvl8pPr marL="3657600" lvl="7" indent="-355600" algn="l">
              <a:spcBef>
                <a:spcPts val="400"/>
              </a:spcBef>
              <a:spcAft>
                <a:spcPts val="0"/>
              </a:spcAft>
              <a:buClr>
                <a:schemeClr val="dk1"/>
              </a:buClr>
              <a:buSzPts val="2000"/>
              <a:buFont typeface="Arial"/>
              <a:buChar char="»"/>
              <a:defRPr sz="2000"/>
            </a:lvl8pPr>
            <a:lvl9pPr marL="4114800" lvl="8" indent="-355600" algn="l">
              <a:spcBef>
                <a:spcPts val="400"/>
              </a:spcBef>
              <a:spcAft>
                <a:spcPts val="0"/>
              </a:spcAft>
              <a:buClr>
                <a:schemeClr val="dk1"/>
              </a:buClr>
              <a:buSzPts val="2000"/>
              <a:buFont typeface="Arial"/>
              <a:buChar char="»"/>
              <a:defRPr sz="2000"/>
            </a:lvl9pPr>
          </a:lstStyle>
          <a:p>
            <a:endParaRPr/>
          </a:p>
        </p:txBody>
      </p:sp>
      <p:sp>
        <p:nvSpPr>
          <p:cNvPr id="33" name="Google Shape;33;p47"/>
          <p:cNvSpPr txBox="1">
            <a:spLocks noGrp="1"/>
          </p:cNvSpPr>
          <p:nvPr>
            <p:ph type="body" idx="2"/>
          </p:nvPr>
        </p:nvSpPr>
        <p:spPr>
          <a:xfrm>
            <a:off x="457218" y="1076328"/>
            <a:ext cx="3008313" cy="3518297"/>
          </a:xfrm>
          <a:prstGeom prst="rect">
            <a:avLst/>
          </a:prstGeom>
          <a:noFill/>
          <a:ln>
            <a:noFill/>
          </a:ln>
        </p:spPr>
        <p:txBody>
          <a:bodyPr spcFirstLastPara="1" wrap="square" lIns="90475" tIns="44450" rIns="90475" bIns="44450" anchor="t" anchorCtr="0">
            <a:noAutofit/>
          </a:bodyPr>
          <a:lstStyle>
            <a:lvl1pPr marL="457200" lvl="0" indent="-228600" algn="l">
              <a:spcBef>
                <a:spcPts val="280"/>
              </a:spcBef>
              <a:spcAft>
                <a:spcPts val="0"/>
              </a:spcAft>
              <a:buSzPts val="700"/>
              <a:buNone/>
              <a:defRPr sz="1400"/>
            </a:lvl1pPr>
            <a:lvl2pPr marL="914400" lvl="1" indent="-228600" algn="l">
              <a:spcBef>
                <a:spcPts val="240"/>
              </a:spcBef>
              <a:spcAft>
                <a:spcPts val="0"/>
              </a:spcAft>
              <a:buSzPts val="900"/>
              <a:buNone/>
              <a:defRPr sz="1200"/>
            </a:lvl2pPr>
            <a:lvl3pPr marL="1371600" lvl="2" indent="-228600" algn="l">
              <a:spcBef>
                <a:spcPts val="200"/>
              </a:spcBef>
              <a:spcAft>
                <a:spcPts val="0"/>
              </a:spcAft>
              <a:buSzPts val="630"/>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spTree>
      <p:nvGrpSpPr>
        <p:cNvPr id="1" name="Shape 34"/>
        <p:cNvGrpSpPr/>
        <p:nvPr/>
      </p:nvGrpSpPr>
      <p:grpSpPr>
        <a:xfrm>
          <a:off x="0" y="0"/>
          <a:ext cx="0" cy="0"/>
          <a:chOff x="0" y="0"/>
          <a:chExt cx="0" cy="0"/>
        </a:xfrm>
      </p:grpSpPr>
      <p:sp>
        <p:nvSpPr>
          <p:cNvPr id="35" name="Google Shape;35;p48"/>
          <p:cNvSpPr txBox="1">
            <a:spLocks noGrp="1"/>
          </p:cNvSpPr>
          <p:nvPr>
            <p:ph type="title"/>
          </p:nvPr>
        </p:nvSpPr>
        <p:spPr>
          <a:xfrm>
            <a:off x="1792288" y="3600451"/>
            <a:ext cx="5486400" cy="425054"/>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2000" b="1" i="0" u="none" strike="noStrike" cap="none">
                <a:solidFill>
                  <a:schemeClr val="dk2"/>
                </a:solidFill>
                <a:latin typeface="Arial"/>
                <a:ea typeface="Arial"/>
                <a:cs typeface="Arial"/>
                <a:sym typeface="Arial"/>
              </a:defRPr>
            </a:lvl1pPr>
            <a:lvl2pPr marR="0" lvl="1" algn="ctr" rtl="0">
              <a:spcBef>
                <a:spcPts val="0"/>
              </a:spcBef>
              <a:spcAft>
                <a:spcPts val="0"/>
              </a:spcAft>
              <a:buSzPts val="1400"/>
              <a:buNone/>
              <a:defRPr sz="2400" b="1" i="0" u="none" strike="noStrike" cap="none">
                <a:solidFill>
                  <a:schemeClr val="dk2"/>
                </a:solidFill>
                <a:latin typeface="Arial"/>
                <a:ea typeface="Arial"/>
                <a:cs typeface="Arial"/>
                <a:sym typeface="Arial"/>
              </a:defRPr>
            </a:lvl2pPr>
            <a:lvl3pPr marR="0" lvl="2" algn="ctr" rtl="0">
              <a:spcBef>
                <a:spcPts val="0"/>
              </a:spcBef>
              <a:spcAft>
                <a:spcPts val="0"/>
              </a:spcAft>
              <a:buSzPts val="1400"/>
              <a:buNone/>
              <a:defRPr sz="2400" b="1" i="0" u="none" strike="noStrike" cap="none">
                <a:solidFill>
                  <a:schemeClr val="dk2"/>
                </a:solidFill>
                <a:latin typeface="Arial"/>
                <a:ea typeface="Arial"/>
                <a:cs typeface="Arial"/>
                <a:sym typeface="Arial"/>
              </a:defRPr>
            </a:lvl3pPr>
            <a:lvl4pPr marR="0" lvl="3" algn="ctr" rtl="0">
              <a:spcBef>
                <a:spcPts val="0"/>
              </a:spcBef>
              <a:spcAft>
                <a:spcPts val="0"/>
              </a:spcAft>
              <a:buSzPts val="1400"/>
              <a:buNone/>
              <a:defRPr sz="2400" b="1" i="0" u="none" strike="noStrike" cap="none">
                <a:solidFill>
                  <a:schemeClr val="dk2"/>
                </a:solidFill>
                <a:latin typeface="Arial"/>
                <a:ea typeface="Arial"/>
                <a:cs typeface="Arial"/>
                <a:sym typeface="Arial"/>
              </a:defRPr>
            </a:lvl4pPr>
            <a:lvl5pPr marR="0" lvl="4" algn="ctr" rtl="0">
              <a:spcBef>
                <a:spcPts val="0"/>
              </a:spcBef>
              <a:spcAft>
                <a:spcPts val="0"/>
              </a:spcAft>
              <a:buSzPts val="1400"/>
              <a:buNone/>
              <a:defRPr sz="2400" b="1" i="0" u="none" strike="noStrike" cap="none">
                <a:solidFill>
                  <a:schemeClr val="dk2"/>
                </a:solidFill>
                <a:latin typeface="Arial"/>
                <a:ea typeface="Arial"/>
                <a:cs typeface="Arial"/>
                <a:sym typeface="Arial"/>
              </a:defRPr>
            </a:lvl5pPr>
            <a:lvl6pPr marR="0" lvl="5" algn="ctr" rtl="0">
              <a:spcBef>
                <a:spcPts val="0"/>
              </a:spcBef>
              <a:spcAft>
                <a:spcPts val="0"/>
              </a:spcAft>
              <a:buSzPts val="1400"/>
              <a:buNone/>
              <a:defRPr sz="2400" b="1" i="0" u="none" strike="noStrike" cap="none">
                <a:solidFill>
                  <a:schemeClr val="dk2"/>
                </a:solidFill>
                <a:latin typeface="Arial"/>
                <a:ea typeface="Arial"/>
                <a:cs typeface="Arial"/>
                <a:sym typeface="Arial"/>
              </a:defRPr>
            </a:lvl6pPr>
            <a:lvl7pPr marR="0" lvl="6" algn="ctr" rtl="0">
              <a:spcBef>
                <a:spcPts val="0"/>
              </a:spcBef>
              <a:spcAft>
                <a:spcPts val="0"/>
              </a:spcAft>
              <a:buSzPts val="1400"/>
              <a:buNone/>
              <a:defRPr sz="2400" b="1" i="0" u="none" strike="noStrike" cap="none">
                <a:solidFill>
                  <a:schemeClr val="dk2"/>
                </a:solidFill>
                <a:latin typeface="Arial"/>
                <a:ea typeface="Arial"/>
                <a:cs typeface="Arial"/>
                <a:sym typeface="Arial"/>
              </a:defRPr>
            </a:lvl7pPr>
            <a:lvl8pPr marR="0" lvl="7" algn="ctr" rtl="0">
              <a:spcBef>
                <a:spcPts val="0"/>
              </a:spcBef>
              <a:spcAft>
                <a:spcPts val="0"/>
              </a:spcAft>
              <a:buSzPts val="1400"/>
              <a:buNone/>
              <a:defRPr sz="2400" b="1" i="0" u="none" strike="noStrike" cap="none">
                <a:solidFill>
                  <a:schemeClr val="dk2"/>
                </a:solidFill>
                <a:latin typeface="Arial"/>
                <a:ea typeface="Arial"/>
                <a:cs typeface="Arial"/>
                <a:sym typeface="Arial"/>
              </a:defRPr>
            </a:lvl8pPr>
            <a:lvl9pPr marR="0" lvl="8" algn="ctr" rtl="0">
              <a:spcBef>
                <a:spcPts val="0"/>
              </a:spcBef>
              <a:spcAft>
                <a:spcPts val="0"/>
              </a:spcAft>
              <a:buSzPts val="1400"/>
              <a:buNone/>
              <a:defRPr sz="2400" b="1" i="0" u="none" strike="noStrike" cap="none">
                <a:solidFill>
                  <a:schemeClr val="dk2"/>
                </a:solidFill>
                <a:latin typeface="Arial"/>
                <a:ea typeface="Arial"/>
                <a:cs typeface="Arial"/>
                <a:sym typeface="Arial"/>
              </a:defRPr>
            </a:lvl9pPr>
          </a:lstStyle>
          <a:p>
            <a:endParaRPr/>
          </a:p>
        </p:txBody>
      </p:sp>
      <p:sp>
        <p:nvSpPr>
          <p:cNvPr id="36" name="Google Shape;36;p48"/>
          <p:cNvSpPr>
            <a:spLocks noGrp="1"/>
          </p:cNvSpPr>
          <p:nvPr>
            <p:ph type="pic" idx="2"/>
          </p:nvPr>
        </p:nvSpPr>
        <p:spPr>
          <a:xfrm>
            <a:off x="1792288" y="459581"/>
            <a:ext cx="5486400" cy="3086100"/>
          </a:xfrm>
          <a:prstGeom prst="rect">
            <a:avLst/>
          </a:prstGeom>
          <a:noFill/>
          <a:ln>
            <a:noFill/>
          </a:ln>
        </p:spPr>
      </p:sp>
      <p:sp>
        <p:nvSpPr>
          <p:cNvPr id="37" name="Google Shape;37;p48"/>
          <p:cNvSpPr txBox="1">
            <a:spLocks noGrp="1"/>
          </p:cNvSpPr>
          <p:nvPr>
            <p:ph type="body" idx="1"/>
          </p:nvPr>
        </p:nvSpPr>
        <p:spPr>
          <a:xfrm>
            <a:off x="1792288" y="4025504"/>
            <a:ext cx="5486400" cy="603647"/>
          </a:xfrm>
          <a:prstGeom prst="rect">
            <a:avLst/>
          </a:prstGeom>
          <a:noFill/>
          <a:ln>
            <a:noFill/>
          </a:ln>
        </p:spPr>
        <p:txBody>
          <a:bodyPr spcFirstLastPara="1" wrap="square" lIns="90475" tIns="44450" rIns="90475" bIns="44450" anchor="t" anchorCtr="0">
            <a:noAutofit/>
          </a:bodyPr>
          <a:lstStyle>
            <a:lvl1pPr marL="457200" lvl="0" indent="-228600" algn="l">
              <a:spcBef>
                <a:spcPts val="280"/>
              </a:spcBef>
              <a:spcAft>
                <a:spcPts val="0"/>
              </a:spcAft>
              <a:buSzPts val="700"/>
              <a:buNone/>
              <a:defRPr sz="1400"/>
            </a:lvl1pPr>
            <a:lvl2pPr marL="914400" lvl="1" indent="-228600" algn="l">
              <a:spcBef>
                <a:spcPts val="240"/>
              </a:spcBef>
              <a:spcAft>
                <a:spcPts val="0"/>
              </a:spcAft>
              <a:buSzPts val="900"/>
              <a:buNone/>
              <a:defRPr sz="1200"/>
            </a:lvl2pPr>
            <a:lvl3pPr marL="1371600" lvl="2" indent="-228600" algn="l">
              <a:spcBef>
                <a:spcPts val="200"/>
              </a:spcBef>
              <a:spcAft>
                <a:spcPts val="0"/>
              </a:spcAft>
              <a:buSzPts val="630"/>
              <a:buNone/>
              <a:defRPr sz="1000"/>
            </a:lvl3pPr>
            <a:lvl4pPr marL="1828800" lvl="3" indent="-228600" algn="l">
              <a:spcBef>
                <a:spcPts val="180"/>
              </a:spcBef>
              <a:spcAft>
                <a:spcPts val="0"/>
              </a:spcAft>
              <a:buClr>
                <a:schemeClr val="dk1"/>
              </a:buClr>
              <a:buSzPts val="900"/>
              <a:buFont typeface="Arial"/>
              <a:buNone/>
              <a:defRPr sz="900"/>
            </a:lvl4pPr>
            <a:lvl5pPr marL="2286000" lvl="4" indent="-228600" algn="l">
              <a:spcBef>
                <a:spcPts val="180"/>
              </a:spcBef>
              <a:spcAft>
                <a:spcPts val="0"/>
              </a:spcAft>
              <a:buClr>
                <a:schemeClr val="dk1"/>
              </a:buClr>
              <a:buSzPts val="900"/>
              <a:buFont typeface="Arial"/>
              <a:buNone/>
              <a:defRPr sz="900"/>
            </a:lvl5pPr>
            <a:lvl6pPr marL="2743200" lvl="5" indent="-228600" algn="l">
              <a:spcBef>
                <a:spcPts val="180"/>
              </a:spcBef>
              <a:spcAft>
                <a:spcPts val="0"/>
              </a:spcAft>
              <a:buClr>
                <a:schemeClr val="dk1"/>
              </a:buClr>
              <a:buSzPts val="900"/>
              <a:buFont typeface="Arial"/>
              <a:buNone/>
              <a:defRPr sz="900"/>
            </a:lvl6pPr>
            <a:lvl7pPr marL="3200400" lvl="6" indent="-228600" algn="l">
              <a:spcBef>
                <a:spcPts val="180"/>
              </a:spcBef>
              <a:spcAft>
                <a:spcPts val="0"/>
              </a:spcAft>
              <a:buClr>
                <a:schemeClr val="dk1"/>
              </a:buClr>
              <a:buSzPts val="900"/>
              <a:buFont typeface="Arial"/>
              <a:buNone/>
              <a:defRPr sz="900"/>
            </a:lvl7pPr>
            <a:lvl8pPr marL="3657600" lvl="7" indent="-228600" algn="l">
              <a:spcBef>
                <a:spcPts val="180"/>
              </a:spcBef>
              <a:spcAft>
                <a:spcPts val="0"/>
              </a:spcAft>
              <a:buClr>
                <a:schemeClr val="dk1"/>
              </a:buClr>
              <a:buSzPts val="900"/>
              <a:buFont typeface="Arial"/>
              <a:buNone/>
              <a:defRPr sz="900"/>
            </a:lvl8pPr>
            <a:lvl9pPr marL="4114800" lvl="8" indent="-228600" algn="l">
              <a:spcBef>
                <a:spcPts val="180"/>
              </a:spcBef>
              <a:spcAft>
                <a:spcPts val="0"/>
              </a:spcAft>
              <a:buClr>
                <a:schemeClr val="dk1"/>
              </a:buClr>
              <a:buSzPts val="900"/>
              <a:buFont typeface="Arial"/>
              <a:buNone/>
              <a:defRPr sz="900"/>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Shape 6"/>
        <p:cNvGrpSpPr/>
        <p:nvPr/>
      </p:nvGrpSpPr>
      <p:grpSpPr>
        <a:xfrm>
          <a:off x="0" y="0"/>
          <a:ext cx="0" cy="0"/>
          <a:chOff x="0" y="0"/>
          <a:chExt cx="0" cy="0"/>
        </a:xfrm>
      </p:grpSpPr>
      <p:sp>
        <p:nvSpPr>
          <p:cNvPr id="7" name="Google Shape;7;p36"/>
          <p:cNvSpPr/>
          <p:nvPr/>
        </p:nvSpPr>
        <p:spPr>
          <a:xfrm>
            <a:off x="4343400" y="4743450"/>
            <a:ext cx="533400" cy="274638"/>
          </a:xfrm>
          <a:prstGeom prst="rect">
            <a:avLst/>
          </a:prstGeom>
          <a:noFill/>
          <a:ln>
            <a:noFill/>
          </a:ln>
        </p:spPr>
        <p:txBody>
          <a:bodyPr spcFirstLastPara="1" wrap="square" lIns="90475" tIns="44450" rIns="90475" bIns="44450" anchor="t" anchorCtr="0">
            <a:spAutoFit/>
          </a:bodyPr>
          <a:lstStyle/>
          <a:p>
            <a:pPr marL="0" marR="0" lvl="0" indent="0" algn="l" rtl="0">
              <a:spcBef>
                <a:spcPts val="0"/>
              </a:spcBef>
              <a:spcAft>
                <a:spcPts val="0"/>
              </a:spcAft>
              <a:buNone/>
            </a:pPr>
            <a:fld id="{00000000-1234-1234-1234-123412341234}" type="slidenum">
              <a:rPr lang="en-IN" sz="1200" b="1" i="0" u="none" strike="noStrike" cap="none">
                <a:solidFill>
                  <a:schemeClr val="dk1"/>
                </a:solidFill>
                <a:latin typeface="Arial"/>
                <a:ea typeface="Arial"/>
                <a:cs typeface="Arial"/>
                <a:sym typeface="Arial"/>
              </a:rPr>
              <a:t>‹#›</a:t>
            </a:fld>
            <a:endParaRPr sz="1200" b="1" i="0" u="none" strike="noStrike" cap="none">
              <a:solidFill>
                <a:schemeClr val="dk1"/>
              </a:solidFill>
              <a:latin typeface="Arial"/>
              <a:ea typeface="Arial"/>
              <a:cs typeface="Arial"/>
              <a:sym typeface="Arial"/>
            </a:endParaRPr>
          </a:p>
        </p:txBody>
      </p:sp>
      <p:sp>
        <p:nvSpPr>
          <p:cNvPr id="8" name="Google Shape;8;p36"/>
          <p:cNvSpPr txBox="1">
            <a:spLocks noGrp="1"/>
          </p:cNvSpPr>
          <p:nvPr>
            <p:ph type="body" idx="1"/>
          </p:nvPr>
        </p:nvSpPr>
        <p:spPr>
          <a:xfrm>
            <a:off x="685800" y="914400"/>
            <a:ext cx="8001000" cy="3543300"/>
          </a:xfrm>
          <a:prstGeom prst="rect">
            <a:avLst/>
          </a:prstGeom>
          <a:noFill/>
          <a:ln>
            <a:noFill/>
          </a:ln>
        </p:spPr>
        <p:txBody>
          <a:bodyPr spcFirstLastPara="1" wrap="square" lIns="90475" tIns="44450" rIns="90475" bIns="44450" anchor="t" anchorCtr="0">
            <a:noAutofit/>
          </a:bodyPr>
          <a:lstStyle>
            <a:lvl1pPr marL="457200" marR="0" lvl="0" indent="-285750" algn="l" rtl="0">
              <a:spcBef>
                <a:spcPts val="360"/>
              </a:spcBef>
              <a:spcAft>
                <a:spcPts val="0"/>
              </a:spcAft>
              <a:buClr>
                <a:schemeClr val="dk1"/>
              </a:buClr>
              <a:buSzPts val="900"/>
              <a:buFont typeface="Arial"/>
              <a:buChar char="●"/>
              <a:defRPr sz="1800" b="0" i="0" u="none" strike="noStrike" cap="none">
                <a:solidFill>
                  <a:schemeClr val="dk1"/>
                </a:solidFill>
                <a:latin typeface="Arial"/>
                <a:ea typeface="Arial"/>
                <a:cs typeface="Arial"/>
                <a:sym typeface="Arial"/>
              </a:defRPr>
            </a:lvl1pPr>
            <a:lvl2pPr marL="914400" marR="0" lvl="1" indent="-314325" algn="l" rtl="0">
              <a:spcBef>
                <a:spcPts val="360"/>
              </a:spcBef>
              <a:spcAft>
                <a:spcPts val="0"/>
              </a:spcAft>
              <a:buClr>
                <a:schemeClr val="dk1"/>
              </a:buClr>
              <a:buSzPts val="1350"/>
              <a:buFont typeface="Noto Sans Symbols"/>
              <a:buChar char="−"/>
              <a:defRPr sz="1800" b="0" i="0" u="none" strike="noStrike" cap="none">
                <a:solidFill>
                  <a:schemeClr val="dk1"/>
                </a:solidFill>
                <a:latin typeface="Arial"/>
                <a:ea typeface="Arial"/>
                <a:cs typeface="Arial"/>
                <a:sym typeface="Arial"/>
              </a:defRPr>
            </a:lvl2pPr>
            <a:lvl3pPr marL="1371600" marR="0" lvl="2" indent="-300608" algn="l" rtl="0">
              <a:spcBef>
                <a:spcPts val="360"/>
              </a:spcBef>
              <a:spcAft>
                <a:spcPts val="0"/>
              </a:spcAft>
              <a:buClr>
                <a:schemeClr val="dk1"/>
              </a:buClr>
              <a:buSzPts val="1134"/>
              <a:buFont typeface="Noto Sans Symbols"/>
              <a:buChar char="●"/>
              <a:defRPr sz="1800" b="0" i="0" u="none" strike="noStrike" cap="none">
                <a:solidFill>
                  <a:schemeClr val="dk1"/>
                </a:solidFill>
                <a:latin typeface="Arial"/>
                <a:ea typeface="Arial"/>
                <a:cs typeface="Arial"/>
                <a:sym typeface="Arial"/>
              </a:defRPr>
            </a:lvl3pPr>
            <a:lvl4pPr marL="1828800" marR="0" lvl="3"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4pPr>
            <a:lvl5pPr marL="2286000" marR="0" lvl="4"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5pPr>
            <a:lvl6pPr marL="2743200" marR="0" lvl="5"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6pPr>
            <a:lvl7pPr marL="3200400" marR="0" lvl="6"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7pPr>
            <a:lvl8pPr marL="3657600" marR="0" lvl="7"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8pPr>
            <a:lvl9pPr marL="4114800" marR="0" lvl="8" indent="-355600" algn="l" rtl="0">
              <a:spcBef>
                <a:spcPts val="400"/>
              </a:spcBef>
              <a:spcAft>
                <a:spcPts val="0"/>
              </a:spcAft>
              <a:buClr>
                <a:schemeClr val="dk1"/>
              </a:buClr>
              <a:buSzPts val="2000"/>
              <a:buFont typeface="Arial"/>
              <a:buChar char="»"/>
              <a:defRPr sz="2000" b="0" i="0" u="none" strike="noStrike" cap="none">
                <a:solidFill>
                  <a:schemeClr val="dk1"/>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3.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14.xml"/><Relationship Id="rId1" Type="http://schemas.openxmlformats.org/officeDocument/2006/relationships/slideLayout" Target="../slideLayouts/slideLayout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21.xml"/><Relationship Id="rId1" Type="http://schemas.openxmlformats.org/officeDocument/2006/relationships/slideLayout" Target="../slideLayouts/slideLayout3.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2.xml"/><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3.xml"/><Relationship Id="rId1" Type="http://schemas.openxmlformats.org/officeDocument/2006/relationships/slideLayout" Target="../slideLayouts/slideLayout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5.xml"/><Relationship Id="rId1" Type="http://schemas.openxmlformats.org/officeDocument/2006/relationships/slideLayout" Target="../slideLayouts/slideLayout3.xml"/></Relationships>
</file>

<file path=ppt/slides/_rels/slide26.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6.xml"/><Relationship Id="rId1" Type="http://schemas.openxmlformats.org/officeDocument/2006/relationships/slideLayout" Target="../slideLayouts/slideLayout3.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3.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3.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3.xml"/></Relationships>
</file>

<file path=ppt/slides/_rels/slide34.xml.rels><?xml version="1.0" encoding="UTF-8" standalone="yes"?>
<Relationships xmlns="http://schemas.openxmlformats.org/package/2006/relationships"><Relationship Id="rId3" Type="http://schemas.openxmlformats.org/officeDocument/2006/relationships/hyperlink" Target="https://www.statisticshowto.datasciencecentral.com/probability-and-statistics/t-test/" TargetMode="External"/><Relationship Id="rId2" Type="http://schemas.openxmlformats.org/officeDocument/2006/relationships/notesSlide" Target="../notesSlides/notesSlide34.xml"/><Relationship Id="rId1" Type="http://schemas.openxmlformats.org/officeDocument/2006/relationships/slideLayout" Target="../slideLayouts/slideLayout3.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7"/>
        <p:cNvGrpSpPr/>
        <p:nvPr/>
      </p:nvGrpSpPr>
      <p:grpSpPr>
        <a:xfrm>
          <a:off x="0" y="0"/>
          <a:ext cx="0" cy="0"/>
          <a:chOff x="0" y="0"/>
          <a:chExt cx="0" cy="0"/>
        </a:xfrm>
      </p:grpSpPr>
      <p:sp>
        <p:nvSpPr>
          <p:cNvPr id="48" name="Google Shape;48;p1"/>
          <p:cNvSpPr/>
          <p:nvPr/>
        </p:nvSpPr>
        <p:spPr>
          <a:xfrm>
            <a:off x="711200" y="4672013"/>
            <a:ext cx="1828800" cy="38576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sp>
        <p:nvSpPr>
          <p:cNvPr id="49" name="Google Shape;49;p1"/>
          <p:cNvSpPr/>
          <p:nvPr/>
        </p:nvSpPr>
        <p:spPr>
          <a:xfrm>
            <a:off x="3149600" y="4672013"/>
            <a:ext cx="2844800" cy="385762"/>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Clr>
                <a:schemeClr val="dk1"/>
              </a:buClr>
              <a:buSzPts val="2000"/>
              <a:buFont typeface="Arial"/>
              <a:buNone/>
            </a:pPr>
            <a:endParaRPr sz="2000" b="1" i="0" u="none" strike="noStrike" cap="none">
              <a:solidFill>
                <a:schemeClr val="dk1"/>
              </a:solidFill>
              <a:latin typeface="Arial"/>
              <a:ea typeface="Arial"/>
              <a:cs typeface="Arial"/>
              <a:sym typeface="Arial"/>
            </a:endParaRPr>
          </a:p>
        </p:txBody>
      </p:sp>
      <p:sp>
        <p:nvSpPr>
          <p:cNvPr id="50" name="Google Shape;50;p1"/>
          <p:cNvSpPr txBox="1"/>
          <p:nvPr/>
        </p:nvSpPr>
        <p:spPr>
          <a:xfrm>
            <a:off x="2276475" y="2286000"/>
            <a:ext cx="4875213" cy="70802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FF9300"/>
              </a:buClr>
              <a:buSzPts val="4000"/>
              <a:buFont typeface="Arial"/>
              <a:buNone/>
            </a:pPr>
            <a:r>
              <a:rPr lang="en-IN" sz="4000" b="1" i="0" u="none" strike="noStrike" cap="none">
                <a:solidFill>
                  <a:srgbClr val="FF9300"/>
                </a:solidFill>
                <a:latin typeface="Arial"/>
                <a:ea typeface="Arial"/>
                <a:cs typeface="Arial"/>
                <a:sym typeface="Arial"/>
              </a:rPr>
              <a:t>Hypothesis Testing</a:t>
            </a:r>
            <a:endParaRPr/>
          </a:p>
        </p:txBody>
      </p:sp>
    </p:spTree>
  </p:cSld>
  <p:clrMapOvr>
    <a:masterClrMapping/>
  </p:clrMapOvr>
  <p:transition>
    <p:push dir="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26"/>
        <p:cNvGrpSpPr/>
        <p:nvPr/>
      </p:nvGrpSpPr>
      <p:grpSpPr>
        <a:xfrm>
          <a:off x="0" y="0"/>
          <a:ext cx="0" cy="0"/>
          <a:chOff x="0" y="0"/>
          <a:chExt cx="0" cy="0"/>
        </a:xfrm>
      </p:grpSpPr>
      <p:pic>
        <p:nvPicPr>
          <p:cNvPr id="127" name="Google Shape;127;p10"/>
          <p:cNvPicPr preferRelativeResize="0"/>
          <p:nvPr/>
        </p:nvPicPr>
        <p:blipFill rotWithShape="1">
          <a:blip r:embed="rId3">
            <a:alphaModFix/>
          </a:blip>
          <a:srcRect/>
          <a:stretch/>
        </p:blipFill>
        <p:spPr>
          <a:xfrm>
            <a:off x="323850" y="735013"/>
            <a:ext cx="8712200" cy="3078162"/>
          </a:xfrm>
          <a:prstGeom prst="rect">
            <a:avLst/>
          </a:prstGeom>
          <a:noFill/>
          <a:ln w="12700" cap="flat" cmpd="sng">
            <a:solidFill>
              <a:srgbClr val="FF0000"/>
            </a:solidFill>
            <a:prstDash val="solid"/>
            <a:miter lim="800000"/>
            <a:headEnd type="none" w="sm" len="sm"/>
            <a:tailEnd type="none" w="sm" len="sm"/>
          </a:ln>
        </p:spPr>
      </p:pic>
      <p:sp>
        <p:nvSpPr>
          <p:cNvPr id="128" name="Google Shape;128;p10"/>
          <p:cNvSpPr/>
          <p:nvPr/>
        </p:nvSpPr>
        <p:spPr>
          <a:xfrm>
            <a:off x="34925" y="4084638"/>
            <a:ext cx="1873250" cy="1016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200"/>
              <a:buFont typeface="Arial"/>
              <a:buNone/>
            </a:pPr>
            <a:br>
              <a:rPr lang="en-IN" sz="1200" b="0">
                <a:solidFill>
                  <a:schemeClr val="lt1"/>
                </a:solidFill>
                <a:latin typeface="Garamond"/>
                <a:ea typeface="Garamond"/>
                <a:cs typeface="Garamond"/>
                <a:sym typeface="Garamond"/>
              </a:rPr>
            </a:br>
            <a:r>
              <a:rPr lang="en-IN" sz="1200" b="0">
                <a:solidFill>
                  <a:schemeClr val="lt1"/>
                </a:solidFill>
                <a:latin typeface="Garamond"/>
                <a:ea typeface="Garamond"/>
                <a:cs typeface="Garamond"/>
                <a:sym typeface="Garamond"/>
              </a:rPr>
              <a:t>from scipy import stats</a:t>
            </a:r>
            <a:endParaRPr/>
          </a:p>
          <a:p>
            <a:pPr marL="0" marR="0" lvl="0" indent="0" algn="l" rtl="0">
              <a:spcBef>
                <a:spcPts val="0"/>
              </a:spcBef>
              <a:spcAft>
                <a:spcPts val="0"/>
              </a:spcAft>
              <a:buClr>
                <a:schemeClr val="lt1"/>
              </a:buClr>
              <a:buSzPts val="1200"/>
              <a:buFont typeface="Arial"/>
              <a:buNone/>
            </a:pPr>
            <a:r>
              <a:rPr lang="en-IN" sz="1200" b="0">
                <a:solidFill>
                  <a:schemeClr val="lt1"/>
                </a:solidFill>
                <a:latin typeface="Garamond"/>
                <a:ea typeface="Garamond"/>
                <a:cs typeface="Garamond"/>
                <a:sym typeface="Garamond"/>
              </a:rPr>
              <a:t>stats.norm.cdf(z)</a:t>
            </a:r>
            <a:endParaRPr/>
          </a:p>
          <a:p>
            <a:pPr marL="0" marR="0" lvl="0" indent="0" algn="l" rtl="0">
              <a:spcBef>
                <a:spcPts val="0"/>
              </a:spcBef>
              <a:spcAft>
                <a:spcPts val="0"/>
              </a:spcAft>
              <a:buClr>
                <a:schemeClr val="lt1"/>
              </a:buClr>
              <a:buSzPts val="1200"/>
              <a:buFont typeface="Arial"/>
              <a:buNone/>
            </a:pPr>
            <a:r>
              <a:rPr lang="en-IN" sz="1200" b="0">
                <a:solidFill>
                  <a:schemeClr val="lt1"/>
                </a:solidFill>
                <a:latin typeface="Garamond"/>
                <a:ea typeface="Garamond"/>
                <a:cs typeface="Garamond"/>
                <a:sym typeface="Garamond"/>
              </a:rPr>
              <a:t>stats.t.cdf(t,df=10)</a:t>
            </a:r>
            <a:endParaRPr/>
          </a:p>
          <a:p>
            <a:pPr marL="0" marR="0" lvl="0" indent="0" algn="l" rtl="0">
              <a:spcBef>
                <a:spcPts val="0"/>
              </a:spcBef>
              <a:spcAft>
                <a:spcPts val="0"/>
              </a:spcAft>
              <a:buClr>
                <a:schemeClr val="dk1"/>
              </a:buClr>
              <a:buSzPts val="1200"/>
              <a:buFont typeface="Arial"/>
              <a:buNone/>
            </a:pPr>
            <a:endParaRPr sz="1200" b="0">
              <a:solidFill>
                <a:schemeClr val="lt1"/>
              </a:solidFill>
              <a:latin typeface="Garamond"/>
              <a:ea typeface="Garamond"/>
              <a:cs typeface="Garamond"/>
              <a:sym typeface="Garamond"/>
            </a:endParaRPr>
          </a:p>
        </p:txBody>
      </p:sp>
    </p:spTree>
  </p:cSld>
  <p:clrMapOvr>
    <a:masterClrMapping/>
  </p:clrMapOvr>
  <p:transition>
    <p:push dir="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2"/>
        <p:cNvGrpSpPr/>
        <p:nvPr/>
      </p:nvGrpSpPr>
      <p:grpSpPr>
        <a:xfrm>
          <a:off x="0" y="0"/>
          <a:ext cx="0" cy="0"/>
          <a:chOff x="0" y="0"/>
          <a:chExt cx="0" cy="0"/>
        </a:xfrm>
      </p:grpSpPr>
      <p:pic>
        <p:nvPicPr>
          <p:cNvPr id="133" name="Google Shape;133;p11"/>
          <p:cNvPicPr preferRelativeResize="0"/>
          <p:nvPr/>
        </p:nvPicPr>
        <p:blipFill rotWithShape="1">
          <a:blip r:embed="rId3">
            <a:alphaModFix/>
          </a:blip>
          <a:srcRect/>
          <a:stretch/>
        </p:blipFill>
        <p:spPr>
          <a:xfrm>
            <a:off x="468313" y="844550"/>
            <a:ext cx="8518525" cy="3563938"/>
          </a:xfrm>
          <a:prstGeom prst="rect">
            <a:avLst/>
          </a:prstGeom>
          <a:noFill/>
          <a:ln>
            <a:noFill/>
          </a:ln>
        </p:spPr>
      </p:pic>
    </p:spTree>
  </p:cSld>
  <p:clrMapOvr>
    <a:masterClrMapping/>
  </p:clrMapOvr>
  <p:transition>
    <p:push dir="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pic>
        <p:nvPicPr>
          <p:cNvPr id="138" name="Google Shape;138;p12"/>
          <p:cNvPicPr preferRelativeResize="0"/>
          <p:nvPr/>
        </p:nvPicPr>
        <p:blipFill rotWithShape="1">
          <a:blip r:embed="rId3">
            <a:alphaModFix/>
          </a:blip>
          <a:srcRect/>
          <a:stretch/>
        </p:blipFill>
        <p:spPr>
          <a:xfrm>
            <a:off x="755650" y="627063"/>
            <a:ext cx="7993063" cy="3927475"/>
          </a:xfrm>
          <a:prstGeom prst="rect">
            <a:avLst/>
          </a:prstGeom>
          <a:noFill/>
          <a:ln w="12700" cap="flat" cmpd="sng">
            <a:solidFill>
              <a:srgbClr val="FF0000"/>
            </a:solidFill>
            <a:prstDash val="solid"/>
            <a:miter lim="800000"/>
            <a:headEnd type="none" w="sm" len="sm"/>
            <a:tailEnd type="none" w="sm" len="sm"/>
          </a:ln>
        </p:spPr>
      </p:pic>
      <p:pic>
        <p:nvPicPr>
          <p:cNvPr id="139" name="Google Shape;139;p12"/>
          <p:cNvPicPr preferRelativeResize="0"/>
          <p:nvPr/>
        </p:nvPicPr>
        <p:blipFill rotWithShape="1">
          <a:blip r:embed="rId4">
            <a:alphaModFix/>
          </a:blip>
          <a:srcRect/>
          <a:stretch/>
        </p:blipFill>
        <p:spPr>
          <a:xfrm>
            <a:off x="1835150" y="3524250"/>
            <a:ext cx="5886450" cy="342900"/>
          </a:xfrm>
          <a:prstGeom prst="rect">
            <a:avLst/>
          </a:prstGeom>
          <a:noFill/>
          <a:ln>
            <a:noFill/>
          </a:ln>
        </p:spPr>
      </p:pic>
    </p:spTree>
  </p:cSld>
  <p:clrMapOvr>
    <a:masterClrMapping/>
  </p:clrMapOvr>
  <p:transition>
    <p:push dir="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13"/>
          <p:cNvSpPr txBox="1"/>
          <p:nvPr/>
        </p:nvSpPr>
        <p:spPr>
          <a:xfrm>
            <a:off x="-40288" y="0"/>
            <a:ext cx="4612288"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Normal Distribution codes</a:t>
            </a:r>
            <a:endParaRPr/>
          </a:p>
        </p:txBody>
      </p:sp>
      <p:pic>
        <p:nvPicPr>
          <p:cNvPr id="145" name="Google Shape;145;p13"/>
          <p:cNvPicPr preferRelativeResize="0"/>
          <p:nvPr/>
        </p:nvPicPr>
        <p:blipFill rotWithShape="1">
          <a:blip r:embed="rId3">
            <a:alphaModFix/>
          </a:blip>
          <a:srcRect/>
          <a:stretch/>
        </p:blipFill>
        <p:spPr>
          <a:xfrm>
            <a:off x="598488" y="771525"/>
            <a:ext cx="2459037" cy="2016125"/>
          </a:xfrm>
          <a:prstGeom prst="rect">
            <a:avLst/>
          </a:prstGeom>
          <a:noFill/>
          <a:ln>
            <a:noFill/>
          </a:ln>
        </p:spPr>
      </p:pic>
      <p:pic>
        <p:nvPicPr>
          <p:cNvPr id="146" name="Google Shape;146;p13"/>
          <p:cNvPicPr preferRelativeResize="0"/>
          <p:nvPr/>
        </p:nvPicPr>
        <p:blipFill rotWithShape="1">
          <a:blip r:embed="rId4">
            <a:alphaModFix/>
          </a:blip>
          <a:srcRect/>
          <a:stretch/>
        </p:blipFill>
        <p:spPr>
          <a:xfrm>
            <a:off x="4891899" y="425949"/>
            <a:ext cx="3928573" cy="2339824"/>
          </a:xfrm>
          <a:prstGeom prst="rect">
            <a:avLst/>
          </a:prstGeom>
          <a:noFill/>
          <a:ln w="9525" cap="flat" cmpd="sng">
            <a:solidFill>
              <a:srgbClr val="000000"/>
            </a:solidFill>
            <a:prstDash val="solid"/>
            <a:miter lim="800000"/>
            <a:headEnd type="none" w="sm" len="sm"/>
            <a:tailEnd type="none" w="sm" len="sm"/>
          </a:ln>
        </p:spPr>
      </p:pic>
      <p:pic>
        <p:nvPicPr>
          <p:cNvPr id="147" name="Google Shape;147;p13"/>
          <p:cNvPicPr preferRelativeResize="0"/>
          <p:nvPr/>
        </p:nvPicPr>
        <p:blipFill rotWithShape="1">
          <a:blip r:embed="rId5">
            <a:alphaModFix/>
          </a:blip>
          <a:srcRect/>
          <a:stretch/>
        </p:blipFill>
        <p:spPr>
          <a:xfrm>
            <a:off x="4891898" y="2765773"/>
            <a:ext cx="3928573" cy="2254249"/>
          </a:xfrm>
          <a:prstGeom prst="rect">
            <a:avLst/>
          </a:prstGeom>
          <a:noFill/>
          <a:ln w="9525" cap="flat" cmpd="sng">
            <a:solidFill>
              <a:srgbClr val="000000"/>
            </a:solidFill>
            <a:prstDash val="solid"/>
            <a:miter lim="800000"/>
            <a:headEnd type="none" w="sm" len="sm"/>
            <a:tailEnd type="none" w="sm" len="sm"/>
          </a:ln>
        </p:spPr>
      </p:pic>
      <p:pic>
        <p:nvPicPr>
          <p:cNvPr id="148" name="Google Shape;148;p13"/>
          <p:cNvPicPr preferRelativeResize="0"/>
          <p:nvPr/>
        </p:nvPicPr>
        <p:blipFill rotWithShape="1">
          <a:blip r:embed="rId6">
            <a:alphaModFix/>
          </a:blip>
          <a:srcRect/>
          <a:stretch/>
        </p:blipFill>
        <p:spPr>
          <a:xfrm>
            <a:off x="598488" y="2905250"/>
            <a:ext cx="2459037" cy="208581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52"/>
        <p:cNvGrpSpPr/>
        <p:nvPr/>
      </p:nvGrpSpPr>
      <p:grpSpPr>
        <a:xfrm>
          <a:off x="0" y="0"/>
          <a:ext cx="0" cy="0"/>
          <a:chOff x="0" y="0"/>
          <a:chExt cx="0" cy="0"/>
        </a:xfrm>
      </p:grpSpPr>
      <p:sp>
        <p:nvSpPr>
          <p:cNvPr id="153" name="Google Shape;153;p14"/>
          <p:cNvSpPr txBox="1"/>
          <p:nvPr/>
        </p:nvSpPr>
        <p:spPr>
          <a:xfrm>
            <a:off x="0" y="0"/>
            <a:ext cx="502573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Student’ t- Distribution codes</a:t>
            </a:r>
            <a:endParaRPr/>
          </a:p>
        </p:txBody>
      </p:sp>
      <p:pic>
        <p:nvPicPr>
          <p:cNvPr id="154" name="Google Shape;154;p14"/>
          <p:cNvPicPr preferRelativeResize="0"/>
          <p:nvPr/>
        </p:nvPicPr>
        <p:blipFill rotWithShape="1">
          <a:blip r:embed="rId3">
            <a:alphaModFix/>
          </a:blip>
          <a:srcRect/>
          <a:stretch/>
        </p:blipFill>
        <p:spPr>
          <a:xfrm>
            <a:off x="468313" y="842963"/>
            <a:ext cx="2276475" cy="1998662"/>
          </a:xfrm>
          <a:prstGeom prst="rect">
            <a:avLst/>
          </a:prstGeom>
          <a:noFill/>
          <a:ln>
            <a:noFill/>
          </a:ln>
        </p:spPr>
      </p:pic>
      <p:pic>
        <p:nvPicPr>
          <p:cNvPr id="155" name="Google Shape;155;p14"/>
          <p:cNvPicPr preferRelativeResize="0"/>
          <p:nvPr/>
        </p:nvPicPr>
        <p:blipFill rotWithShape="1">
          <a:blip r:embed="rId4">
            <a:alphaModFix/>
          </a:blip>
          <a:srcRect/>
          <a:stretch/>
        </p:blipFill>
        <p:spPr>
          <a:xfrm>
            <a:off x="5749857" y="520321"/>
            <a:ext cx="3045361" cy="2245174"/>
          </a:xfrm>
          <a:prstGeom prst="rect">
            <a:avLst/>
          </a:prstGeom>
          <a:noFill/>
          <a:ln w="9525" cap="flat" cmpd="sng">
            <a:solidFill>
              <a:srgbClr val="000000"/>
            </a:solidFill>
            <a:prstDash val="solid"/>
            <a:miter lim="800000"/>
            <a:headEnd type="none" w="sm" len="sm"/>
            <a:tailEnd type="none" w="sm" len="sm"/>
          </a:ln>
        </p:spPr>
      </p:pic>
      <p:pic>
        <p:nvPicPr>
          <p:cNvPr id="156" name="Google Shape;156;p14"/>
          <p:cNvPicPr preferRelativeResize="0"/>
          <p:nvPr/>
        </p:nvPicPr>
        <p:blipFill rotWithShape="1">
          <a:blip r:embed="rId5">
            <a:alphaModFix/>
          </a:blip>
          <a:srcRect/>
          <a:stretch/>
        </p:blipFill>
        <p:spPr>
          <a:xfrm>
            <a:off x="352425" y="2841625"/>
            <a:ext cx="2508250" cy="2047875"/>
          </a:xfrm>
          <a:prstGeom prst="rect">
            <a:avLst/>
          </a:prstGeom>
          <a:noFill/>
          <a:ln>
            <a:noFill/>
          </a:ln>
        </p:spPr>
      </p:pic>
      <p:pic>
        <p:nvPicPr>
          <p:cNvPr id="157" name="Google Shape;157;p14"/>
          <p:cNvPicPr preferRelativeResize="0"/>
          <p:nvPr/>
        </p:nvPicPr>
        <p:blipFill rotWithShape="1">
          <a:blip r:embed="rId6">
            <a:alphaModFix/>
          </a:blip>
          <a:srcRect/>
          <a:stretch/>
        </p:blipFill>
        <p:spPr>
          <a:xfrm>
            <a:off x="5749857" y="2706446"/>
            <a:ext cx="3045361" cy="2186278"/>
          </a:xfrm>
          <a:prstGeom prst="rect">
            <a:avLst/>
          </a:prstGeom>
          <a:noFill/>
          <a:ln w="9525" cap="flat" cmpd="sng">
            <a:solidFill>
              <a:srgbClr val="000000"/>
            </a:solidFill>
            <a:prstDash val="solid"/>
            <a:miter lim="800000"/>
            <a:headEnd type="none" w="sm" len="sm"/>
            <a:tailEnd type="none" w="sm" len="sm"/>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1"/>
        <p:cNvGrpSpPr/>
        <p:nvPr/>
      </p:nvGrpSpPr>
      <p:grpSpPr>
        <a:xfrm>
          <a:off x="0" y="0"/>
          <a:ext cx="0" cy="0"/>
          <a:chOff x="0" y="0"/>
          <a:chExt cx="0" cy="0"/>
        </a:xfrm>
      </p:grpSpPr>
      <p:sp>
        <p:nvSpPr>
          <p:cNvPr id="162" name="Google Shape;162;p15"/>
          <p:cNvSpPr/>
          <p:nvPr/>
        </p:nvSpPr>
        <p:spPr>
          <a:xfrm>
            <a:off x="107950" y="1203325"/>
            <a:ext cx="8642350"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Conducting a hypothesis test is a bit like putting a prisoner on trial in front of a jury. </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The jury assumes that the prisoner is innocent unless there is strong evidence against him, but even after considering the evidence,</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 </a:t>
            </a:r>
            <a:r>
              <a:rPr lang="en-IN" sz="2000" b="0">
                <a:solidFill>
                  <a:srgbClr val="FF0000"/>
                </a:solidFill>
                <a:latin typeface="Garamond"/>
                <a:ea typeface="Garamond"/>
                <a:cs typeface="Garamond"/>
                <a:sym typeface="Garamond"/>
              </a:rPr>
              <a:t>it’s still possible for the jury to make wrong decisions</a:t>
            </a:r>
            <a:endParaRPr/>
          </a:p>
        </p:txBody>
      </p:sp>
      <p:sp>
        <p:nvSpPr>
          <p:cNvPr id="163" name="Google Shape;163;p15"/>
          <p:cNvSpPr txBox="1"/>
          <p:nvPr/>
        </p:nvSpPr>
        <p:spPr>
          <a:xfrm>
            <a:off x="0" y="0"/>
            <a:ext cx="381565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Simple Exercise</a:t>
            </a:r>
            <a:endParaRPr/>
          </a:p>
        </p:txBody>
      </p:sp>
    </p:spTree>
  </p:cSld>
  <p:clrMapOvr>
    <a:masterClrMapping/>
  </p:clrMapOvr>
  <p:transition>
    <p:push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7"/>
        <p:cNvGrpSpPr/>
        <p:nvPr/>
      </p:nvGrpSpPr>
      <p:grpSpPr>
        <a:xfrm>
          <a:off x="0" y="0"/>
          <a:ext cx="0" cy="0"/>
          <a:chOff x="0" y="0"/>
          <a:chExt cx="0" cy="0"/>
        </a:xfrm>
      </p:grpSpPr>
      <p:sp>
        <p:nvSpPr>
          <p:cNvPr id="168" name="Google Shape;168;p16"/>
          <p:cNvSpPr txBox="1"/>
          <p:nvPr/>
        </p:nvSpPr>
        <p:spPr>
          <a:xfrm>
            <a:off x="0" y="0"/>
            <a:ext cx="381565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Simple Exercise</a:t>
            </a:r>
            <a:endParaRPr/>
          </a:p>
        </p:txBody>
      </p:sp>
      <p:sp>
        <p:nvSpPr>
          <p:cNvPr id="169" name="Google Shape;169;p16"/>
          <p:cNvSpPr/>
          <p:nvPr/>
        </p:nvSpPr>
        <p:spPr>
          <a:xfrm>
            <a:off x="208047" y="940824"/>
            <a:ext cx="8424863" cy="10160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A prisoner is on trial for a crime, and you’re on the jury. The jury’s</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task is to assume the prisoner is innocent, but if there’s enough</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evidence against him, they need to convict him.</a:t>
            </a:r>
            <a:endParaRPr/>
          </a:p>
        </p:txBody>
      </p:sp>
      <p:pic>
        <p:nvPicPr>
          <p:cNvPr id="170" name="Google Shape;170;p16"/>
          <p:cNvPicPr preferRelativeResize="0"/>
          <p:nvPr/>
        </p:nvPicPr>
        <p:blipFill rotWithShape="1">
          <a:blip r:embed="rId3">
            <a:alphaModFix/>
          </a:blip>
          <a:srcRect/>
          <a:stretch/>
        </p:blipFill>
        <p:spPr>
          <a:xfrm>
            <a:off x="6588224" y="1483506"/>
            <a:ext cx="1933575" cy="1136650"/>
          </a:xfrm>
          <a:prstGeom prst="rect">
            <a:avLst/>
          </a:prstGeom>
          <a:noFill/>
          <a:ln>
            <a:noFill/>
          </a:ln>
        </p:spPr>
      </p:pic>
      <p:sp>
        <p:nvSpPr>
          <p:cNvPr id="171" name="Google Shape;171;p16"/>
          <p:cNvSpPr/>
          <p:nvPr/>
        </p:nvSpPr>
        <p:spPr>
          <a:xfrm>
            <a:off x="232055" y="2745352"/>
            <a:ext cx="7076249" cy="1323439"/>
          </a:xfrm>
          <a:prstGeom prst="rect">
            <a:avLst/>
          </a:prstGeom>
          <a:noFill/>
          <a:ln>
            <a:noFill/>
          </a:ln>
        </p:spPr>
        <p:txBody>
          <a:bodyPr spcFirstLastPara="1" wrap="square" lIns="91425" tIns="45700" rIns="91425" bIns="45700" anchor="t" anchorCtr="0">
            <a:spAutoFit/>
          </a:bodyPr>
          <a:lstStyle/>
          <a:p>
            <a:pPr marL="457200" marR="0" lvl="0" indent="-457200" algn="l" rtl="0">
              <a:spcBef>
                <a:spcPts val="0"/>
              </a:spcBef>
              <a:spcAft>
                <a:spcPts val="0"/>
              </a:spcAft>
              <a:buClr>
                <a:schemeClr val="dk1"/>
              </a:buClr>
              <a:buSzPts val="2000"/>
              <a:buFont typeface="Arial"/>
              <a:buAutoNum type="arabicPeriod"/>
            </a:pPr>
            <a:r>
              <a:rPr lang="en-IN" sz="2000" b="0">
                <a:solidFill>
                  <a:schemeClr val="dk1"/>
                </a:solidFill>
                <a:latin typeface="Garamond"/>
                <a:ea typeface="Garamond"/>
                <a:cs typeface="Garamond"/>
                <a:sym typeface="Garamond"/>
              </a:rPr>
              <a:t>In the trial, what’s the null hypothesis?</a:t>
            </a:r>
            <a:endParaRPr/>
          </a:p>
          <a:p>
            <a:pPr marL="457200" marR="0" lvl="0" indent="-457200" algn="l" rtl="0">
              <a:spcBef>
                <a:spcPts val="0"/>
              </a:spcBef>
              <a:spcAft>
                <a:spcPts val="0"/>
              </a:spcAft>
              <a:buClr>
                <a:schemeClr val="dk1"/>
              </a:buClr>
              <a:buSzPts val="2000"/>
              <a:buFont typeface="Arial"/>
              <a:buAutoNum type="arabicPeriod"/>
            </a:pPr>
            <a:r>
              <a:rPr lang="en-IN" sz="2000" b="0">
                <a:solidFill>
                  <a:schemeClr val="dk1"/>
                </a:solidFill>
                <a:latin typeface="Garamond"/>
                <a:ea typeface="Garamond"/>
                <a:cs typeface="Garamond"/>
                <a:sym typeface="Garamond"/>
              </a:rPr>
              <a:t>What’s the alternate hypothesis?</a:t>
            </a:r>
            <a:endParaRPr/>
          </a:p>
          <a:p>
            <a:pPr marL="457200" marR="0" lvl="0" indent="-457200" algn="l" rtl="0">
              <a:spcBef>
                <a:spcPts val="0"/>
              </a:spcBef>
              <a:spcAft>
                <a:spcPts val="0"/>
              </a:spcAft>
              <a:buClr>
                <a:schemeClr val="dk1"/>
              </a:buClr>
              <a:buSzPts val="2000"/>
              <a:buFont typeface="Arial"/>
              <a:buAutoNum type="arabicPeriod"/>
            </a:pPr>
            <a:r>
              <a:rPr lang="en-IN" sz="2000" b="0">
                <a:solidFill>
                  <a:schemeClr val="dk1"/>
                </a:solidFill>
                <a:latin typeface="Garamond"/>
                <a:ea typeface="Garamond"/>
                <a:cs typeface="Garamond"/>
                <a:sym typeface="Garamond"/>
              </a:rPr>
              <a:t>In what ways can the jury make a verdict that’s correct?</a:t>
            </a:r>
            <a:endParaRPr/>
          </a:p>
          <a:p>
            <a:pPr marL="457200" marR="0" lvl="0" indent="-457200" algn="l" rtl="0">
              <a:spcBef>
                <a:spcPts val="0"/>
              </a:spcBef>
              <a:spcAft>
                <a:spcPts val="0"/>
              </a:spcAft>
              <a:buClr>
                <a:schemeClr val="dk1"/>
              </a:buClr>
              <a:buSzPts val="2000"/>
              <a:buFont typeface="Arial"/>
              <a:buAutoNum type="arabicPeriod"/>
            </a:pPr>
            <a:r>
              <a:rPr lang="en-IN" sz="2000" b="0">
                <a:solidFill>
                  <a:schemeClr val="dk1"/>
                </a:solidFill>
                <a:latin typeface="Garamond"/>
                <a:ea typeface="Garamond"/>
                <a:cs typeface="Garamond"/>
                <a:sym typeface="Garamond"/>
              </a:rPr>
              <a:t>In what ways can the jury make a verdict that’s incorrect?</a:t>
            </a:r>
            <a:endParaRPr/>
          </a:p>
        </p:txBody>
      </p:sp>
    </p:spTree>
  </p:cSld>
  <p:clrMapOvr>
    <a:masterClrMapping/>
  </p:clrMapOvr>
  <p:transition>
    <p:push dir="r"/>
  </p:transition>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Google Shape;176;p17"/>
          <p:cNvSpPr txBox="1"/>
          <p:nvPr/>
        </p:nvSpPr>
        <p:spPr>
          <a:xfrm>
            <a:off x="0" y="0"/>
            <a:ext cx="4032126"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Simple Exercise</a:t>
            </a:r>
            <a:endParaRPr/>
          </a:p>
        </p:txBody>
      </p:sp>
      <p:pic>
        <p:nvPicPr>
          <p:cNvPr id="177" name="Google Shape;177;p17"/>
          <p:cNvPicPr preferRelativeResize="0"/>
          <p:nvPr/>
        </p:nvPicPr>
        <p:blipFill rotWithShape="1">
          <a:blip r:embed="rId3">
            <a:alphaModFix/>
          </a:blip>
          <a:srcRect/>
          <a:stretch/>
        </p:blipFill>
        <p:spPr>
          <a:xfrm>
            <a:off x="7164388" y="1077913"/>
            <a:ext cx="1933575" cy="1136650"/>
          </a:xfrm>
          <a:prstGeom prst="rect">
            <a:avLst/>
          </a:prstGeom>
          <a:noFill/>
          <a:ln>
            <a:noFill/>
          </a:ln>
        </p:spPr>
      </p:pic>
      <p:sp>
        <p:nvSpPr>
          <p:cNvPr id="178" name="Google Shape;178;p17"/>
          <p:cNvSpPr/>
          <p:nvPr/>
        </p:nvSpPr>
        <p:spPr>
          <a:xfrm>
            <a:off x="179388" y="917575"/>
            <a:ext cx="763270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1">
                <a:solidFill>
                  <a:schemeClr val="dk1"/>
                </a:solidFill>
                <a:latin typeface="Garamond"/>
                <a:ea typeface="Garamond"/>
                <a:cs typeface="Garamond"/>
                <a:sym typeface="Garamond"/>
              </a:rPr>
              <a:t> In the trial, what’s the null hypothesis?</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The null hypothesis is that the prisoner is innocent, as that is what we have to assume until there’s proof otherwise.</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1">
                <a:solidFill>
                  <a:schemeClr val="dk1"/>
                </a:solidFill>
                <a:latin typeface="Garamond"/>
                <a:ea typeface="Garamond"/>
                <a:cs typeface="Garamond"/>
                <a:sym typeface="Garamond"/>
              </a:rPr>
              <a:t>What’s the alternate hypothesis?</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The alternate hypothesis is that the prisoner is guilty. In other words, if there’s sufficient proof that the prisoner is not innocent, then we’ll accept that he’s guilty and convict him.</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p:txBody>
      </p:sp>
    </p:spTree>
  </p:cSld>
  <p:clrMapOvr>
    <a:masterClrMapping/>
  </p:clrMapOvr>
  <p:transition>
    <p:push dir="r"/>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82"/>
        <p:cNvGrpSpPr/>
        <p:nvPr/>
      </p:nvGrpSpPr>
      <p:grpSpPr>
        <a:xfrm>
          <a:off x="0" y="0"/>
          <a:ext cx="0" cy="0"/>
          <a:chOff x="0" y="0"/>
          <a:chExt cx="0" cy="0"/>
        </a:xfrm>
      </p:grpSpPr>
      <p:sp>
        <p:nvSpPr>
          <p:cNvPr id="183" name="Google Shape;183;p18"/>
          <p:cNvSpPr txBox="1"/>
          <p:nvPr/>
        </p:nvSpPr>
        <p:spPr>
          <a:xfrm>
            <a:off x="0" y="0"/>
            <a:ext cx="4032126"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Simple Exercise</a:t>
            </a:r>
            <a:endParaRPr/>
          </a:p>
        </p:txBody>
      </p:sp>
      <p:pic>
        <p:nvPicPr>
          <p:cNvPr id="184" name="Google Shape;184;p18"/>
          <p:cNvPicPr preferRelativeResize="0"/>
          <p:nvPr/>
        </p:nvPicPr>
        <p:blipFill rotWithShape="1">
          <a:blip r:embed="rId3">
            <a:alphaModFix/>
          </a:blip>
          <a:srcRect/>
          <a:stretch/>
        </p:blipFill>
        <p:spPr>
          <a:xfrm>
            <a:off x="7164388" y="1077913"/>
            <a:ext cx="1933575" cy="1136650"/>
          </a:xfrm>
          <a:prstGeom prst="rect">
            <a:avLst/>
          </a:prstGeom>
          <a:noFill/>
          <a:ln>
            <a:noFill/>
          </a:ln>
        </p:spPr>
      </p:pic>
      <p:sp>
        <p:nvSpPr>
          <p:cNvPr id="185" name="Google Shape;185;p18"/>
          <p:cNvSpPr/>
          <p:nvPr/>
        </p:nvSpPr>
        <p:spPr>
          <a:xfrm>
            <a:off x="46037" y="1077913"/>
            <a:ext cx="7777163" cy="3477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FF0000"/>
              </a:buClr>
              <a:buSzPts val="2000"/>
              <a:buFont typeface="Arial"/>
              <a:buNone/>
            </a:pPr>
            <a:r>
              <a:rPr lang="en-IN" sz="2000" b="1">
                <a:solidFill>
                  <a:srgbClr val="FF0000"/>
                </a:solidFill>
                <a:latin typeface="Garamond"/>
                <a:ea typeface="Garamond"/>
                <a:cs typeface="Garamond"/>
                <a:sym typeface="Garamond"/>
              </a:rPr>
              <a:t>In what ways can the jury make a verdict that’s correct?</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We can make a correct verdict if:</a:t>
            </a:r>
            <a:endParaRPr/>
          </a:p>
          <a:p>
            <a:pPr marL="457200" marR="0" lvl="1" indent="0" algn="l" rtl="0">
              <a:spcBef>
                <a:spcPts val="0"/>
              </a:spcBef>
              <a:spcAft>
                <a:spcPts val="0"/>
              </a:spcAft>
              <a:buClr>
                <a:schemeClr val="dk1"/>
              </a:buClr>
              <a:buSzPts val="2000"/>
              <a:buFont typeface="Noto Sans Symbols"/>
              <a:buNone/>
            </a:pPr>
            <a:r>
              <a:rPr lang="en-IN" sz="2000" b="0" i="0" u="none" strike="noStrike" cap="none">
                <a:solidFill>
                  <a:schemeClr val="dk1"/>
                </a:solidFill>
                <a:latin typeface="Garamond"/>
                <a:ea typeface="Garamond"/>
                <a:cs typeface="Garamond"/>
                <a:sym typeface="Garamond"/>
              </a:rPr>
              <a:t>a) The prisoner is innocent, and we find him innocent.</a:t>
            </a:r>
            <a:endParaRPr/>
          </a:p>
          <a:p>
            <a:pPr marL="457200" marR="0" lvl="1" indent="0" algn="l" rtl="0">
              <a:spcBef>
                <a:spcPts val="0"/>
              </a:spcBef>
              <a:spcAft>
                <a:spcPts val="0"/>
              </a:spcAft>
              <a:buClr>
                <a:schemeClr val="dk1"/>
              </a:buClr>
              <a:buSzPts val="2000"/>
              <a:buFont typeface="Noto Sans Symbols"/>
              <a:buNone/>
            </a:pPr>
            <a:r>
              <a:rPr lang="en-IN" sz="2000" b="0" i="0" u="none" strike="noStrike" cap="none">
                <a:solidFill>
                  <a:schemeClr val="dk1"/>
                </a:solidFill>
                <a:latin typeface="Garamond"/>
                <a:ea typeface="Garamond"/>
                <a:cs typeface="Garamond"/>
                <a:sym typeface="Garamond"/>
              </a:rPr>
              <a:t>b) The prisoner is guilty, and we find him guilty.</a:t>
            </a:r>
            <a:endParaRPr/>
          </a:p>
          <a:p>
            <a:pPr marL="457200" marR="0" lvl="1" indent="0" algn="l" rtl="0">
              <a:spcBef>
                <a:spcPts val="0"/>
              </a:spcBef>
              <a:spcAft>
                <a:spcPts val="0"/>
              </a:spcAft>
              <a:buClr>
                <a:schemeClr val="dk1"/>
              </a:buClr>
              <a:buSzPts val="2000"/>
              <a:buFont typeface="Noto Sans Symbols"/>
              <a:buNone/>
            </a:pPr>
            <a:endParaRPr sz="2000" b="0" i="0" u="none" strike="noStrike" cap="none">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endParaRPr sz="2000" b="0">
              <a:solidFill>
                <a:srgbClr val="FF0000"/>
              </a:solidFill>
              <a:latin typeface="Garamond"/>
              <a:ea typeface="Garamond"/>
              <a:cs typeface="Garamond"/>
              <a:sym typeface="Garamond"/>
            </a:endParaRPr>
          </a:p>
          <a:p>
            <a:pPr marL="0" marR="0" lvl="0" indent="0" algn="l" rtl="0">
              <a:spcBef>
                <a:spcPts val="0"/>
              </a:spcBef>
              <a:spcAft>
                <a:spcPts val="0"/>
              </a:spcAft>
              <a:buClr>
                <a:srgbClr val="FF0000"/>
              </a:buClr>
              <a:buSzPts val="2000"/>
              <a:buFont typeface="Arial"/>
              <a:buNone/>
            </a:pPr>
            <a:r>
              <a:rPr lang="en-IN" sz="2000" b="1">
                <a:solidFill>
                  <a:srgbClr val="FF0000"/>
                </a:solidFill>
                <a:latin typeface="Garamond"/>
                <a:ea typeface="Garamond"/>
                <a:cs typeface="Garamond"/>
                <a:sym typeface="Garamond"/>
              </a:rPr>
              <a:t>In what ways can the jury make a verdict that’s incorrect?</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We can make an incorrect verdict if:</a:t>
            </a:r>
            <a:endParaRPr/>
          </a:p>
          <a:p>
            <a:pPr marL="457200" marR="0" lvl="1" indent="0" algn="l" rtl="0">
              <a:spcBef>
                <a:spcPts val="0"/>
              </a:spcBef>
              <a:spcAft>
                <a:spcPts val="0"/>
              </a:spcAft>
              <a:buClr>
                <a:schemeClr val="dk1"/>
              </a:buClr>
              <a:buSzPts val="2000"/>
              <a:buFont typeface="Noto Sans Symbols"/>
              <a:buNone/>
            </a:pPr>
            <a:r>
              <a:rPr lang="en-IN" sz="2000" b="0" i="0" u="none" strike="noStrike" cap="none">
                <a:solidFill>
                  <a:schemeClr val="dk1"/>
                </a:solidFill>
                <a:latin typeface="Garamond"/>
                <a:ea typeface="Garamond"/>
                <a:cs typeface="Garamond"/>
                <a:sym typeface="Garamond"/>
              </a:rPr>
              <a:t>a) The prisoner is innocent, and we find him guilty.</a:t>
            </a:r>
            <a:endParaRPr/>
          </a:p>
          <a:p>
            <a:pPr marL="457200" marR="0" lvl="1" indent="0" algn="l" rtl="0">
              <a:spcBef>
                <a:spcPts val="0"/>
              </a:spcBef>
              <a:spcAft>
                <a:spcPts val="0"/>
              </a:spcAft>
              <a:buClr>
                <a:schemeClr val="dk1"/>
              </a:buClr>
              <a:buSzPts val="2000"/>
              <a:buFont typeface="Noto Sans Symbols"/>
              <a:buNone/>
            </a:pPr>
            <a:r>
              <a:rPr lang="en-IN" sz="2000" b="0" i="0" u="none" strike="noStrike" cap="none">
                <a:solidFill>
                  <a:schemeClr val="dk1"/>
                </a:solidFill>
                <a:latin typeface="Garamond"/>
                <a:ea typeface="Garamond"/>
                <a:cs typeface="Garamond"/>
                <a:sym typeface="Garamond"/>
              </a:rPr>
              <a:t>b) The prisoner is guilty, and we find him innocent.</a:t>
            </a:r>
            <a:endParaRPr/>
          </a:p>
          <a:p>
            <a:pPr marL="457200" marR="0" lvl="1" indent="0" algn="l" rtl="0">
              <a:spcBef>
                <a:spcPts val="0"/>
              </a:spcBef>
              <a:spcAft>
                <a:spcPts val="0"/>
              </a:spcAft>
              <a:buClr>
                <a:schemeClr val="dk1"/>
              </a:buClr>
              <a:buSzPts val="2000"/>
              <a:buFont typeface="Noto Sans Symbols"/>
              <a:buNone/>
            </a:pPr>
            <a:endParaRPr sz="2000" b="0" i="0" u="none" strike="noStrike" cap="none">
              <a:solidFill>
                <a:schemeClr val="dk1"/>
              </a:solidFill>
              <a:latin typeface="Garamond"/>
              <a:ea typeface="Garamond"/>
              <a:cs typeface="Garamond"/>
              <a:sym typeface="Garamond"/>
            </a:endParaRPr>
          </a:p>
        </p:txBody>
      </p:sp>
    </p:spTree>
  </p:cSld>
  <p:clrMapOvr>
    <a:masterClrMapping/>
  </p:clrMapOvr>
  <p:transition>
    <p:push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89"/>
        <p:cNvGrpSpPr/>
        <p:nvPr/>
      </p:nvGrpSpPr>
      <p:grpSpPr>
        <a:xfrm>
          <a:off x="0" y="0"/>
          <a:ext cx="0" cy="0"/>
          <a:chOff x="0" y="0"/>
          <a:chExt cx="0" cy="0"/>
        </a:xfrm>
      </p:grpSpPr>
      <p:sp>
        <p:nvSpPr>
          <p:cNvPr id="190" name="Google Shape;190;p19"/>
          <p:cNvSpPr/>
          <p:nvPr/>
        </p:nvSpPr>
        <p:spPr>
          <a:xfrm>
            <a:off x="395536" y="555526"/>
            <a:ext cx="8137525" cy="3477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The errors we can make when conducting a hypothesis test are the same sort of errors we could make when putting a prisoner on trial</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Hypothesis tests are basically tests where you take a claim and put it on trial by assessing the evidence against it. If there’s sufficient evidence against it, you reject it, but if there’s insufficient evidence against it, you accept it.</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You may correctly accept or reject the null hypothesis, but even considering the evidence, it’s also possible to make an error. You may reject a valid null hypothesis, or you might accept it when it’s actually false</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p:txBody>
      </p:sp>
    </p:spTree>
  </p:cSld>
  <p:clrMapOvr>
    <a:masterClrMapping/>
  </p:clrMapOvr>
  <p:transition>
    <p:push dir="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54"/>
        <p:cNvGrpSpPr/>
        <p:nvPr/>
      </p:nvGrpSpPr>
      <p:grpSpPr>
        <a:xfrm>
          <a:off x="0" y="0"/>
          <a:ext cx="0" cy="0"/>
          <a:chOff x="0" y="0"/>
          <a:chExt cx="0" cy="0"/>
        </a:xfrm>
      </p:grpSpPr>
      <p:sp>
        <p:nvSpPr>
          <p:cNvPr id="55" name="Google Shape;55;p2"/>
          <p:cNvSpPr/>
          <p:nvPr/>
        </p:nvSpPr>
        <p:spPr>
          <a:xfrm>
            <a:off x="0" y="195486"/>
            <a:ext cx="8569325" cy="553998"/>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rgbClr val="FF9300"/>
              </a:buClr>
              <a:buSzPts val="3000"/>
              <a:buFont typeface="Arial"/>
              <a:buNone/>
            </a:pPr>
            <a:r>
              <a:rPr lang="en-IN" sz="3000" b="1" i="0" u="none" strike="noStrike" cap="none">
                <a:solidFill>
                  <a:srgbClr val="FF9300"/>
                </a:solidFill>
                <a:latin typeface="Garamond"/>
                <a:ea typeface="Garamond"/>
                <a:cs typeface="Garamond"/>
                <a:sym typeface="Garamond"/>
              </a:rPr>
              <a:t>What is hypothesis testing ?</a:t>
            </a:r>
            <a:endParaRPr sz="2000" b="0" i="0" u="none" strike="noStrike" cap="none">
              <a:solidFill>
                <a:srgbClr val="292929"/>
              </a:solidFill>
              <a:latin typeface="Content"/>
              <a:ea typeface="Content"/>
              <a:cs typeface="Content"/>
              <a:sym typeface="Content"/>
            </a:endParaRPr>
          </a:p>
        </p:txBody>
      </p:sp>
      <p:sp>
        <p:nvSpPr>
          <p:cNvPr id="56" name="Google Shape;56;p2"/>
          <p:cNvSpPr/>
          <p:nvPr/>
        </p:nvSpPr>
        <p:spPr>
          <a:xfrm>
            <a:off x="0" y="1131590"/>
            <a:ext cx="8964488"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N" sz="2000" b="0" i="0" u="none" strike="noStrike" cap="none">
                <a:solidFill>
                  <a:srgbClr val="292929"/>
                </a:solidFill>
                <a:latin typeface="Garamond"/>
                <a:ea typeface="Garamond"/>
                <a:cs typeface="Garamond"/>
                <a:sym typeface="Garamond"/>
              </a:rPr>
              <a:t>Hypothesis testing is a statistical method that is used in making statistical decisions using experimental data. Hypothesis Testing is basically an assumption that we make about the population parameter.</a:t>
            </a:r>
            <a:endParaRPr/>
          </a:p>
          <a:p>
            <a:pPr marL="0" marR="0" lvl="0" indent="0" algn="l" rtl="0">
              <a:spcBef>
                <a:spcPts val="0"/>
              </a:spcBef>
              <a:spcAft>
                <a:spcPts val="0"/>
              </a:spcAft>
              <a:buNone/>
            </a:pPr>
            <a:endParaRPr sz="2000" b="0">
              <a:solidFill>
                <a:srgbClr val="292929"/>
              </a:solidFill>
              <a:latin typeface="Garamond"/>
              <a:ea typeface="Garamond"/>
              <a:cs typeface="Garamond"/>
              <a:sym typeface="Garamond"/>
            </a:endParaRPr>
          </a:p>
          <a:p>
            <a:pPr marL="0" marR="0" lvl="0" indent="0" algn="l" rtl="0">
              <a:spcBef>
                <a:spcPts val="0"/>
              </a:spcBef>
              <a:spcAft>
                <a:spcPts val="0"/>
              </a:spcAft>
              <a:buNone/>
            </a:pPr>
            <a:r>
              <a:rPr lang="en-IN" sz="2000" b="0">
                <a:solidFill>
                  <a:srgbClr val="292929"/>
                </a:solidFill>
                <a:latin typeface="Garamond"/>
                <a:ea typeface="Garamond"/>
                <a:cs typeface="Garamond"/>
                <a:sym typeface="Garamond"/>
              </a:rPr>
              <a:t>Ex : You say avg height of citizens of city is more than 5.8 ft. </a:t>
            </a:r>
            <a:endParaRPr/>
          </a:p>
          <a:p>
            <a:pPr marL="0" marR="0" lvl="0" indent="0" algn="l" rtl="0">
              <a:spcBef>
                <a:spcPts val="0"/>
              </a:spcBef>
              <a:spcAft>
                <a:spcPts val="0"/>
              </a:spcAft>
              <a:buNone/>
            </a:pPr>
            <a:r>
              <a:rPr lang="en-IN" sz="2000" b="0">
                <a:solidFill>
                  <a:srgbClr val="292929"/>
                </a:solidFill>
                <a:latin typeface="Garamond"/>
                <a:ea typeface="Garamond"/>
                <a:cs typeface="Garamond"/>
                <a:sym typeface="Garamond"/>
              </a:rPr>
              <a:t>         Votes for the politician will be more than 60%</a:t>
            </a:r>
            <a:endParaRPr/>
          </a:p>
          <a:p>
            <a:pPr marL="0" marR="0" lvl="0" indent="0" algn="l" rtl="0">
              <a:spcBef>
                <a:spcPts val="0"/>
              </a:spcBef>
              <a:spcAft>
                <a:spcPts val="0"/>
              </a:spcAft>
              <a:buNone/>
            </a:pPr>
            <a:endParaRPr sz="2000" b="0">
              <a:solidFill>
                <a:srgbClr val="292929"/>
              </a:solidFill>
              <a:latin typeface="Garamond"/>
              <a:ea typeface="Garamond"/>
              <a:cs typeface="Garamond"/>
              <a:sym typeface="Garamond"/>
            </a:endParaRPr>
          </a:p>
          <a:p>
            <a:pPr marL="0" marR="0" lvl="0" indent="0" algn="l" rtl="0">
              <a:spcBef>
                <a:spcPts val="0"/>
              </a:spcBef>
              <a:spcAft>
                <a:spcPts val="0"/>
              </a:spcAft>
              <a:buNone/>
            </a:pPr>
            <a:r>
              <a:rPr lang="en-IN" sz="2000" b="0">
                <a:solidFill>
                  <a:srgbClr val="292929"/>
                </a:solidFill>
                <a:latin typeface="Garamond"/>
                <a:ea typeface="Garamond"/>
                <a:cs typeface="Garamond"/>
                <a:sym typeface="Garamond"/>
              </a:rPr>
              <a:t>All those example we assume need some statistic way to prove those. we need some mathematical conclusion what ever we are assuming is true.</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94"/>
        <p:cNvGrpSpPr/>
        <p:nvPr/>
      </p:nvGrpSpPr>
      <p:grpSpPr>
        <a:xfrm>
          <a:off x="0" y="0"/>
          <a:ext cx="0" cy="0"/>
          <a:chOff x="0" y="0"/>
          <a:chExt cx="0" cy="0"/>
        </a:xfrm>
      </p:grpSpPr>
      <p:sp>
        <p:nvSpPr>
          <p:cNvPr id="195" name="Google Shape;195;p20"/>
          <p:cNvSpPr/>
          <p:nvPr/>
        </p:nvSpPr>
        <p:spPr>
          <a:xfrm>
            <a:off x="323850" y="771525"/>
            <a:ext cx="8496300" cy="286232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Statisticians have special names for these types of errors.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rgbClr val="FF0000"/>
              </a:buClr>
              <a:buSzPts val="2000"/>
              <a:buFont typeface="Arial"/>
              <a:buNone/>
            </a:pPr>
            <a:r>
              <a:rPr lang="en-IN" sz="2000" b="0">
                <a:solidFill>
                  <a:srgbClr val="FF0000"/>
                </a:solidFill>
                <a:latin typeface="Garamond"/>
                <a:ea typeface="Garamond"/>
                <a:cs typeface="Garamond"/>
                <a:sym typeface="Garamond"/>
              </a:rPr>
              <a:t>A Type I error is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when you wrongly reject a true null hypothesis (</a:t>
            </a:r>
            <a:r>
              <a:rPr lang="en-IN" sz="2000" b="0" i="1">
                <a:solidFill>
                  <a:schemeClr val="dk1"/>
                </a:solidFill>
                <a:latin typeface="Garamond"/>
                <a:ea typeface="Garamond"/>
                <a:cs typeface="Garamond"/>
                <a:sym typeface="Garamond"/>
              </a:rPr>
              <a:t>Punished a innocent  guy)</a:t>
            </a:r>
            <a:r>
              <a:rPr lang="en-IN" sz="2000" b="0">
                <a:solidFill>
                  <a:schemeClr val="dk1"/>
                </a:solidFill>
                <a:latin typeface="Garamond"/>
                <a:ea typeface="Garamond"/>
                <a:cs typeface="Garamond"/>
                <a:sym typeface="Garamond"/>
              </a:rPr>
              <a:t>, and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rgbClr val="FF0000"/>
              </a:buClr>
              <a:buSzPts val="2000"/>
              <a:buFont typeface="Arial"/>
              <a:buNone/>
            </a:pPr>
            <a:r>
              <a:rPr lang="en-IN" sz="2000" b="0">
                <a:solidFill>
                  <a:srgbClr val="FF0000"/>
                </a:solidFill>
                <a:latin typeface="Garamond"/>
                <a:ea typeface="Garamond"/>
                <a:cs typeface="Garamond"/>
                <a:sym typeface="Garamond"/>
              </a:rPr>
              <a:t>A Type II error is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when you wrongly accept a false null hypothesis </a:t>
            </a:r>
            <a:r>
              <a:rPr lang="en-IN" sz="2000" b="0" i="1">
                <a:solidFill>
                  <a:schemeClr val="dk1"/>
                </a:solidFill>
                <a:latin typeface="Garamond"/>
                <a:ea typeface="Garamond"/>
                <a:cs typeface="Garamond"/>
                <a:sym typeface="Garamond"/>
              </a:rPr>
              <a:t>(Let guilty go free).</a:t>
            </a:r>
            <a:endParaRPr/>
          </a:p>
        </p:txBody>
      </p:sp>
    </p:spTree>
  </p:cSld>
  <p:clrMapOvr>
    <a:masterClrMapping/>
  </p:clrMapOvr>
  <p:transition>
    <p:push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99"/>
        <p:cNvGrpSpPr/>
        <p:nvPr/>
      </p:nvGrpSpPr>
      <p:grpSpPr>
        <a:xfrm>
          <a:off x="0" y="0"/>
          <a:ext cx="0" cy="0"/>
          <a:chOff x="0" y="0"/>
          <a:chExt cx="0" cy="0"/>
        </a:xfrm>
      </p:grpSpPr>
      <p:pic>
        <p:nvPicPr>
          <p:cNvPr id="200" name="Google Shape;200;p21"/>
          <p:cNvPicPr preferRelativeResize="0"/>
          <p:nvPr/>
        </p:nvPicPr>
        <p:blipFill rotWithShape="1">
          <a:blip r:embed="rId3">
            <a:alphaModFix/>
          </a:blip>
          <a:srcRect/>
          <a:stretch/>
        </p:blipFill>
        <p:spPr>
          <a:xfrm>
            <a:off x="323850" y="736600"/>
            <a:ext cx="8640763" cy="3406775"/>
          </a:xfrm>
          <a:prstGeom prst="rect">
            <a:avLst/>
          </a:prstGeom>
          <a:noFill/>
          <a:ln w="12700" cap="flat" cmpd="sng">
            <a:solidFill>
              <a:srgbClr val="FF0000"/>
            </a:solidFill>
            <a:prstDash val="solid"/>
            <a:miter lim="800000"/>
            <a:headEnd type="none" w="sm" len="sm"/>
            <a:tailEnd type="none" w="sm" len="sm"/>
          </a:ln>
        </p:spPr>
      </p:pic>
      <p:sp>
        <p:nvSpPr>
          <p:cNvPr id="201" name="Google Shape;201;p21"/>
          <p:cNvSpPr txBox="1"/>
          <p:nvPr/>
        </p:nvSpPr>
        <p:spPr>
          <a:xfrm>
            <a:off x="684213" y="2085975"/>
            <a:ext cx="1079500" cy="523875"/>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400"/>
              <a:buFont typeface="Arial"/>
              <a:buNone/>
            </a:pPr>
            <a:r>
              <a:rPr lang="en-IN" sz="1400" b="1">
                <a:solidFill>
                  <a:schemeClr val="dk1"/>
                </a:solidFill>
                <a:latin typeface="Arial"/>
                <a:ea typeface="Arial"/>
                <a:cs typeface="Arial"/>
                <a:sym typeface="Arial"/>
              </a:rPr>
              <a:t>Actual Situation</a:t>
            </a:r>
            <a:endParaRPr/>
          </a:p>
        </p:txBody>
      </p:sp>
      <p:sp>
        <p:nvSpPr>
          <p:cNvPr id="202" name="Google Shape;202;p21"/>
          <p:cNvSpPr txBox="1"/>
          <p:nvPr/>
        </p:nvSpPr>
        <p:spPr>
          <a:xfrm>
            <a:off x="395288" y="249238"/>
            <a:ext cx="244792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ERRORS</a:t>
            </a:r>
            <a:endParaRPr/>
          </a:p>
        </p:txBody>
      </p:sp>
    </p:spTree>
  </p:cSld>
  <p:clrMapOvr>
    <a:masterClrMapping/>
  </p:clrMapOvr>
  <p:transition>
    <p:push dir="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06"/>
        <p:cNvGrpSpPr/>
        <p:nvPr/>
      </p:nvGrpSpPr>
      <p:grpSpPr>
        <a:xfrm>
          <a:off x="0" y="0"/>
          <a:ext cx="0" cy="0"/>
          <a:chOff x="0" y="0"/>
          <a:chExt cx="0" cy="0"/>
        </a:xfrm>
      </p:grpSpPr>
      <p:pic>
        <p:nvPicPr>
          <p:cNvPr id="207" name="Google Shape;207;p22"/>
          <p:cNvPicPr preferRelativeResize="0"/>
          <p:nvPr/>
        </p:nvPicPr>
        <p:blipFill rotWithShape="1">
          <a:blip r:embed="rId3">
            <a:alphaModFix/>
          </a:blip>
          <a:srcRect/>
          <a:stretch/>
        </p:blipFill>
        <p:spPr>
          <a:xfrm>
            <a:off x="539750" y="681038"/>
            <a:ext cx="8604250" cy="3834928"/>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p:push dir="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pic>
        <p:nvPicPr>
          <p:cNvPr id="212" name="Google Shape;212;p23"/>
          <p:cNvPicPr preferRelativeResize="0"/>
          <p:nvPr/>
        </p:nvPicPr>
        <p:blipFill rotWithShape="1">
          <a:blip r:embed="rId3">
            <a:alphaModFix/>
          </a:blip>
          <a:srcRect/>
          <a:stretch/>
        </p:blipFill>
        <p:spPr>
          <a:xfrm>
            <a:off x="755650" y="681038"/>
            <a:ext cx="8208963" cy="4084637"/>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p:push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16"/>
        <p:cNvGrpSpPr/>
        <p:nvPr/>
      </p:nvGrpSpPr>
      <p:grpSpPr>
        <a:xfrm>
          <a:off x="0" y="0"/>
          <a:ext cx="0" cy="0"/>
          <a:chOff x="0" y="0"/>
          <a:chExt cx="0" cy="0"/>
        </a:xfrm>
      </p:grpSpPr>
      <p:sp>
        <p:nvSpPr>
          <p:cNvPr id="217" name="Google Shape;217;p24"/>
          <p:cNvSpPr txBox="1"/>
          <p:nvPr/>
        </p:nvSpPr>
        <p:spPr>
          <a:xfrm>
            <a:off x="289586" y="771550"/>
            <a:ext cx="2401619"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None/>
            </a:pPr>
            <a:r>
              <a:rPr lang="en-IN" sz="2000" b="0">
                <a:solidFill>
                  <a:schemeClr val="dk1"/>
                </a:solidFill>
                <a:latin typeface="Garamond"/>
                <a:ea typeface="Garamond"/>
                <a:cs typeface="Garamond"/>
                <a:sym typeface="Garamond"/>
              </a:rPr>
              <a:t>Mean =4.0</a:t>
            </a:r>
            <a:endParaRPr/>
          </a:p>
          <a:p>
            <a:pPr marL="0" marR="0" lvl="0" indent="0" algn="l" rtl="0">
              <a:spcBef>
                <a:spcPts val="0"/>
              </a:spcBef>
              <a:spcAft>
                <a:spcPts val="0"/>
              </a:spcAft>
              <a:buNone/>
            </a:pPr>
            <a:r>
              <a:rPr lang="en-IN" sz="2000" b="0">
                <a:solidFill>
                  <a:schemeClr val="dk1"/>
                </a:solidFill>
                <a:latin typeface="Garamond"/>
                <a:ea typeface="Garamond"/>
                <a:cs typeface="Garamond"/>
                <a:sym typeface="Garamond"/>
              </a:rPr>
              <a:t>Standard deviation =3</a:t>
            </a:r>
            <a:endParaRPr/>
          </a:p>
          <a:p>
            <a:pPr marL="0" marR="0" lvl="0" indent="0" algn="l" rtl="0">
              <a:spcBef>
                <a:spcPts val="0"/>
              </a:spcBef>
              <a:spcAft>
                <a:spcPts val="0"/>
              </a:spcAft>
              <a:buNone/>
            </a:pPr>
            <a:r>
              <a:rPr lang="en-IN" sz="2000" b="0">
                <a:solidFill>
                  <a:schemeClr val="dk1"/>
                </a:solidFill>
                <a:latin typeface="Garamond"/>
                <a:ea typeface="Garamond"/>
                <a:cs typeface="Garamond"/>
                <a:sym typeface="Garamond"/>
              </a:rPr>
              <a:t>Sample Size =50</a:t>
            </a:r>
            <a:endParaRPr/>
          </a:p>
          <a:p>
            <a:pPr marL="0" marR="0" lvl="0" indent="0" algn="l" rtl="0">
              <a:spcBef>
                <a:spcPts val="0"/>
              </a:spcBef>
              <a:spcAft>
                <a:spcPts val="0"/>
              </a:spcAft>
              <a:buNone/>
            </a:pPr>
            <a:r>
              <a:rPr lang="en-IN" sz="2000" b="0">
                <a:solidFill>
                  <a:schemeClr val="dk1"/>
                </a:solidFill>
                <a:latin typeface="Garamond"/>
                <a:ea typeface="Garamond"/>
                <a:cs typeface="Garamond"/>
                <a:sym typeface="Garamond"/>
              </a:rPr>
              <a:t>Sample mean =4.6</a:t>
            </a:r>
            <a:endParaRPr/>
          </a:p>
        </p:txBody>
      </p:sp>
      <p:sp>
        <p:nvSpPr>
          <p:cNvPr id="218" name="Google Shape;218;p24"/>
          <p:cNvSpPr/>
          <p:nvPr/>
        </p:nvSpPr>
        <p:spPr>
          <a:xfrm>
            <a:off x="307967" y="3075806"/>
            <a:ext cx="3634342" cy="147732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N" sz="1500" b="0">
                <a:solidFill>
                  <a:schemeClr val="lt1"/>
                </a:solidFill>
                <a:latin typeface="Garamond"/>
                <a:ea typeface="Garamond"/>
                <a:cs typeface="Garamond"/>
                <a:sym typeface="Garamond"/>
              </a:rPr>
              <a:t>import scipy </a:t>
            </a:r>
            <a:endParaRPr/>
          </a:p>
          <a:p>
            <a:pPr marL="0" marR="0" lvl="0" indent="0" algn="l" rtl="0">
              <a:spcBef>
                <a:spcPts val="0"/>
              </a:spcBef>
              <a:spcAft>
                <a:spcPts val="0"/>
              </a:spcAft>
              <a:buNone/>
            </a:pPr>
            <a:r>
              <a:rPr lang="en-IN" sz="1500" b="0">
                <a:solidFill>
                  <a:schemeClr val="lt1"/>
                </a:solidFill>
                <a:latin typeface="Garamond"/>
                <a:ea typeface="Garamond"/>
                <a:cs typeface="Garamond"/>
                <a:sym typeface="Garamond"/>
              </a:rPr>
              <a:t>import numpy as np</a:t>
            </a:r>
            <a:endParaRPr/>
          </a:p>
          <a:p>
            <a:pPr marL="0" marR="0" lvl="0" indent="0" algn="l" rtl="0">
              <a:spcBef>
                <a:spcPts val="0"/>
              </a:spcBef>
              <a:spcAft>
                <a:spcPts val="0"/>
              </a:spcAft>
              <a:buNone/>
            </a:pPr>
            <a:endParaRPr sz="1500" b="0">
              <a:solidFill>
                <a:schemeClr val="lt1"/>
              </a:solidFill>
              <a:latin typeface="Garamond"/>
              <a:ea typeface="Garamond"/>
              <a:cs typeface="Garamond"/>
              <a:sym typeface="Garamond"/>
            </a:endParaRPr>
          </a:p>
          <a:p>
            <a:pPr marL="0" marR="0" lvl="0" indent="0" algn="l" rtl="0">
              <a:spcBef>
                <a:spcPts val="0"/>
              </a:spcBef>
              <a:spcAft>
                <a:spcPts val="0"/>
              </a:spcAft>
              <a:buNone/>
            </a:pPr>
            <a:r>
              <a:rPr lang="en-IN" sz="1500" b="0">
                <a:solidFill>
                  <a:schemeClr val="lt1"/>
                </a:solidFill>
                <a:latin typeface="Garamond"/>
                <a:ea typeface="Garamond"/>
                <a:cs typeface="Garamond"/>
                <a:sym typeface="Garamond"/>
              </a:rPr>
              <a:t>T statistic = (4-4.6)/(3/np.sqrt(50))</a:t>
            </a:r>
            <a:endParaRPr/>
          </a:p>
          <a:p>
            <a:pPr marL="0" marR="0" lvl="0" indent="0" algn="l" rtl="0">
              <a:spcBef>
                <a:spcPts val="0"/>
              </a:spcBef>
              <a:spcAft>
                <a:spcPts val="0"/>
              </a:spcAft>
              <a:buNone/>
            </a:pPr>
            <a:endParaRPr sz="1500" b="0">
              <a:solidFill>
                <a:schemeClr val="lt1"/>
              </a:solidFill>
              <a:latin typeface="Garamond"/>
              <a:ea typeface="Garamond"/>
              <a:cs typeface="Garamond"/>
              <a:sym typeface="Garamond"/>
            </a:endParaRPr>
          </a:p>
          <a:p>
            <a:pPr marL="0" marR="0" lvl="0" indent="0" algn="l" rtl="0">
              <a:spcBef>
                <a:spcPts val="0"/>
              </a:spcBef>
              <a:spcAft>
                <a:spcPts val="0"/>
              </a:spcAft>
              <a:buNone/>
            </a:pPr>
            <a:r>
              <a:rPr lang="en-IN" sz="1500" b="0">
                <a:solidFill>
                  <a:schemeClr val="lt1"/>
                </a:solidFill>
                <a:latin typeface="Garamond"/>
                <a:ea typeface="Garamond"/>
                <a:cs typeface="Garamond"/>
                <a:sym typeface="Garamond"/>
              </a:rPr>
              <a:t>2*stats.t.cdf(-1.41,df=49)</a:t>
            </a:r>
            <a:endParaRPr/>
          </a:p>
        </p:txBody>
      </p:sp>
      <p:sp>
        <p:nvSpPr>
          <p:cNvPr id="219" name="Google Shape;219;p24"/>
          <p:cNvSpPr txBox="1"/>
          <p:nvPr/>
        </p:nvSpPr>
        <p:spPr>
          <a:xfrm>
            <a:off x="179512" y="0"/>
            <a:ext cx="419576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None/>
            </a:pPr>
            <a:r>
              <a:rPr lang="en-IN" sz="3000" b="1">
                <a:solidFill>
                  <a:srgbClr val="FF9300"/>
                </a:solidFill>
                <a:latin typeface="Garamond"/>
                <a:ea typeface="Garamond"/>
                <a:cs typeface="Garamond"/>
                <a:sym typeface="Garamond"/>
              </a:rPr>
              <a:t>Let us solve the problem</a:t>
            </a:r>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23"/>
        <p:cNvGrpSpPr/>
        <p:nvPr/>
      </p:nvGrpSpPr>
      <p:grpSpPr>
        <a:xfrm>
          <a:off x="0" y="0"/>
          <a:ext cx="0" cy="0"/>
          <a:chOff x="0" y="0"/>
          <a:chExt cx="0" cy="0"/>
        </a:xfrm>
      </p:grpSpPr>
      <p:pic>
        <p:nvPicPr>
          <p:cNvPr id="224" name="Google Shape;224;p25"/>
          <p:cNvPicPr preferRelativeResize="0"/>
          <p:nvPr/>
        </p:nvPicPr>
        <p:blipFill rotWithShape="1">
          <a:blip r:embed="rId3">
            <a:alphaModFix/>
          </a:blip>
          <a:srcRect/>
          <a:stretch/>
        </p:blipFill>
        <p:spPr>
          <a:xfrm>
            <a:off x="611188" y="681038"/>
            <a:ext cx="8281987" cy="4081462"/>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p:push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28"/>
        <p:cNvGrpSpPr/>
        <p:nvPr/>
      </p:nvGrpSpPr>
      <p:grpSpPr>
        <a:xfrm>
          <a:off x="0" y="0"/>
          <a:ext cx="0" cy="0"/>
          <a:chOff x="0" y="0"/>
          <a:chExt cx="0" cy="0"/>
        </a:xfrm>
      </p:grpSpPr>
      <p:pic>
        <p:nvPicPr>
          <p:cNvPr id="229" name="Google Shape;229;p26"/>
          <p:cNvPicPr preferRelativeResize="0"/>
          <p:nvPr/>
        </p:nvPicPr>
        <p:blipFill rotWithShape="1">
          <a:blip r:embed="rId3">
            <a:alphaModFix/>
          </a:blip>
          <a:srcRect/>
          <a:stretch/>
        </p:blipFill>
        <p:spPr>
          <a:xfrm>
            <a:off x="468313" y="736600"/>
            <a:ext cx="8207375" cy="4078288"/>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p:push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27"/>
          <p:cNvSpPr/>
          <p:nvPr/>
        </p:nvSpPr>
        <p:spPr>
          <a:xfrm>
            <a:off x="0" y="0"/>
            <a:ext cx="748982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Let us do it in Python</a:t>
            </a:r>
            <a:endParaRPr/>
          </a:p>
        </p:txBody>
      </p:sp>
      <p:sp>
        <p:nvSpPr>
          <p:cNvPr id="235" name="Google Shape;235;p27"/>
          <p:cNvSpPr/>
          <p:nvPr/>
        </p:nvSpPr>
        <p:spPr>
          <a:xfrm>
            <a:off x="159046" y="1419622"/>
            <a:ext cx="3399392" cy="4001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N" sz="2000" b="0">
                <a:solidFill>
                  <a:schemeClr val="dk1"/>
                </a:solidFill>
                <a:latin typeface="Garamond"/>
                <a:ea typeface="Garamond"/>
                <a:cs typeface="Garamond"/>
                <a:sym typeface="Garamond"/>
              </a:rPr>
              <a:t>scipy.stats.ttest_1samp(array,mu)</a:t>
            </a:r>
            <a:endParaRPr/>
          </a:p>
        </p:txBody>
      </p:sp>
    </p:spTree>
  </p:cSld>
  <p:clrMapOvr>
    <a:masterClrMapping/>
  </p:clrMapOvr>
  <p:transition>
    <p:push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39"/>
        <p:cNvGrpSpPr/>
        <p:nvPr/>
      </p:nvGrpSpPr>
      <p:grpSpPr>
        <a:xfrm>
          <a:off x="0" y="0"/>
          <a:ext cx="0" cy="0"/>
          <a:chOff x="0" y="0"/>
          <a:chExt cx="0" cy="0"/>
        </a:xfrm>
      </p:grpSpPr>
      <p:sp>
        <p:nvSpPr>
          <p:cNvPr id="240" name="Google Shape;240;p28"/>
          <p:cNvSpPr/>
          <p:nvPr/>
        </p:nvSpPr>
        <p:spPr>
          <a:xfrm>
            <a:off x="107950" y="131763"/>
            <a:ext cx="5688186" cy="553998"/>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1">
                <a:solidFill>
                  <a:schemeClr val="dk1"/>
                </a:solidFill>
                <a:latin typeface="Arial"/>
                <a:ea typeface="Arial"/>
                <a:cs typeface="Arial"/>
                <a:sym typeface="Arial"/>
              </a:rPr>
              <a:t> </a:t>
            </a:r>
            <a:r>
              <a:rPr lang="en-IN" sz="3000" b="1">
                <a:solidFill>
                  <a:srgbClr val="FF9300"/>
                </a:solidFill>
                <a:latin typeface="Garamond"/>
                <a:ea typeface="Garamond"/>
                <a:cs typeface="Garamond"/>
                <a:sym typeface="Garamond"/>
              </a:rPr>
              <a:t>One-sample and one tail t-tests </a:t>
            </a:r>
            <a:endParaRPr/>
          </a:p>
        </p:txBody>
      </p:sp>
      <p:sp>
        <p:nvSpPr>
          <p:cNvPr id="241" name="Google Shape;241;p28"/>
          <p:cNvSpPr/>
          <p:nvPr/>
        </p:nvSpPr>
        <p:spPr>
          <a:xfrm>
            <a:off x="323850" y="898525"/>
            <a:ext cx="8424863" cy="1938992"/>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 Ex. An outbreak of Salmonella-related illness was attributed to ice cream produced at a certain factory. Scientists measured the level of Salmonella in 9 randomly sampled batches of ice cream. The levels (in MPN/g) were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i="1">
                <a:solidFill>
                  <a:schemeClr val="dk1"/>
                </a:solidFill>
                <a:latin typeface="Garamond"/>
                <a:ea typeface="Garamond"/>
                <a:cs typeface="Garamond"/>
                <a:sym typeface="Garamond"/>
              </a:rPr>
              <a:t>0.593, 0.142, 0.329, 0.691, 0.231, 0.793, 0.519, 0.392, 0.418</a:t>
            </a:r>
            <a:endParaRPr sz="2000" b="0">
              <a:solidFill>
                <a:schemeClr val="dk1"/>
              </a:solidFill>
              <a:latin typeface="Garamond"/>
              <a:ea typeface="Garamond"/>
              <a:cs typeface="Garamond"/>
              <a:sym typeface="Garamond"/>
            </a:endParaRPr>
          </a:p>
        </p:txBody>
      </p:sp>
      <p:sp>
        <p:nvSpPr>
          <p:cNvPr id="242" name="Google Shape;242;p28"/>
          <p:cNvSpPr/>
          <p:nvPr/>
        </p:nvSpPr>
        <p:spPr>
          <a:xfrm>
            <a:off x="314423" y="2165758"/>
            <a:ext cx="5813425" cy="584200"/>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1600"/>
              <a:buFont typeface="Arial"/>
              <a:buNone/>
            </a:pPr>
            <a:endParaRPr sz="1600" b="0">
              <a:solidFill>
                <a:schemeClr val="dk1"/>
              </a:solidFill>
              <a:latin typeface="Arial"/>
              <a:ea typeface="Arial"/>
              <a:cs typeface="Arial"/>
              <a:sym typeface="Arial"/>
            </a:endParaRPr>
          </a:p>
          <a:p>
            <a:pPr marL="0" marR="0" lvl="0" indent="0" algn="ctr" rtl="0">
              <a:spcBef>
                <a:spcPts val="0"/>
              </a:spcBef>
              <a:spcAft>
                <a:spcPts val="0"/>
              </a:spcAft>
              <a:buClr>
                <a:schemeClr val="dk1"/>
              </a:buClr>
              <a:buSzPts val="1600"/>
              <a:buFont typeface="Arial"/>
              <a:buNone/>
            </a:pPr>
            <a:r>
              <a:rPr lang="en-IN" sz="1600" b="0">
                <a:solidFill>
                  <a:schemeClr val="dk1"/>
                </a:solidFill>
                <a:latin typeface="Arial"/>
                <a:ea typeface="Arial"/>
                <a:cs typeface="Arial"/>
                <a:sym typeface="Arial"/>
              </a:rPr>
              <a:t> </a:t>
            </a:r>
            <a:endParaRPr/>
          </a:p>
        </p:txBody>
      </p:sp>
      <p:sp>
        <p:nvSpPr>
          <p:cNvPr id="243" name="Google Shape;243;p28"/>
          <p:cNvSpPr/>
          <p:nvPr/>
        </p:nvSpPr>
        <p:spPr>
          <a:xfrm>
            <a:off x="356329" y="3183520"/>
            <a:ext cx="8064500" cy="1631216"/>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Is</a:t>
            </a:r>
            <a:r>
              <a:rPr lang="en-IN" sz="2000" b="1">
                <a:solidFill>
                  <a:schemeClr val="dk1"/>
                </a:solidFill>
                <a:latin typeface="Garamond"/>
                <a:ea typeface="Garamond"/>
                <a:cs typeface="Garamond"/>
                <a:sym typeface="Garamond"/>
              </a:rPr>
              <a:t> </a:t>
            </a:r>
            <a:r>
              <a:rPr lang="en-IN" sz="2000" b="0">
                <a:solidFill>
                  <a:schemeClr val="dk1"/>
                </a:solidFill>
                <a:latin typeface="Garamond"/>
                <a:ea typeface="Garamond"/>
                <a:cs typeface="Garamond"/>
                <a:sym typeface="Garamond"/>
              </a:rPr>
              <a:t>there evidence that the mean level of Salmonella in the ice cream is greater than 0.3 MPN/g? </a:t>
            </a:r>
            <a:endParaRPr/>
          </a:p>
          <a:p>
            <a:pPr marL="0" marR="0" lvl="0" indent="0" algn="ctr"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ctr"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Let us try in Python</a:t>
            </a:r>
            <a:endParaRPr/>
          </a:p>
          <a:p>
            <a:pPr marL="0" marR="0" lvl="0" indent="0" algn="ctr"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p:txBody>
      </p:sp>
    </p:spTree>
  </p:cSld>
  <p:clrMapOvr>
    <a:masterClrMapping/>
  </p:clrMapOvr>
  <p:transition>
    <p:push dir="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247"/>
        <p:cNvGrpSpPr/>
        <p:nvPr/>
      </p:nvGrpSpPr>
      <p:grpSpPr>
        <a:xfrm>
          <a:off x="0" y="0"/>
          <a:ext cx="0" cy="0"/>
          <a:chOff x="0" y="0"/>
          <a:chExt cx="0" cy="0"/>
        </a:xfrm>
      </p:grpSpPr>
      <p:sp>
        <p:nvSpPr>
          <p:cNvPr id="248" name="Google Shape;248;p29"/>
          <p:cNvSpPr/>
          <p:nvPr/>
        </p:nvSpPr>
        <p:spPr>
          <a:xfrm>
            <a:off x="468313" y="950913"/>
            <a:ext cx="7416800"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Let be the mean level of Salmonella in all batches of ice cream. Here the hypothesis of interest can be expressed as: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H0: &lt;= 0.3 </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Ha: &gt; 0.3 </a:t>
            </a:r>
            <a:endParaRPr/>
          </a:p>
        </p:txBody>
      </p:sp>
      <p:sp>
        <p:nvSpPr>
          <p:cNvPr id="249" name="Google Shape;249;p29"/>
          <p:cNvSpPr/>
          <p:nvPr/>
        </p:nvSpPr>
        <p:spPr>
          <a:xfrm>
            <a:off x="468313" y="3147814"/>
            <a:ext cx="8424862"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800"/>
              <a:buFont typeface="Arial"/>
              <a:buNone/>
            </a:pPr>
            <a:r>
              <a:rPr lang="en-IN" sz="1800" b="0">
                <a:solidFill>
                  <a:schemeClr val="lt1"/>
                </a:solidFill>
                <a:latin typeface="Arial"/>
                <a:ea typeface="Arial"/>
                <a:cs typeface="Arial"/>
                <a:sym typeface="Arial"/>
              </a:rPr>
              <a:t>Data = pd.Series([0.593, 0.142, 0.329, 0.691, 0.231, 0.793, 0.519, 0.392, 0.418])</a:t>
            </a:r>
            <a:endParaRPr/>
          </a:p>
          <a:p>
            <a:pPr marL="0" marR="0" lvl="0" indent="0" algn="l" rtl="0">
              <a:spcBef>
                <a:spcPts val="0"/>
              </a:spcBef>
              <a:spcAft>
                <a:spcPts val="0"/>
              </a:spcAft>
              <a:buClr>
                <a:schemeClr val="lt1"/>
              </a:buClr>
              <a:buSzPts val="1800"/>
              <a:buFont typeface="Arial"/>
              <a:buNone/>
            </a:pPr>
            <a:r>
              <a:rPr lang="en-IN" sz="1800" b="0">
                <a:solidFill>
                  <a:schemeClr val="lt1"/>
                </a:solidFill>
                <a:latin typeface="Arial"/>
                <a:ea typeface="Arial"/>
                <a:cs typeface="Arial"/>
                <a:sym typeface="Arial"/>
              </a:rPr>
              <a:t>scipy.stats.ttest_1samp(data,0.3)</a:t>
            </a:r>
            <a:endParaRPr/>
          </a:p>
        </p:txBody>
      </p:sp>
    </p:spTree>
  </p:cSld>
  <p:clrMapOvr>
    <a:masterClrMapping/>
  </p:clrMapOvr>
  <p:transition>
    <p:push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0"/>
        <p:cNvGrpSpPr/>
        <p:nvPr/>
      </p:nvGrpSpPr>
      <p:grpSpPr>
        <a:xfrm>
          <a:off x="0" y="0"/>
          <a:ext cx="0" cy="0"/>
          <a:chOff x="0" y="0"/>
          <a:chExt cx="0" cy="0"/>
        </a:xfrm>
      </p:grpSpPr>
      <p:sp>
        <p:nvSpPr>
          <p:cNvPr id="61" name="Google Shape;61;p3"/>
          <p:cNvSpPr/>
          <p:nvPr/>
        </p:nvSpPr>
        <p:spPr>
          <a:xfrm>
            <a:off x="5480050" y="1200150"/>
            <a:ext cx="2755900" cy="0"/>
          </a:xfrm>
          <a:custGeom>
            <a:avLst/>
            <a:gdLst/>
            <a:ahLst/>
            <a:cxnLst/>
            <a:rect l="l" t="t" r="r" b="b"/>
            <a:pathLst>
              <a:path w="2755900" h="120000" extrusionOk="0">
                <a:moveTo>
                  <a:pt x="0" y="0"/>
                </a:moveTo>
                <a:lnTo>
                  <a:pt x="2755900" y="0"/>
                </a:lnTo>
              </a:path>
            </a:pathLst>
          </a:custGeom>
          <a:noFill/>
          <a:ln w="12700" cap="flat" cmpd="sng">
            <a:solidFill>
              <a:srgbClr val="000000"/>
            </a:solidFill>
            <a:prstDash val="solid"/>
            <a:round/>
            <a:headEnd type="none" w="med" len="med"/>
            <a:tailEnd type="none" w="med" len="med"/>
          </a:ln>
        </p:spPr>
        <p:txBody>
          <a:bodyPr spcFirstLastPara="1" wrap="square" lIns="0" tIns="0" rIns="0" bIns="0" anchor="t" anchorCtr="0">
            <a:noAutofit/>
          </a:bodyPr>
          <a:lstStyle/>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62" name="Google Shape;62;p3"/>
          <p:cNvSpPr txBox="1"/>
          <p:nvPr/>
        </p:nvSpPr>
        <p:spPr>
          <a:xfrm>
            <a:off x="5667375" y="1246188"/>
            <a:ext cx="2286000" cy="246062"/>
          </a:xfrm>
          <a:prstGeom prst="rect">
            <a:avLst/>
          </a:prstGeom>
          <a:noFill/>
          <a:ln>
            <a:noFill/>
          </a:ln>
        </p:spPr>
        <p:txBody>
          <a:bodyPr spcFirstLastPara="1" wrap="square" lIns="0" tIns="0" rIns="0" bIns="0" anchor="t" anchorCtr="0">
            <a:spAutoFit/>
          </a:bodyPr>
          <a:lstStyle/>
          <a:p>
            <a:pPr marL="12700" marR="0" lvl="0" indent="0" algn="ctr" rtl="0">
              <a:spcBef>
                <a:spcPts val="0"/>
              </a:spcBef>
              <a:spcAft>
                <a:spcPts val="0"/>
              </a:spcAft>
              <a:buNone/>
            </a:pPr>
            <a:r>
              <a:rPr lang="en-IN" sz="1600" b="1">
                <a:solidFill>
                  <a:schemeClr val="dk1"/>
                </a:solidFill>
                <a:latin typeface="Arial"/>
                <a:ea typeface="Arial"/>
                <a:cs typeface="Arial"/>
                <a:sym typeface="Arial"/>
              </a:rPr>
              <a:t>Process A	Process B</a:t>
            </a:r>
            <a:endParaRPr/>
          </a:p>
        </p:txBody>
      </p:sp>
      <p:graphicFrame>
        <p:nvGraphicFramePr>
          <p:cNvPr id="63" name="Google Shape;63;p3"/>
          <p:cNvGraphicFramePr/>
          <p:nvPr/>
        </p:nvGraphicFramePr>
        <p:xfrm>
          <a:off x="5480050" y="1531938"/>
          <a:ext cx="2743200" cy="2733575"/>
        </p:xfrm>
        <a:graphic>
          <a:graphicData uri="http://schemas.openxmlformats.org/drawingml/2006/table">
            <a:tbl>
              <a:tblPr firstRow="1" bandRow="1">
                <a:noFill/>
                <a:tableStyleId>{BA303BD4-AB0B-416F-A24A-F0FE4938F7F0}</a:tableStyleId>
              </a:tblPr>
              <a:tblGrid>
                <a:gridCol w="1371600">
                  <a:extLst>
                    <a:ext uri="{9D8B030D-6E8A-4147-A177-3AD203B41FA5}">
                      <a16:colId xmlns:a16="http://schemas.microsoft.com/office/drawing/2014/main" val="20000"/>
                    </a:ext>
                  </a:extLst>
                </a:gridCol>
                <a:gridCol w="1371600">
                  <a:extLst>
                    <a:ext uri="{9D8B030D-6E8A-4147-A177-3AD203B41FA5}">
                      <a16:colId xmlns:a16="http://schemas.microsoft.com/office/drawing/2014/main" val="20001"/>
                    </a:ext>
                  </a:extLst>
                </a:gridCol>
              </a:tblGrid>
              <a:tr h="230450">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89.7</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84.7</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81.4</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86.1</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84.5</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83.2</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84.8</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91.9</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3"/>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87.3</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86.3</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4"/>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79.7</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79.3</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5"/>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85.1</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82.6</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6"/>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81.7</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89.1</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7"/>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83.7</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83.7</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8"/>
                  </a:ext>
                </a:extLst>
              </a:tr>
              <a:tr h="278125">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84.5</a:t>
                      </a:r>
                      <a:endParaRPr sz="1200" u="none" strike="noStrike" cap="none">
                        <a:latin typeface="Arial"/>
                        <a:ea typeface="Arial"/>
                        <a:cs typeface="Arial"/>
                        <a:sym typeface="Arial"/>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1905" marR="0" lvl="0" indent="0" algn="ctr" rtl="0">
                        <a:lnSpc>
                          <a:spcPct val="100000"/>
                        </a:lnSpc>
                        <a:spcBef>
                          <a:spcPts val="0"/>
                        </a:spcBef>
                        <a:spcAft>
                          <a:spcPts val="0"/>
                        </a:spcAft>
                        <a:buNone/>
                      </a:pPr>
                      <a:r>
                        <a:rPr lang="en-IN" sz="1200" u="none" strike="noStrike" cap="none">
                          <a:latin typeface="Arial"/>
                          <a:ea typeface="Arial"/>
                          <a:cs typeface="Arial"/>
                          <a:sym typeface="Arial"/>
                        </a:rPr>
                        <a:t>88.5</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9"/>
                  </a:ext>
                </a:extLst>
              </a:tr>
            </a:tbl>
          </a:graphicData>
        </a:graphic>
      </p:graphicFrame>
      <p:sp>
        <p:nvSpPr>
          <p:cNvPr id="64" name="Google Shape;64;p3"/>
          <p:cNvSpPr txBox="1"/>
          <p:nvPr/>
        </p:nvSpPr>
        <p:spPr>
          <a:xfrm>
            <a:off x="539750" y="58738"/>
            <a:ext cx="7289800" cy="461665"/>
          </a:xfrm>
          <a:prstGeom prst="rect">
            <a:avLst/>
          </a:prstGeom>
          <a:noFill/>
          <a:ln>
            <a:noFill/>
          </a:ln>
        </p:spPr>
        <p:txBody>
          <a:bodyPr spcFirstLastPara="1" wrap="square" lIns="0" tIns="0" rIns="0" bIns="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Example</a:t>
            </a:r>
            <a:endParaRPr/>
          </a:p>
        </p:txBody>
      </p:sp>
      <p:sp>
        <p:nvSpPr>
          <p:cNvPr id="65" name="Google Shape;65;p3"/>
          <p:cNvSpPr txBox="1"/>
          <p:nvPr/>
        </p:nvSpPr>
        <p:spPr>
          <a:xfrm>
            <a:off x="307975" y="1312863"/>
            <a:ext cx="4264025" cy="2231380"/>
          </a:xfrm>
          <a:prstGeom prst="rect">
            <a:avLst/>
          </a:prstGeom>
          <a:noFill/>
          <a:ln>
            <a:noFill/>
          </a:ln>
        </p:spPr>
        <p:txBody>
          <a:bodyPr spcFirstLastPara="1" wrap="square" lIns="0" tIns="0" rIns="0" bIns="0" anchor="t" anchorCtr="0">
            <a:spAutoFit/>
          </a:bodyPr>
          <a:lstStyle/>
          <a:p>
            <a:pPr marL="285750" marR="0" lvl="0" indent="-127000" algn="l" rtl="0">
              <a:spcBef>
                <a:spcPts val="0"/>
              </a:spcBef>
              <a:spcAft>
                <a:spcPts val="0"/>
              </a:spcAft>
              <a:buClr>
                <a:srgbClr val="292929"/>
              </a:buClr>
              <a:buSzPts val="2000"/>
              <a:buFont typeface="Noto Sans Symbols"/>
              <a:buChar char="✔"/>
            </a:pPr>
            <a:r>
              <a:rPr lang="en-IN" sz="2000" b="0">
                <a:solidFill>
                  <a:srgbClr val="292929"/>
                </a:solidFill>
                <a:latin typeface="Garamond"/>
                <a:ea typeface="Garamond"/>
                <a:cs typeface="Garamond"/>
                <a:sym typeface="Garamond"/>
              </a:rPr>
              <a:t>It is claimed that a process has been improved in yield by bringing a change in an important factor X.  Yield data are collected from old and new processes.</a:t>
            </a:r>
            <a:endParaRPr/>
          </a:p>
          <a:p>
            <a:pPr marL="285750" marR="0" lvl="0" indent="-95250" algn="l" rtl="0">
              <a:spcBef>
                <a:spcPts val="638"/>
              </a:spcBef>
              <a:spcAft>
                <a:spcPts val="0"/>
              </a:spcAft>
              <a:buClr>
                <a:srgbClr val="94C600"/>
              </a:buClr>
              <a:buSzPts val="1500"/>
              <a:buFont typeface="Noto Sans Symbols"/>
              <a:buChar char="✔"/>
            </a:pPr>
            <a:r>
              <a:rPr lang="en-IN" sz="2000" b="0">
                <a:solidFill>
                  <a:srgbClr val="292929"/>
                </a:solidFill>
                <a:latin typeface="Garamond"/>
                <a:ea typeface="Garamond"/>
                <a:cs typeface="Garamond"/>
                <a:sym typeface="Garamond"/>
              </a:rPr>
              <a:t>Random samples are drawn from yield data from old process A and improved process B.</a:t>
            </a:r>
            <a:endParaRPr/>
          </a:p>
        </p:txBody>
      </p:sp>
      <p:sp>
        <p:nvSpPr>
          <p:cNvPr id="66" name="Google Shape;66;p3"/>
          <p:cNvSpPr txBox="1"/>
          <p:nvPr/>
        </p:nvSpPr>
        <p:spPr>
          <a:xfrm>
            <a:off x="444500" y="4443513"/>
            <a:ext cx="8255000" cy="307777"/>
          </a:xfrm>
          <a:prstGeom prst="rect">
            <a:avLst/>
          </a:prstGeom>
          <a:noFill/>
          <a:ln>
            <a:noFill/>
          </a:ln>
        </p:spPr>
        <p:txBody>
          <a:bodyPr spcFirstLastPara="1" wrap="square" lIns="0" tIns="0" rIns="0" bIns="0" anchor="t" anchorCtr="0">
            <a:spAutoFit/>
          </a:bodyPr>
          <a:lstStyle/>
          <a:p>
            <a:pPr marL="12700" marR="0" lvl="0" indent="0" algn="ctr" rtl="0">
              <a:spcBef>
                <a:spcPts val="0"/>
              </a:spcBef>
              <a:spcAft>
                <a:spcPts val="0"/>
              </a:spcAft>
              <a:buNone/>
            </a:pPr>
            <a:r>
              <a:rPr lang="en-IN" sz="2000" b="1" u="sng">
                <a:solidFill>
                  <a:srgbClr val="FF9300"/>
                </a:solidFill>
                <a:latin typeface="Garamond"/>
                <a:ea typeface="Garamond"/>
                <a:cs typeface="Garamond"/>
                <a:sym typeface="Garamond"/>
              </a:rPr>
              <a:t> “Is there real difference between Process A and Process B?” 	</a:t>
            </a:r>
            <a:endParaRPr sz="2000" b="1">
              <a:solidFill>
                <a:srgbClr val="FF9300"/>
              </a:solidFill>
              <a:latin typeface="Garamond"/>
              <a:ea typeface="Garamond"/>
              <a:cs typeface="Garamond"/>
              <a:sym typeface="Garamond"/>
            </a:endParaRPr>
          </a:p>
        </p:txBody>
      </p:sp>
    </p:spTree>
  </p:cSld>
  <p:clrMapOvr>
    <a:masterClrMapping/>
  </p:clrMapOvr>
  <p:transition>
    <p:push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0"/>
          <p:cNvSpPr/>
          <p:nvPr/>
        </p:nvSpPr>
        <p:spPr>
          <a:xfrm>
            <a:off x="123730" y="249238"/>
            <a:ext cx="3387915"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Two-sample t-tests </a:t>
            </a:r>
            <a:endParaRPr/>
          </a:p>
        </p:txBody>
      </p:sp>
      <p:sp>
        <p:nvSpPr>
          <p:cNvPr id="255" name="Google Shape;255;p30"/>
          <p:cNvSpPr/>
          <p:nvPr/>
        </p:nvSpPr>
        <p:spPr>
          <a:xfrm>
            <a:off x="250825" y="844550"/>
            <a:ext cx="8497888" cy="132343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Ex. 6 subjects were given a drug (treatment group) and an additional 6 subjects a placebo (control group). Their reaction time to a stimulus was measured (in </a:t>
            </a:r>
            <a:r>
              <a:rPr lang="en-IN" sz="2000" b="0" i="1">
                <a:solidFill>
                  <a:schemeClr val="dk1"/>
                </a:solidFill>
                <a:latin typeface="Garamond"/>
                <a:ea typeface="Garamond"/>
                <a:cs typeface="Garamond"/>
                <a:sym typeface="Garamond"/>
              </a:rPr>
              <a:t>ms). </a:t>
            </a:r>
            <a:r>
              <a:rPr lang="en-IN" sz="2000" b="0">
                <a:solidFill>
                  <a:schemeClr val="dk1"/>
                </a:solidFill>
                <a:latin typeface="Garamond"/>
                <a:ea typeface="Garamond"/>
                <a:cs typeface="Garamond"/>
                <a:sym typeface="Garamond"/>
              </a:rPr>
              <a:t>We want to perform a two-sample t-test for comparing the means of the treatment and control groups. </a:t>
            </a:r>
            <a:endParaRPr/>
          </a:p>
        </p:txBody>
      </p:sp>
      <p:sp>
        <p:nvSpPr>
          <p:cNvPr id="256" name="Google Shape;256;p30"/>
          <p:cNvSpPr/>
          <p:nvPr/>
        </p:nvSpPr>
        <p:spPr>
          <a:xfrm>
            <a:off x="250825" y="2621499"/>
            <a:ext cx="7488238" cy="70802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Control  : 91, 87, 99, 77, 88, 91</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Treat :101, 110, 103, 93, 99, 104  </a:t>
            </a:r>
            <a:endParaRPr/>
          </a:p>
        </p:txBody>
      </p:sp>
    </p:spTree>
  </p:cSld>
  <p:clrMapOvr>
    <a:masterClrMapping/>
  </p:clrMapOvr>
  <p:transition>
    <p:push dir="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1"/>
          <p:cNvSpPr/>
          <p:nvPr/>
        </p:nvSpPr>
        <p:spPr>
          <a:xfrm>
            <a:off x="539750" y="700088"/>
            <a:ext cx="8280722" cy="1631216"/>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Let Mu1 be the mean of the population taking medicine and Mu2 the mean of the untreated population. Here the hypothesis of interest can be expressed as: </a:t>
            </a:r>
            <a:endParaRPr/>
          </a:p>
          <a:p>
            <a:pPr marL="0" marR="0" lvl="0" indent="0" algn="l" rtl="0">
              <a:spcBef>
                <a:spcPts val="0"/>
              </a:spcBef>
              <a:spcAft>
                <a:spcPts val="0"/>
              </a:spcAft>
              <a:buClr>
                <a:schemeClr val="dk1"/>
              </a:buClr>
              <a:buSzPts val="2000"/>
              <a:buFont typeface="Arial"/>
              <a:buNone/>
            </a:pPr>
            <a:endParaRPr sz="2000" b="0">
              <a:solidFill>
                <a:schemeClr val="dk1"/>
              </a:solidFill>
              <a:latin typeface="Garamond"/>
              <a:ea typeface="Garamond"/>
              <a:cs typeface="Garamond"/>
              <a:sym typeface="Garamond"/>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H0: Mu1-Mu2=0 </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Ha: Mu1-Mu2 !=0 </a:t>
            </a:r>
            <a:endParaRPr/>
          </a:p>
        </p:txBody>
      </p:sp>
      <p:sp>
        <p:nvSpPr>
          <p:cNvPr id="262" name="Google Shape;262;p31"/>
          <p:cNvSpPr/>
          <p:nvPr/>
        </p:nvSpPr>
        <p:spPr>
          <a:xfrm>
            <a:off x="468313" y="2951163"/>
            <a:ext cx="7488237" cy="83099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lt1"/>
              </a:buClr>
              <a:buSzPts val="1600"/>
              <a:buFont typeface="Arial"/>
              <a:buNone/>
            </a:pPr>
            <a:r>
              <a:rPr lang="en-IN" sz="1600" b="0">
                <a:solidFill>
                  <a:schemeClr val="lt1"/>
                </a:solidFill>
                <a:latin typeface="Garamond"/>
                <a:ea typeface="Garamond"/>
                <a:cs typeface="Garamond"/>
                <a:sym typeface="Garamond"/>
              </a:rPr>
              <a:t>Control=pd.Series([91, 87, 99, 77, 88, 91])</a:t>
            </a:r>
            <a:endParaRPr/>
          </a:p>
          <a:p>
            <a:pPr marL="0" marR="0" lvl="0" indent="0" algn="l" rtl="0">
              <a:spcBef>
                <a:spcPts val="0"/>
              </a:spcBef>
              <a:spcAft>
                <a:spcPts val="0"/>
              </a:spcAft>
              <a:buClr>
                <a:schemeClr val="lt1"/>
              </a:buClr>
              <a:buSzPts val="1600"/>
              <a:buFont typeface="Arial"/>
              <a:buNone/>
            </a:pPr>
            <a:r>
              <a:rPr lang="en-IN" sz="1600" b="0">
                <a:solidFill>
                  <a:schemeClr val="lt1"/>
                </a:solidFill>
                <a:latin typeface="Garamond"/>
                <a:ea typeface="Garamond"/>
                <a:cs typeface="Garamond"/>
                <a:sym typeface="Garamond"/>
              </a:rPr>
              <a:t>Treat =pd.Series([101, 110, 103, 93, 99, 104])</a:t>
            </a:r>
            <a:endParaRPr/>
          </a:p>
          <a:p>
            <a:pPr marL="0" marR="0" lvl="0" indent="0" algn="l" rtl="0">
              <a:spcBef>
                <a:spcPts val="0"/>
              </a:spcBef>
              <a:spcAft>
                <a:spcPts val="0"/>
              </a:spcAft>
              <a:buClr>
                <a:schemeClr val="lt1"/>
              </a:buClr>
              <a:buSzPts val="1600"/>
              <a:buFont typeface="Arial"/>
              <a:buNone/>
            </a:pPr>
            <a:r>
              <a:rPr lang="en-IN" sz="1600" b="0">
                <a:solidFill>
                  <a:schemeClr val="lt1"/>
                </a:solidFill>
                <a:latin typeface="Garamond"/>
                <a:ea typeface="Garamond"/>
                <a:cs typeface="Garamond"/>
                <a:sym typeface="Garamond"/>
              </a:rPr>
              <a:t>stats.ttest_ind( control,Treat)</a:t>
            </a:r>
            <a:endParaRPr/>
          </a:p>
        </p:txBody>
      </p:sp>
      <p:sp>
        <p:nvSpPr>
          <p:cNvPr id="263" name="Google Shape;263;p31"/>
          <p:cNvSpPr/>
          <p:nvPr/>
        </p:nvSpPr>
        <p:spPr>
          <a:xfrm>
            <a:off x="395536" y="4295508"/>
            <a:ext cx="8064127" cy="33855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rgbClr val="00B050"/>
              </a:buClr>
              <a:buSzPts val="1600"/>
              <a:buFont typeface="Arial"/>
              <a:buNone/>
            </a:pPr>
            <a:r>
              <a:rPr lang="en-IN" sz="1600" b="0">
                <a:solidFill>
                  <a:srgbClr val="00B050"/>
                </a:solidFill>
                <a:latin typeface="Arial"/>
                <a:ea typeface="Arial"/>
                <a:cs typeface="Arial"/>
                <a:sym typeface="Arial"/>
              </a:rPr>
              <a:t>Ttest_indResult(statistic=-3.445612673536487, pvalue=0.006272124350809803)</a:t>
            </a:r>
            <a:endParaRPr sz="1600" b="0">
              <a:solidFill>
                <a:srgbClr val="00B050"/>
              </a:solidFill>
              <a:latin typeface="Arial"/>
              <a:ea typeface="Arial"/>
              <a:cs typeface="Arial"/>
              <a:sym typeface="Arial"/>
            </a:endParaRPr>
          </a:p>
        </p:txBody>
      </p:sp>
    </p:spTree>
  </p:cSld>
  <p:clrMapOvr>
    <a:masterClrMapping/>
  </p:clrMapOvr>
  <p:transition>
    <p:push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g158bf4968b6_0_0"/>
          <p:cNvSpPr txBox="1"/>
          <p:nvPr/>
        </p:nvSpPr>
        <p:spPr>
          <a:xfrm>
            <a:off x="2682223" y="2004259"/>
            <a:ext cx="2951100" cy="5541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IN" sz="3000" b="0">
                <a:solidFill>
                  <a:srgbClr val="FF6700"/>
                </a:solidFill>
                <a:latin typeface="Garamond"/>
                <a:ea typeface="Garamond"/>
                <a:cs typeface="Garamond"/>
                <a:sym typeface="Garamond"/>
              </a:rPr>
              <a:t>2 Proportion t test</a:t>
            </a:r>
            <a:endParaRPr sz="2250" b="0">
              <a:solidFill>
                <a:srgbClr val="FF6700"/>
              </a:solidFill>
              <a:latin typeface="Garamond"/>
              <a:ea typeface="Garamond"/>
              <a:cs typeface="Garamond"/>
              <a:sym typeface="Garamond"/>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272"/>
        <p:cNvGrpSpPr/>
        <p:nvPr/>
      </p:nvGrpSpPr>
      <p:grpSpPr>
        <a:xfrm>
          <a:off x="0" y="0"/>
          <a:ext cx="0" cy="0"/>
          <a:chOff x="0" y="0"/>
          <a:chExt cx="0" cy="0"/>
        </a:xfrm>
      </p:grpSpPr>
      <p:sp>
        <p:nvSpPr>
          <p:cNvPr id="273" name="Google Shape;273;g158bf4968b6_0_4"/>
          <p:cNvSpPr/>
          <p:nvPr/>
        </p:nvSpPr>
        <p:spPr>
          <a:xfrm>
            <a:off x="10219" y="627534"/>
            <a:ext cx="9305100" cy="40935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IN" sz="2000" b="1">
                <a:solidFill>
                  <a:srgbClr val="292929"/>
                </a:solidFill>
                <a:latin typeface="Garamond"/>
                <a:ea typeface="Garamond"/>
                <a:cs typeface="Garamond"/>
                <a:sym typeface="Garamond"/>
              </a:rPr>
              <a:t>Usecase : </a:t>
            </a:r>
            <a:r>
              <a:rPr lang="en-IN" sz="2000" b="0">
                <a:solidFill>
                  <a:srgbClr val="292929"/>
                </a:solidFill>
                <a:latin typeface="Garamond"/>
                <a:ea typeface="Garamond"/>
                <a:cs typeface="Garamond"/>
                <a:sym typeface="Garamond"/>
              </a:rPr>
              <a:t>Is there a significant difference between the population proportions of  state 1 and state 2 who report that they have been placed immediately after education?</a:t>
            </a:r>
            <a:endParaRPr/>
          </a:p>
          <a:p>
            <a:pPr marL="0" marR="0" lvl="0" indent="0" algn="l" rtl="0">
              <a:spcBef>
                <a:spcPts val="0"/>
              </a:spcBef>
              <a:spcAft>
                <a:spcPts val="0"/>
              </a:spcAft>
              <a:buNone/>
            </a:pPr>
            <a:endParaRPr sz="2000" b="0">
              <a:solidFill>
                <a:srgbClr val="292929"/>
              </a:solidFill>
              <a:latin typeface="Garamond"/>
              <a:ea typeface="Garamond"/>
              <a:cs typeface="Garamond"/>
              <a:sym typeface="Garamond"/>
            </a:endParaRPr>
          </a:p>
          <a:p>
            <a:pPr marL="0" marR="0" lvl="0" indent="0" algn="l" rtl="0">
              <a:spcBef>
                <a:spcPts val="0"/>
              </a:spcBef>
              <a:spcAft>
                <a:spcPts val="0"/>
              </a:spcAft>
              <a:buNone/>
            </a:pPr>
            <a:r>
              <a:rPr lang="en-IN" sz="2000" b="1">
                <a:solidFill>
                  <a:srgbClr val="000000"/>
                </a:solidFill>
                <a:latin typeface="Garamond"/>
                <a:ea typeface="Garamond"/>
                <a:cs typeface="Garamond"/>
                <a:sym typeface="Garamond"/>
              </a:rPr>
              <a:t>Populations</a:t>
            </a:r>
            <a:r>
              <a:rPr lang="en-IN" sz="2000" b="0">
                <a:solidFill>
                  <a:srgbClr val="000000"/>
                </a:solidFill>
                <a:latin typeface="Garamond"/>
                <a:ea typeface="Garamond"/>
                <a:cs typeface="Garamond"/>
                <a:sym typeface="Garamond"/>
              </a:rPr>
              <a:t>: All Students who have completed graduation and Post graduation in both both states</a:t>
            </a:r>
            <a:br>
              <a:rPr lang="en-IN" sz="2000" b="0">
                <a:solidFill>
                  <a:srgbClr val="000000"/>
                </a:solidFill>
                <a:latin typeface="Garamond"/>
                <a:ea typeface="Garamond"/>
                <a:cs typeface="Garamond"/>
                <a:sym typeface="Garamond"/>
              </a:rPr>
            </a:br>
            <a:r>
              <a:rPr lang="en-IN" sz="2000" b="1">
                <a:solidFill>
                  <a:srgbClr val="000000"/>
                </a:solidFill>
                <a:latin typeface="Garamond"/>
                <a:ea typeface="Garamond"/>
                <a:cs typeface="Garamond"/>
                <a:sym typeface="Garamond"/>
              </a:rPr>
              <a:t>Parameter of Interest</a:t>
            </a:r>
            <a:r>
              <a:rPr lang="en-IN" sz="2000" b="0">
                <a:solidFill>
                  <a:srgbClr val="000000"/>
                </a:solidFill>
                <a:latin typeface="Garamond"/>
                <a:ea typeface="Garamond"/>
                <a:cs typeface="Garamond"/>
                <a:sym typeface="Garamond"/>
              </a:rPr>
              <a:t>: p1 — p2, where p1 = state1 and p2 = state2</a:t>
            </a:r>
            <a:endParaRPr/>
          </a:p>
          <a:p>
            <a:pPr marL="0" marR="0" lvl="0" indent="0" algn="l" rtl="0">
              <a:spcBef>
                <a:spcPts val="0"/>
              </a:spcBef>
              <a:spcAft>
                <a:spcPts val="0"/>
              </a:spcAft>
              <a:buNone/>
            </a:pPr>
            <a:endParaRPr sz="2000" b="0">
              <a:solidFill>
                <a:srgbClr val="000000"/>
              </a:solidFill>
              <a:latin typeface="Garamond"/>
              <a:ea typeface="Garamond"/>
              <a:cs typeface="Garamond"/>
              <a:sym typeface="Garamond"/>
            </a:endParaRPr>
          </a:p>
          <a:p>
            <a:pPr marL="0" marR="0" lvl="0" indent="0" algn="l" rtl="0">
              <a:spcBef>
                <a:spcPts val="0"/>
              </a:spcBef>
              <a:spcAft>
                <a:spcPts val="0"/>
              </a:spcAft>
              <a:buNone/>
            </a:pPr>
            <a:r>
              <a:rPr lang="en-IN" sz="2000" b="1">
                <a:solidFill>
                  <a:srgbClr val="000000"/>
                </a:solidFill>
                <a:latin typeface="Garamond"/>
                <a:ea typeface="Garamond"/>
                <a:cs typeface="Garamond"/>
                <a:sym typeface="Garamond"/>
              </a:rPr>
              <a:t>Data</a:t>
            </a:r>
            <a:r>
              <a:rPr lang="en-IN" sz="2000" b="0">
                <a:solidFill>
                  <a:srgbClr val="000000"/>
                </a:solidFill>
                <a:latin typeface="Garamond"/>
                <a:ea typeface="Garamond"/>
                <a:cs typeface="Garamond"/>
                <a:sym typeface="Garamond"/>
              </a:rPr>
              <a:t>: 247 students from state 1. 36.8% of students report that they have got the job.</a:t>
            </a:r>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          308 students from state 2. 38.9% of students report that they have got the job.</a:t>
            </a:r>
            <a:endParaRPr/>
          </a:p>
          <a:p>
            <a:pPr marL="0" marR="0" lvl="0" indent="0" algn="l" rtl="0">
              <a:spcBef>
                <a:spcPts val="0"/>
              </a:spcBef>
              <a:spcAft>
                <a:spcPts val="0"/>
              </a:spcAft>
              <a:buNone/>
            </a:pPr>
            <a:endParaRPr sz="2000" b="0">
              <a:solidFill>
                <a:srgbClr val="000000"/>
              </a:solidFill>
              <a:latin typeface="Garamond"/>
              <a:ea typeface="Garamond"/>
              <a:cs typeface="Garamond"/>
              <a:sym typeface="Garamond"/>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Hypothesis Definition:</a:t>
            </a:r>
            <a:endParaRPr/>
          </a:p>
          <a:p>
            <a:pPr marL="0" marR="0" lvl="0" indent="0" algn="l" rtl="0">
              <a:spcBef>
                <a:spcPts val="0"/>
              </a:spcBef>
              <a:spcAft>
                <a:spcPts val="0"/>
              </a:spcAft>
              <a:buNone/>
            </a:pPr>
            <a:r>
              <a:rPr lang="en-IN" sz="2000" b="1">
                <a:solidFill>
                  <a:srgbClr val="000000"/>
                </a:solidFill>
                <a:latin typeface="Garamond"/>
                <a:ea typeface="Garamond"/>
                <a:cs typeface="Garamond"/>
                <a:sym typeface="Garamond"/>
              </a:rPr>
              <a:t>Null Hypothesis:</a:t>
            </a:r>
            <a:r>
              <a:rPr lang="en-IN" sz="2000" b="0">
                <a:solidFill>
                  <a:srgbClr val="000000"/>
                </a:solidFill>
                <a:latin typeface="Garamond"/>
                <a:ea typeface="Garamond"/>
                <a:cs typeface="Garamond"/>
                <a:sym typeface="Garamond"/>
              </a:rPr>
              <a:t> p1 - p2 = 0</a:t>
            </a:r>
            <a:br>
              <a:rPr lang="en-IN" sz="2000" b="0">
                <a:solidFill>
                  <a:srgbClr val="000000"/>
                </a:solidFill>
                <a:latin typeface="Garamond"/>
                <a:ea typeface="Garamond"/>
                <a:cs typeface="Garamond"/>
                <a:sym typeface="Garamond"/>
              </a:rPr>
            </a:br>
            <a:r>
              <a:rPr lang="en-IN" sz="2000" b="1">
                <a:solidFill>
                  <a:srgbClr val="000000"/>
                </a:solidFill>
                <a:latin typeface="Garamond"/>
                <a:ea typeface="Garamond"/>
                <a:cs typeface="Garamond"/>
                <a:sym typeface="Garamond"/>
              </a:rPr>
              <a:t>Alternative Hypothesis:</a:t>
            </a:r>
            <a:r>
              <a:rPr lang="en-IN" sz="2000" b="0">
                <a:solidFill>
                  <a:srgbClr val="000000"/>
                </a:solidFill>
                <a:latin typeface="Garamond"/>
                <a:ea typeface="Garamond"/>
                <a:cs typeface="Garamond"/>
                <a:sym typeface="Garamond"/>
              </a:rPr>
              <a:t> p1 -p2 ≠ 0</a:t>
            </a:r>
            <a:endParaRPr sz="2000" b="0">
              <a:solidFill>
                <a:srgbClr val="000000"/>
              </a:solidFill>
              <a:latin typeface="Garamond"/>
              <a:ea typeface="Garamond"/>
              <a:cs typeface="Garamond"/>
              <a:sym typeface="Garamond"/>
            </a:endParaRP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277"/>
        <p:cNvGrpSpPr/>
        <p:nvPr/>
      </p:nvGrpSpPr>
      <p:grpSpPr>
        <a:xfrm>
          <a:off x="0" y="0"/>
          <a:ext cx="0" cy="0"/>
          <a:chOff x="0" y="0"/>
          <a:chExt cx="0" cy="0"/>
        </a:xfrm>
      </p:grpSpPr>
      <p:sp>
        <p:nvSpPr>
          <p:cNvPr id="278" name="Google Shape;278;g158bf4968b6_0_7"/>
          <p:cNvSpPr/>
          <p:nvPr/>
        </p:nvSpPr>
        <p:spPr>
          <a:xfrm>
            <a:off x="107504" y="217259"/>
            <a:ext cx="8458200" cy="4709100"/>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IN" sz="2000" b="0">
                <a:solidFill>
                  <a:srgbClr val="292929"/>
                </a:solidFill>
                <a:latin typeface="Garamond"/>
                <a:ea typeface="Garamond"/>
                <a:cs typeface="Garamond"/>
                <a:sym typeface="Garamond"/>
              </a:rPr>
              <a:t>The difference in population proportion needs </a:t>
            </a:r>
            <a:r>
              <a:rPr lang="en-IN" sz="2000" b="1" u="sng">
                <a:solidFill>
                  <a:srgbClr val="000000"/>
                </a:solidFill>
                <a:latin typeface="Garamond"/>
                <a:ea typeface="Garamond"/>
                <a:cs typeface="Garamond"/>
                <a:sym typeface="Garamond"/>
                <a:hlinkClick r:id="rId3">
                  <a:extLst>
                    <a:ext uri="{A12FA001-AC4F-418D-AE19-62706E023703}">
                      <ahyp:hlinkClr xmlns:ahyp="http://schemas.microsoft.com/office/drawing/2018/hyperlinkcolor" val="tx"/>
                    </a:ext>
                  </a:extLst>
                </a:hlinkClick>
              </a:rPr>
              <a:t>t-test</a:t>
            </a:r>
            <a:r>
              <a:rPr lang="en-IN" sz="2000" b="0">
                <a:solidFill>
                  <a:srgbClr val="292929"/>
                </a:solidFill>
                <a:latin typeface="Garamond"/>
                <a:ea typeface="Garamond"/>
                <a:cs typeface="Garamond"/>
                <a:sym typeface="Garamond"/>
              </a:rPr>
              <a:t>. Also, the population follows a binomial distribution here. We can just pass on the two population quantities with the appropriate binomial distribution parameters to the t-test function</a:t>
            </a:r>
            <a:endParaRPr/>
          </a:p>
          <a:p>
            <a:pPr marL="0" marR="0" lvl="0" indent="0" algn="l" rtl="0">
              <a:spcBef>
                <a:spcPts val="0"/>
              </a:spcBef>
              <a:spcAft>
                <a:spcPts val="0"/>
              </a:spcAft>
              <a:buNone/>
            </a:pPr>
            <a:endParaRPr sz="2000" b="0">
              <a:solidFill>
                <a:srgbClr val="292929"/>
              </a:solidFill>
              <a:latin typeface="Garamond"/>
              <a:ea typeface="Garamond"/>
              <a:cs typeface="Garamond"/>
              <a:sym typeface="Garamond"/>
            </a:endParaRPr>
          </a:p>
          <a:p>
            <a:pPr marL="0" marR="0" lvl="0" indent="0" algn="l" rtl="0">
              <a:spcBef>
                <a:spcPts val="0"/>
              </a:spcBef>
              <a:spcAft>
                <a:spcPts val="0"/>
              </a:spcAft>
              <a:buNone/>
            </a:pPr>
            <a:endParaRPr sz="2000" b="0">
              <a:solidFill>
                <a:srgbClr val="292929"/>
              </a:solidFill>
              <a:latin typeface="Garamond"/>
              <a:ea typeface="Garamond"/>
              <a:cs typeface="Garamond"/>
              <a:sym typeface="Garamond"/>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We can use the ttest_ind() function from Statsmodels. </a:t>
            </a:r>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The function returns three values: (a) test statistic, (b) p-value of the t-test, and (c) degrees of freedom used in the t-test</a:t>
            </a:r>
            <a:endParaRPr/>
          </a:p>
          <a:p>
            <a:pPr marL="0" marR="0" lvl="0" indent="0" algn="l" rtl="0">
              <a:spcBef>
                <a:spcPts val="0"/>
              </a:spcBef>
              <a:spcAft>
                <a:spcPts val="0"/>
              </a:spcAft>
              <a:buNone/>
            </a:pPr>
            <a:endParaRPr sz="2000" b="0">
              <a:solidFill>
                <a:srgbClr val="000000"/>
              </a:solidFill>
              <a:latin typeface="Garamond"/>
              <a:ea typeface="Garamond"/>
              <a:cs typeface="Garamond"/>
              <a:sym typeface="Garamond"/>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Data Given:</a:t>
            </a:r>
            <a:endParaRPr/>
          </a:p>
          <a:p>
            <a:pPr marL="0" marR="0" lvl="0" indent="0" algn="l" rtl="0">
              <a:spcBef>
                <a:spcPts val="0"/>
              </a:spcBef>
              <a:spcAft>
                <a:spcPts val="0"/>
              </a:spcAft>
              <a:buNone/>
            </a:pPr>
            <a:r>
              <a:rPr lang="en-IN" sz="2000" b="0">
                <a:solidFill>
                  <a:srgbClr val="000000"/>
                </a:solidFill>
                <a:latin typeface="Garamond"/>
                <a:ea typeface="Garamond"/>
                <a:cs typeface="Garamond"/>
                <a:sym typeface="Garamond"/>
              </a:rPr>
              <a:t>n1 = 247</a:t>
            </a:r>
            <a:br>
              <a:rPr lang="en-IN" sz="2000" b="0">
                <a:solidFill>
                  <a:srgbClr val="000000"/>
                </a:solidFill>
                <a:latin typeface="Garamond"/>
                <a:ea typeface="Garamond"/>
                <a:cs typeface="Garamond"/>
                <a:sym typeface="Garamond"/>
              </a:rPr>
            </a:br>
            <a:r>
              <a:rPr lang="en-IN" sz="2000" b="0">
                <a:solidFill>
                  <a:srgbClr val="000000"/>
                </a:solidFill>
                <a:latin typeface="Garamond"/>
                <a:ea typeface="Garamond"/>
                <a:cs typeface="Garamond"/>
                <a:sym typeface="Garamond"/>
              </a:rPr>
              <a:t>p1 = .37</a:t>
            </a:r>
            <a:br>
              <a:rPr lang="en-IN" sz="2000" b="0">
                <a:solidFill>
                  <a:srgbClr val="000000"/>
                </a:solidFill>
                <a:latin typeface="Garamond"/>
                <a:ea typeface="Garamond"/>
                <a:cs typeface="Garamond"/>
                <a:sym typeface="Garamond"/>
              </a:rPr>
            </a:br>
            <a:br>
              <a:rPr lang="en-IN" sz="2000" b="0">
                <a:solidFill>
                  <a:srgbClr val="000000"/>
                </a:solidFill>
                <a:latin typeface="Garamond"/>
                <a:ea typeface="Garamond"/>
                <a:cs typeface="Garamond"/>
                <a:sym typeface="Garamond"/>
              </a:rPr>
            </a:br>
            <a:r>
              <a:rPr lang="en-IN" sz="2000" b="0">
                <a:solidFill>
                  <a:srgbClr val="000000"/>
                </a:solidFill>
                <a:latin typeface="Garamond"/>
                <a:ea typeface="Garamond"/>
                <a:cs typeface="Garamond"/>
                <a:sym typeface="Garamond"/>
              </a:rPr>
              <a:t>n2 = 308</a:t>
            </a:r>
            <a:br>
              <a:rPr lang="en-IN" sz="2000" b="0">
                <a:solidFill>
                  <a:srgbClr val="000000"/>
                </a:solidFill>
                <a:latin typeface="Garamond"/>
                <a:ea typeface="Garamond"/>
                <a:cs typeface="Garamond"/>
                <a:sym typeface="Garamond"/>
              </a:rPr>
            </a:br>
            <a:r>
              <a:rPr lang="en-IN" sz="2000" b="0">
                <a:solidFill>
                  <a:srgbClr val="000000"/>
                </a:solidFill>
                <a:latin typeface="Garamond"/>
                <a:ea typeface="Garamond"/>
                <a:cs typeface="Garamond"/>
                <a:sym typeface="Garamond"/>
              </a:rPr>
              <a:t>p2 = .39</a:t>
            </a:r>
            <a:endParaRPr sz="2000" b="0">
              <a:solidFill>
                <a:srgbClr val="000000"/>
              </a:solidFill>
              <a:latin typeface="Garamond"/>
              <a:ea typeface="Garamond"/>
              <a:cs typeface="Garamond"/>
              <a:sym typeface="Garamond"/>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282"/>
        <p:cNvGrpSpPr/>
        <p:nvPr/>
      </p:nvGrpSpPr>
      <p:grpSpPr>
        <a:xfrm>
          <a:off x="0" y="0"/>
          <a:ext cx="0" cy="0"/>
          <a:chOff x="0" y="0"/>
          <a:chExt cx="0" cy="0"/>
        </a:xfrm>
      </p:grpSpPr>
      <p:sp>
        <p:nvSpPr>
          <p:cNvPr id="283" name="Google Shape;283;p35"/>
          <p:cNvSpPr txBox="1"/>
          <p:nvPr/>
        </p:nvSpPr>
        <p:spPr>
          <a:xfrm>
            <a:off x="2699792" y="1995686"/>
            <a:ext cx="2376264" cy="553998"/>
          </a:xfrm>
          <a:prstGeom prst="rect">
            <a:avLst/>
          </a:prstGeom>
          <a:noFill/>
          <a:ln>
            <a:noFill/>
          </a:ln>
        </p:spPr>
        <p:txBody>
          <a:bodyPr spcFirstLastPara="1" wrap="square" lIns="91425" tIns="45700" rIns="91425" bIns="45700" anchor="t" anchorCtr="0">
            <a:spAutoFit/>
          </a:bodyPr>
          <a:lstStyle/>
          <a:p>
            <a:pPr marL="12700" marR="0" lvl="0" indent="0" algn="ctr" rtl="0">
              <a:spcBef>
                <a:spcPts val="0"/>
              </a:spcBef>
              <a:spcAft>
                <a:spcPts val="0"/>
              </a:spcAft>
              <a:buClr>
                <a:srgbClr val="FF9300"/>
              </a:buClr>
              <a:buSzPts val="3000"/>
              <a:buFont typeface="Arial"/>
              <a:buNone/>
            </a:pPr>
            <a:r>
              <a:rPr lang="en-IN" sz="3000" b="1">
                <a:solidFill>
                  <a:srgbClr val="FF9300"/>
                </a:solidFill>
                <a:latin typeface="Garamond"/>
                <a:ea typeface="Garamond"/>
                <a:cs typeface="Garamond"/>
                <a:sym typeface="Garamond"/>
              </a:rPr>
              <a:t>Thank you</a:t>
            </a: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2"/>
        <p:cNvGrpSpPr/>
        <p:nvPr/>
      </p:nvGrpSpPr>
      <p:grpSpPr>
        <a:xfrm>
          <a:off x="0" y="0"/>
          <a:ext cx="0" cy="0"/>
          <a:chOff x="0" y="0"/>
          <a:chExt cx="0" cy="0"/>
        </a:xfrm>
      </p:grpSpPr>
      <p:sp>
        <p:nvSpPr>
          <p:cNvPr id="73" name="Google Shape;73;p4"/>
          <p:cNvSpPr/>
          <p:nvPr/>
        </p:nvSpPr>
        <p:spPr>
          <a:xfrm>
            <a:off x="457200" y="857250"/>
            <a:ext cx="8229600" cy="0"/>
          </a:xfrm>
          <a:custGeom>
            <a:avLst/>
            <a:gdLst/>
            <a:ahLst/>
            <a:cxnLst/>
            <a:rect l="l" t="t" r="r" b="b"/>
            <a:pathLst>
              <a:path w="8229600" h="120000" extrusionOk="0">
                <a:moveTo>
                  <a:pt x="0" y="0"/>
                </a:moveTo>
                <a:lnTo>
                  <a:pt x="8229600" y="0"/>
                </a:lnTo>
              </a:path>
            </a:pathLst>
          </a:custGeom>
          <a:noFill/>
          <a:ln w="10150" cap="flat" cmpd="sng">
            <a:solidFill>
              <a:srgbClr val="71685A"/>
            </a:solidFill>
            <a:prstDash val="dash"/>
            <a:round/>
            <a:headEnd type="none" w="med" len="med"/>
            <a:tailEnd type="none" w="med" len="med"/>
          </a:ln>
        </p:spPr>
        <p:txBody>
          <a:bodyPr spcFirstLastPara="1" wrap="square" lIns="0" tIns="0" rIns="0" bIns="0" anchor="t" anchorCtr="0">
            <a:noAutofit/>
          </a:bodyPr>
          <a:lstStyle/>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74" name="Google Shape;74;p4"/>
          <p:cNvSpPr/>
          <p:nvPr/>
        </p:nvSpPr>
        <p:spPr>
          <a:xfrm>
            <a:off x="454025" y="4857750"/>
            <a:ext cx="120650" cy="142875"/>
          </a:xfrm>
          <a:custGeom>
            <a:avLst/>
            <a:gdLst/>
            <a:ahLst/>
            <a:cxnLst/>
            <a:rect l="l" t="t" r="r" b="b"/>
            <a:pathLst>
              <a:path w="120650" h="191134" extrusionOk="0">
                <a:moveTo>
                  <a:pt x="0" y="0"/>
                </a:moveTo>
                <a:lnTo>
                  <a:pt x="0" y="190842"/>
                </a:lnTo>
                <a:lnTo>
                  <a:pt x="120319" y="95427"/>
                </a:lnTo>
                <a:lnTo>
                  <a:pt x="0" y="0"/>
                </a:lnTo>
                <a:close/>
              </a:path>
            </a:pathLst>
          </a:custGeom>
          <a:solidFill>
            <a:srgbClr val="71685A"/>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75" name="Google Shape;75;p4"/>
          <p:cNvSpPr txBox="1">
            <a:spLocks noGrp="1"/>
          </p:cNvSpPr>
          <p:nvPr>
            <p:ph type="title"/>
          </p:nvPr>
        </p:nvSpPr>
        <p:spPr>
          <a:xfrm>
            <a:off x="179388" y="-165100"/>
            <a:ext cx="8229600" cy="815368"/>
          </a:xfrm>
          <a:prstGeom prst="rect">
            <a:avLst/>
          </a:prstGeom>
          <a:noFill/>
          <a:ln>
            <a:noFill/>
          </a:ln>
        </p:spPr>
        <p:txBody>
          <a:bodyPr spcFirstLastPara="1" wrap="square" lIns="0" tIns="350275" rIns="0" bIns="0" anchor="t" anchorCtr="0">
            <a:spAutoFit/>
          </a:bodyPr>
          <a:lstStyle/>
          <a:p>
            <a:pPr marL="12700" marR="0" lvl="0" indent="0" algn="ctr" rtl="0">
              <a:spcBef>
                <a:spcPts val="0"/>
              </a:spcBef>
              <a:spcAft>
                <a:spcPts val="0"/>
              </a:spcAft>
              <a:buNone/>
            </a:pPr>
            <a:r>
              <a:rPr lang="en-IN" sz="3000" b="1" i="0" u="none" strike="noStrike" cap="none">
                <a:solidFill>
                  <a:srgbClr val="FF9300"/>
                </a:solidFill>
                <a:latin typeface="Garamond"/>
                <a:ea typeface="Garamond"/>
                <a:cs typeface="Garamond"/>
                <a:sym typeface="Garamond"/>
              </a:rPr>
              <a:t>Example: Hypothesis Testing</a:t>
            </a:r>
            <a:endParaRPr/>
          </a:p>
        </p:txBody>
      </p:sp>
      <p:sp>
        <p:nvSpPr>
          <p:cNvPr id="76" name="Google Shape;76;p4"/>
          <p:cNvSpPr txBox="1"/>
          <p:nvPr/>
        </p:nvSpPr>
        <p:spPr>
          <a:xfrm>
            <a:off x="384175" y="908050"/>
            <a:ext cx="8148265" cy="1331134"/>
          </a:xfrm>
          <a:prstGeom prst="rect">
            <a:avLst/>
          </a:prstGeom>
          <a:noFill/>
          <a:ln>
            <a:noFill/>
          </a:ln>
        </p:spPr>
        <p:txBody>
          <a:bodyPr spcFirstLastPara="1" wrap="square" lIns="0" tIns="0" rIns="0" bIns="0" anchor="t" anchorCtr="0">
            <a:spAutoFit/>
          </a:bodyPr>
          <a:lstStyle/>
          <a:p>
            <a:pPr marL="287020" marR="0" lvl="0" indent="-274320" algn="l" rtl="0">
              <a:spcBef>
                <a:spcPts val="0"/>
              </a:spcBef>
              <a:spcAft>
                <a:spcPts val="0"/>
              </a:spcAft>
              <a:buClr>
                <a:srgbClr val="94C600"/>
              </a:buClr>
              <a:buSzPts val="1350"/>
              <a:buFont typeface="Noto Sans Symbols"/>
              <a:buChar char="⮚"/>
            </a:pPr>
            <a:r>
              <a:rPr lang="en-IN" sz="1850" b="1">
                <a:solidFill>
                  <a:schemeClr val="dk1"/>
                </a:solidFill>
                <a:latin typeface="Garamond"/>
                <a:ea typeface="Garamond"/>
                <a:cs typeface="Garamond"/>
                <a:sym typeface="Garamond"/>
              </a:rPr>
              <a:t>Real Question:</a:t>
            </a:r>
            <a:endParaRPr sz="1850" b="1">
              <a:solidFill>
                <a:schemeClr val="dk1"/>
              </a:solidFill>
              <a:latin typeface="Garamond"/>
              <a:ea typeface="Garamond"/>
              <a:cs typeface="Garamond"/>
              <a:sym typeface="Garamond"/>
            </a:endParaRPr>
          </a:p>
          <a:p>
            <a:pPr marL="12700" marR="0" lvl="0" indent="0" algn="ctr" rtl="0">
              <a:spcBef>
                <a:spcPts val="500"/>
              </a:spcBef>
              <a:spcAft>
                <a:spcPts val="0"/>
              </a:spcAft>
              <a:buNone/>
            </a:pPr>
            <a:r>
              <a:rPr lang="en-IN" sz="1850" b="1">
                <a:solidFill>
                  <a:schemeClr val="dk1"/>
                </a:solidFill>
                <a:latin typeface="Garamond"/>
                <a:ea typeface="Garamond"/>
                <a:cs typeface="Garamond"/>
                <a:sym typeface="Garamond"/>
              </a:rPr>
              <a:t>        Can we say that the yield of improved Process B is greater than old Process A?</a:t>
            </a:r>
            <a:endParaRPr sz="1850" b="1">
              <a:solidFill>
                <a:schemeClr val="dk1"/>
              </a:solidFill>
              <a:latin typeface="Garamond"/>
              <a:ea typeface="Garamond"/>
              <a:cs typeface="Garamond"/>
              <a:sym typeface="Garamond"/>
            </a:endParaRPr>
          </a:p>
          <a:p>
            <a:pPr marL="12700" marR="0" lvl="0" indent="0" algn="ctr" rtl="0">
              <a:spcBef>
                <a:spcPts val="500"/>
              </a:spcBef>
              <a:spcAft>
                <a:spcPts val="0"/>
              </a:spcAft>
              <a:buNone/>
            </a:pPr>
            <a:endParaRPr sz="1850" b="1">
              <a:solidFill>
                <a:schemeClr val="dk1"/>
              </a:solidFill>
              <a:latin typeface="Garamond"/>
              <a:ea typeface="Garamond"/>
              <a:cs typeface="Garamond"/>
              <a:sym typeface="Garamond"/>
            </a:endParaRPr>
          </a:p>
          <a:p>
            <a:pPr marL="287020" marR="0" lvl="1" indent="-274320" algn="l" rtl="0">
              <a:spcBef>
                <a:spcPts val="500"/>
              </a:spcBef>
              <a:spcAft>
                <a:spcPts val="0"/>
              </a:spcAft>
              <a:buClr>
                <a:srgbClr val="94C600"/>
              </a:buClr>
              <a:buSzPts val="1350"/>
              <a:buFont typeface="Noto Sans Symbols"/>
              <a:buChar char="⮚"/>
            </a:pPr>
            <a:r>
              <a:rPr lang="en-IN" sz="1850" b="1" i="0" u="none" strike="noStrike" cap="none">
                <a:solidFill>
                  <a:schemeClr val="dk1"/>
                </a:solidFill>
                <a:latin typeface="Garamond"/>
                <a:ea typeface="Garamond"/>
                <a:cs typeface="Garamond"/>
                <a:sym typeface="Garamond"/>
              </a:rPr>
              <a:t>Descriptive Statistics</a:t>
            </a:r>
            <a:endParaRPr/>
          </a:p>
        </p:txBody>
      </p:sp>
      <p:sp>
        <p:nvSpPr>
          <p:cNvPr id="77" name="Google Shape;77;p4"/>
          <p:cNvSpPr txBox="1"/>
          <p:nvPr/>
        </p:nvSpPr>
        <p:spPr>
          <a:xfrm>
            <a:off x="468313" y="3508375"/>
            <a:ext cx="8218487" cy="860620"/>
          </a:xfrm>
          <a:prstGeom prst="rect">
            <a:avLst/>
          </a:prstGeom>
          <a:noFill/>
          <a:ln>
            <a:noFill/>
          </a:ln>
        </p:spPr>
        <p:txBody>
          <a:bodyPr spcFirstLastPara="1" wrap="square" lIns="0" tIns="0" rIns="0" bIns="0" anchor="t" anchorCtr="0">
            <a:spAutoFit/>
          </a:bodyPr>
          <a:lstStyle/>
          <a:p>
            <a:pPr marL="285750" marR="0" lvl="1" indent="-273050" algn="l" rtl="0">
              <a:lnSpc>
                <a:spcPct val="109400"/>
              </a:lnSpc>
              <a:spcBef>
                <a:spcPts val="0"/>
              </a:spcBef>
              <a:spcAft>
                <a:spcPts val="0"/>
              </a:spcAft>
              <a:buClr>
                <a:srgbClr val="94C600"/>
              </a:buClr>
              <a:buSzPts val="1460"/>
              <a:buFont typeface="Noto Sans Symbols"/>
              <a:buChar char="⮚"/>
            </a:pPr>
            <a:r>
              <a:rPr lang="en-IN" sz="2000" b="1" i="0" u="none" strike="noStrike" cap="none">
                <a:solidFill>
                  <a:schemeClr val="dk1"/>
                </a:solidFill>
                <a:latin typeface="Garamond"/>
                <a:ea typeface="Garamond"/>
                <a:cs typeface="Garamond"/>
                <a:sym typeface="Garamond"/>
              </a:rPr>
              <a:t>Statistical Question:</a:t>
            </a:r>
            <a:endParaRPr/>
          </a:p>
          <a:p>
            <a:pPr marL="285750" marR="0" lvl="1" indent="-273050" algn="ctr" rtl="0">
              <a:lnSpc>
                <a:spcPct val="108150"/>
              </a:lnSpc>
              <a:spcBef>
                <a:spcPts val="88"/>
              </a:spcBef>
              <a:spcAft>
                <a:spcPts val="0"/>
              </a:spcAft>
              <a:buClr>
                <a:schemeClr val="dk1"/>
              </a:buClr>
              <a:buSzPts val="2000"/>
              <a:buFont typeface="Noto Sans Symbols"/>
              <a:buNone/>
            </a:pPr>
            <a:r>
              <a:rPr lang="en-IN" sz="2000" b="0" i="0" u="none" strike="noStrike" cap="none">
                <a:solidFill>
                  <a:schemeClr val="dk1"/>
                </a:solidFill>
                <a:latin typeface="Garamond"/>
                <a:ea typeface="Garamond"/>
                <a:cs typeface="Garamond"/>
                <a:sym typeface="Garamond"/>
              </a:rPr>
              <a:t>Is there a statistically significant difference between mean of Process B (85.54) and mean of Process A (84.24)? Or, is this difference in mean just due to chance?</a:t>
            </a:r>
            <a:endParaRPr/>
          </a:p>
        </p:txBody>
      </p:sp>
      <p:graphicFrame>
        <p:nvGraphicFramePr>
          <p:cNvPr id="78" name="Google Shape;78;p4"/>
          <p:cNvGraphicFramePr/>
          <p:nvPr/>
        </p:nvGraphicFramePr>
        <p:xfrm>
          <a:off x="2195513" y="2571750"/>
          <a:ext cx="5181625" cy="835050"/>
        </p:xfrm>
        <a:graphic>
          <a:graphicData uri="http://schemas.openxmlformats.org/drawingml/2006/table">
            <a:tbl>
              <a:tblPr firstRow="1" bandRow="1">
                <a:noFill/>
                <a:tableStyleId>{BA303BD4-AB0B-416F-A24A-F0FE4938F7F0}</a:tableStyleId>
              </a:tblPr>
              <a:tblGrid>
                <a:gridCol w="1036325">
                  <a:extLst>
                    <a:ext uri="{9D8B030D-6E8A-4147-A177-3AD203B41FA5}">
                      <a16:colId xmlns:a16="http://schemas.microsoft.com/office/drawing/2014/main" val="20000"/>
                    </a:ext>
                  </a:extLst>
                </a:gridCol>
                <a:gridCol w="1036325">
                  <a:extLst>
                    <a:ext uri="{9D8B030D-6E8A-4147-A177-3AD203B41FA5}">
                      <a16:colId xmlns:a16="http://schemas.microsoft.com/office/drawing/2014/main" val="20001"/>
                    </a:ext>
                  </a:extLst>
                </a:gridCol>
                <a:gridCol w="1036325">
                  <a:extLst>
                    <a:ext uri="{9D8B030D-6E8A-4147-A177-3AD203B41FA5}">
                      <a16:colId xmlns:a16="http://schemas.microsoft.com/office/drawing/2014/main" val="20002"/>
                    </a:ext>
                  </a:extLst>
                </a:gridCol>
                <a:gridCol w="1036325">
                  <a:extLst>
                    <a:ext uri="{9D8B030D-6E8A-4147-A177-3AD203B41FA5}">
                      <a16:colId xmlns:a16="http://schemas.microsoft.com/office/drawing/2014/main" val="20003"/>
                    </a:ext>
                  </a:extLst>
                </a:gridCol>
                <a:gridCol w="1036325">
                  <a:extLst>
                    <a:ext uri="{9D8B030D-6E8A-4147-A177-3AD203B41FA5}">
                      <a16:colId xmlns:a16="http://schemas.microsoft.com/office/drawing/2014/main" val="20004"/>
                    </a:ext>
                  </a:extLst>
                </a:gridCol>
              </a:tblGrid>
              <a:tr h="278350">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Variable</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Process</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N</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Mean</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Std. Dev.</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0"/>
                  </a:ext>
                </a:extLst>
              </a:tr>
              <a:tr h="278350">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Yield</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A</a:t>
                      </a:r>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10</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84.24</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u="none" strike="noStrike" cap="none">
                          <a:latin typeface="Times New Roman"/>
                          <a:ea typeface="Times New Roman"/>
                          <a:cs typeface="Times New Roman"/>
                          <a:sym typeface="Times New Roman"/>
                        </a:rPr>
                        <a:t>2.90</a:t>
                      </a:r>
                      <a:endParaRPr sz="1400" u="none" strike="noStrike" cap="none">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1"/>
                  </a:ext>
                </a:extLst>
              </a:tr>
              <a:tr h="278350">
                <a:tc>
                  <a:txBody>
                    <a:bodyPr/>
                    <a:lstStyle/>
                    <a:p>
                      <a:pPr marL="0" marR="0" lvl="0" indent="0" algn="l" rtl="0">
                        <a:spcBef>
                          <a:spcPts val="0"/>
                        </a:spcBef>
                        <a:spcAft>
                          <a:spcPts val="0"/>
                        </a:spcAft>
                        <a:buNone/>
                      </a:pPr>
                      <a:endParaRPr sz="1400">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a:latin typeface="Times New Roman"/>
                          <a:ea typeface="Times New Roman"/>
                          <a:cs typeface="Times New Roman"/>
                          <a:sym typeface="Times New Roman"/>
                        </a:rPr>
                        <a:t>B</a:t>
                      </a:r>
                      <a:endParaRPr sz="1400">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a:latin typeface="Times New Roman"/>
                          <a:ea typeface="Times New Roman"/>
                          <a:cs typeface="Times New Roman"/>
                          <a:sym typeface="Times New Roman"/>
                        </a:rPr>
                        <a:t>10</a:t>
                      </a:r>
                      <a:endParaRPr sz="1400">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a:latin typeface="Times New Roman"/>
                          <a:ea typeface="Times New Roman"/>
                          <a:cs typeface="Times New Roman"/>
                          <a:sym typeface="Times New Roman"/>
                        </a:rPr>
                        <a:t>85.54</a:t>
                      </a:r>
                      <a:endParaRPr sz="1400">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tc>
                  <a:txBody>
                    <a:bodyPr/>
                    <a:lstStyle/>
                    <a:p>
                      <a:pPr marL="84455" marR="0" lvl="0" indent="0" algn="l" rtl="0">
                        <a:lnSpc>
                          <a:spcPct val="100000"/>
                        </a:lnSpc>
                        <a:spcBef>
                          <a:spcPts val="0"/>
                        </a:spcBef>
                        <a:spcAft>
                          <a:spcPts val="0"/>
                        </a:spcAft>
                        <a:buNone/>
                      </a:pPr>
                      <a:r>
                        <a:rPr lang="en-IN" sz="1400">
                          <a:latin typeface="Times New Roman"/>
                          <a:ea typeface="Times New Roman"/>
                          <a:cs typeface="Times New Roman"/>
                          <a:sym typeface="Times New Roman"/>
                        </a:rPr>
                        <a:t>3.65</a:t>
                      </a:r>
                      <a:endParaRPr sz="1400">
                        <a:latin typeface="Times New Roman"/>
                        <a:ea typeface="Times New Roman"/>
                        <a:cs typeface="Times New Roman"/>
                        <a:sym typeface="Times New Roman"/>
                      </a:endParaRPr>
                    </a:p>
                  </a:txBody>
                  <a:tcPr marL="0" marR="0" marT="0" marB="0">
                    <a:lnL w="12700" cap="flat" cmpd="sng">
                      <a:solidFill>
                        <a:srgbClr val="000000"/>
                      </a:solidFill>
                      <a:prstDash val="solid"/>
                      <a:round/>
                      <a:headEnd type="none" w="sm" len="sm"/>
                      <a:tailEnd type="none" w="sm" len="sm"/>
                    </a:lnL>
                    <a:lnR w="12700" cap="flat" cmpd="sng">
                      <a:solidFill>
                        <a:srgbClr val="000000"/>
                      </a:solidFill>
                      <a:prstDash val="solid"/>
                      <a:round/>
                      <a:headEnd type="none" w="sm" len="sm"/>
                      <a:tailEnd type="none" w="sm" len="sm"/>
                    </a:lnR>
                    <a:lnT w="12700" cap="flat" cmpd="sng">
                      <a:solidFill>
                        <a:srgbClr val="000000"/>
                      </a:solidFill>
                      <a:prstDash val="solid"/>
                      <a:round/>
                      <a:headEnd type="none" w="sm" len="sm"/>
                      <a:tailEnd type="none" w="sm" len="sm"/>
                    </a:lnT>
                    <a:lnB w="12700" cap="flat" cmpd="sng">
                      <a:solidFill>
                        <a:srgbClr val="000000"/>
                      </a:solidFill>
                      <a:prstDash val="solid"/>
                      <a:round/>
                      <a:headEnd type="none" w="sm" len="sm"/>
                      <a:tailEnd type="none" w="sm" len="sm"/>
                    </a:lnB>
                  </a:tcPr>
                </a:tc>
                <a:extLst>
                  <a:ext uri="{0D108BD9-81ED-4DB2-BD59-A6C34878D82A}">
                    <a16:rowId xmlns:a16="http://schemas.microsoft.com/office/drawing/2014/main" val="10002"/>
                  </a:ext>
                </a:extLst>
              </a:tr>
            </a:tbl>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4"/>
        <p:cNvGrpSpPr/>
        <p:nvPr/>
      </p:nvGrpSpPr>
      <p:grpSpPr>
        <a:xfrm>
          <a:off x="0" y="0"/>
          <a:ext cx="0" cy="0"/>
          <a:chOff x="0" y="0"/>
          <a:chExt cx="0" cy="0"/>
        </a:xfrm>
      </p:grpSpPr>
      <p:sp>
        <p:nvSpPr>
          <p:cNvPr id="85" name="Google Shape;85;p5"/>
          <p:cNvSpPr/>
          <p:nvPr/>
        </p:nvSpPr>
        <p:spPr>
          <a:xfrm>
            <a:off x="454025" y="4857750"/>
            <a:ext cx="120650" cy="142875"/>
          </a:xfrm>
          <a:custGeom>
            <a:avLst/>
            <a:gdLst/>
            <a:ahLst/>
            <a:cxnLst/>
            <a:rect l="l" t="t" r="r" b="b"/>
            <a:pathLst>
              <a:path w="120650" h="191134" extrusionOk="0">
                <a:moveTo>
                  <a:pt x="0" y="0"/>
                </a:moveTo>
                <a:lnTo>
                  <a:pt x="0" y="190842"/>
                </a:lnTo>
                <a:lnTo>
                  <a:pt x="120319" y="95427"/>
                </a:lnTo>
                <a:lnTo>
                  <a:pt x="0" y="0"/>
                </a:lnTo>
                <a:close/>
              </a:path>
            </a:pathLst>
          </a:custGeom>
          <a:solidFill>
            <a:srgbClr val="71685A"/>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86" name="Google Shape;86;p5"/>
          <p:cNvSpPr txBox="1">
            <a:spLocks noGrp="1"/>
          </p:cNvSpPr>
          <p:nvPr>
            <p:ph type="title"/>
          </p:nvPr>
        </p:nvSpPr>
        <p:spPr>
          <a:xfrm>
            <a:off x="323850" y="-60325"/>
            <a:ext cx="8229600" cy="857250"/>
          </a:xfrm>
          <a:prstGeom prst="rect">
            <a:avLst/>
          </a:prstGeom>
          <a:noFill/>
          <a:ln>
            <a:noFill/>
          </a:ln>
        </p:spPr>
        <p:txBody>
          <a:bodyPr spcFirstLastPara="1" wrap="square" lIns="91425" tIns="259075" rIns="91425" bIns="45700" anchor="t" anchorCtr="0">
            <a:noAutofit/>
          </a:bodyPr>
          <a:lstStyle/>
          <a:p>
            <a:pPr marL="12700" marR="0" lvl="0" indent="0" algn="ctr" rtl="0">
              <a:spcBef>
                <a:spcPts val="0"/>
              </a:spcBef>
              <a:spcAft>
                <a:spcPts val="0"/>
              </a:spcAft>
              <a:buNone/>
            </a:pPr>
            <a:r>
              <a:rPr lang="en-IN" sz="3000" b="1" i="0" u="none" strike="noStrike" cap="none">
                <a:solidFill>
                  <a:srgbClr val="FF9300"/>
                </a:solidFill>
                <a:latin typeface="Garamond"/>
                <a:ea typeface="Garamond"/>
                <a:cs typeface="Garamond"/>
                <a:sym typeface="Garamond"/>
              </a:rPr>
              <a:t>Hypothesis Testing</a:t>
            </a:r>
            <a:endParaRPr/>
          </a:p>
        </p:txBody>
      </p:sp>
      <p:grpSp>
        <p:nvGrpSpPr>
          <p:cNvPr id="87" name="Google Shape;87;p5"/>
          <p:cNvGrpSpPr/>
          <p:nvPr/>
        </p:nvGrpSpPr>
        <p:grpSpPr>
          <a:xfrm>
            <a:off x="383491" y="1018036"/>
            <a:ext cx="8380014" cy="3417840"/>
            <a:chOff x="40" y="21824"/>
            <a:chExt cx="8380014" cy="3417840"/>
          </a:xfrm>
        </p:grpSpPr>
        <p:sp>
          <p:nvSpPr>
            <p:cNvPr id="88" name="Google Shape;88;p5"/>
            <p:cNvSpPr/>
            <p:nvPr/>
          </p:nvSpPr>
          <p:spPr>
            <a:xfrm>
              <a:off x="40" y="21824"/>
              <a:ext cx="3915894" cy="1353600"/>
            </a:xfrm>
            <a:prstGeom prst="rect">
              <a:avLst/>
            </a:prstGeom>
            <a:solidFill>
              <a:schemeClr val="accent1"/>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89" name="Google Shape;89;p5"/>
            <p:cNvSpPr txBox="1"/>
            <p:nvPr/>
          </p:nvSpPr>
          <p:spPr>
            <a:xfrm>
              <a:off x="40" y="21824"/>
              <a:ext cx="3915894" cy="1353600"/>
            </a:xfrm>
            <a:prstGeom prst="rect">
              <a:avLst/>
            </a:prstGeom>
            <a:noFill/>
            <a:ln>
              <a:noFill/>
            </a:ln>
          </p:spPr>
          <p:txBody>
            <a:bodyPr spcFirstLastPara="1" wrap="square" lIns="120900" tIns="69075" rIns="120900" bIns="69075" anchor="ctr" anchorCtr="0">
              <a:noAutofit/>
            </a:bodyPr>
            <a:lstStyle/>
            <a:p>
              <a:pPr marL="0" marR="0" lvl="0" indent="0" algn="ctr" rtl="0">
                <a:lnSpc>
                  <a:spcPct val="90000"/>
                </a:lnSpc>
                <a:spcBef>
                  <a:spcPts val="0"/>
                </a:spcBef>
                <a:spcAft>
                  <a:spcPts val="0"/>
                </a:spcAft>
                <a:buClr>
                  <a:schemeClr val="lt1"/>
                </a:buClr>
                <a:buSzPts val="1700"/>
                <a:buFont typeface="Garamond"/>
                <a:buNone/>
              </a:pPr>
              <a:r>
                <a:rPr lang="en-IN" sz="1700" b="1">
                  <a:solidFill>
                    <a:schemeClr val="lt1"/>
                  </a:solidFill>
                  <a:latin typeface="Garamond"/>
                  <a:ea typeface="Garamond"/>
                  <a:cs typeface="Garamond"/>
                  <a:sym typeface="Garamond"/>
                </a:rPr>
                <a:t>Develop the hypothesis for population and make statistical decision by determining the acceptance of hypothesis using sample data.</a:t>
              </a:r>
              <a:endParaRPr/>
            </a:p>
          </p:txBody>
        </p:sp>
        <p:sp>
          <p:nvSpPr>
            <p:cNvPr id="90" name="Google Shape;90;p5"/>
            <p:cNvSpPr/>
            <p:nvPr/>
          </p:nvSpPr>
          <p:spPr>
            <a:xfrm>
              <a:off x="40" y="1375424"/>
              <a:ext cx="3915894" cy="2064240"/>
            </a:xfrm>
            <a:prstGeom prst="rect">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1" name="Google Shape;91;p5"/>
            <p:cNvSpPr txBox="1"/>
            <p:nvPr/>
          </p:nvSpPr>
          <p:spPr>
            <a:xfrm>
              <a:off x="40" y="1375424"/>
              <a:ext cx="3915894" cy="2064240"/>
            </a:xfrm>
            <a:prstGeom prst="rect">
              <a:avLst/>
            </a:prstGeom>
            <a:noFill/>
            <a:ln>
              <a:noFill/>
            </a:ln>
          </p:spPr>
          <p:txBody>
            <a:bodyPr spcFirstLastPara="1" wrap="square" lIns="90675" tIns="90675" rIns="120900" bIns="136000" anchor="t" anchorCtr="0">
              <a:noAutofit/>
            </a:bodyPr>
            <a:lstStyle/>
            <a:p>
              <a:pPr marL="171450" marR="0" lvl="1" indent="-171450" algn="l" rtl="0">
                <a:lnSpc>
                  <a:spcPct val="90000"/>
                </a:lnSpc>
                <a:spcBef>
                  <a:spcPts val="0"/>
                </a:spcBef>
                <a:spcAft>
                  <a:spcPts val="0"/>
                </a:spcAft>
                <a:buClr>
                  <a:schemeClr val="dk1"/>
                </a:buClr>
                <a:buSzPts val="1700"/>
                <a:buFont typeface="Garamond"/>
                <a:buChar char="•"/>
              </a:pPr>
              <a:r>
                <a:rPr lang="en-IN" sz="1700" b="1" i="0" u="none" strike="noStrike" cap="none">
                  <a:solidFill>
                    <a:schemeClr val="dk1"/>
                  </a:solidFill>
                  <a:latin typeface="Garamond"/>
                  <a:ea typeface="Garamond"/>
                  <a:cs typeface="Garamond"/>
                  <a:sym typeface="Garamond"/>
                </a:rPr>
                <a:t>Null Hypothesis (H0): Argument made so far, or hypothesis saying that there is no change or difference</a:t>
              </a:r>
              <a:endParaRPr/>
            </a:p>
            <a:p>
              <a:pPr marL="171450" marR="0" lvl="1" indent="-171450" algn="l" rtl="0">
                <a:lnSpc>
                  <a:spcPct val="90000"/>
                </a:lnSpc>
                <a:spcBef>
                  <a:spcPts val="255"/>
                </a:spcBef>
                <a:spcAft>
                  <a:spcPts val="0"/>
                </a:spcAft>
                <a:buClr>
                  <a:schemeClr val="dk1"/>
                </a:buClr>
                <a:buSzPts val="1700"/>
                <a:buFont typeface="Garamond"/>
                <a:buChar char="•"/>
              </a:pPr>
              <a:r>
                <a:rPr lang="en-IN" sz="1700" b="1" i="0" u="none" strike="noStrike" cap="none">
                  <a:solidFill>
                    <a:schemeClr val="dk1"/>
                  </a:solidFill>
                  <a:latin typeface="Garamond"/>
                  <a:ea typeface="Garamond"/>
                  <a:cs typeface="Garamond"/>
                  <a:sym typeface="Garamond"/>
                </a:rPr>
                <a:t>Alternative Hypothesis (H1): New argument, that is a hypothesis that you want to prove with solid ground obtained from sample</a:t>
              </a:r>
              <a:endParaRPr/>
            </a:p>
          </p:txBody>
        </p:sp>
        <p:sp>
          <p:nvSpPr>
            <p:cNvPr id="92" name="Google Shape;92;p5"/>
            <p:cNvSpPr/>
            <p:nvPr/>
          </p:nvSpPr>
          <p:spPr>
            <a:xfrm>
              <a:off x="4464160" y="21824"/>
              <a:ext cx="3915894" cy="1353600"/>
            </a:xfrm>
            <a:prstGeom prst="rect">
              <a:avLst/>
            </a:prstGeom>
            <a:solidFill>
              <a:schemeClr val="accent1"/>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3" name="Google Shape;93;p5"/>
            <p:cNvSpPr txBox="1"/>
            <p:nvPr/>
          </p:nvSpPr>
          <p:spPr>
            <a:xfrm>
              <a:off x="4464160" y="21824"/>
              <a:ext cx="3915894" cy="1353600"/>
            </a:xfrm>
            <a:prstGeom prst="rect">
              <a:avLst/>
            </a:prstGeom>
            <a:noFill/>
            <a:ln>
              <a:noFill/>
            </a:ln>
          </p:spPr>
          <p:txBody>
            <a:bodyPr spcFirstLastPara="1" wrap="square" lIns="120900" tIns="69075" rIns="120900" bIns="69075" anchor="ctr" anchorCtr="0">
              <a:noAutofit/>
            </a:bodyPr>
            <a:lstStyle/>
            <a:p>
              <a:pPr marL="0" marR="0" lvl="0" indent="0" algn="ctr" rtl="0">
                <a:lnSpc>
                  <a:spcPct val="90000"/>
                </a:lnSpc>
                <a:spcBef>
                  <a:spcPts val="0"/>
                </a:spcBef>
                <a:spcAft>
                  <a:spcPts val="0"/>
                </a:spcAft>
                <a:buClr>
                  <a:schemeClr val="lt1"/>
                </a:buClr>
                <a:buSzPts val="1700"/>
                <a:buFont typeface="Garamond"/>
                <a:buNone/>
              </a:pPr>
              <a:r>
                <a:rPr lang="en-IN" sz="1700" b="1">
                  <a:solidFill>
                    <a:schemeClr val="lt1"/>
                  </a:solidFill>
                  <a:latin typeface="Garamond"/>
                  <a:ea typeface="Garamond"/>
                  <a:cs typeface="Garamond"/>
                  <a:sym typeface="Garamond"/>
                </a:rPr>
                <a:t>Example: Medicine B for treating headache that is newly developed by a pharmaceutical company has 30 minutes longer effect than existing Medicine A.</a:t>
              </a:r>
              <a:endParaRPr/>
            </a:p>
          </p:txBody>
        </p:sp>
        <p:sp>
          <p:nvSpPr>
            <p:cNvPr id="94" name="Google Shape;94;p5"/>
            <p:cNvSpPr/>
            <p:nvPr/>
          </p:nvSpPr>
          <p:spPr>
            <a:xfrm>
              <a:off x="4464160" y="1375424"/>
              <a:ext cx="3915894" cy="2064240"/>
            </a:xfrm>
            <a:prstGeom prst="rect">
              <a:avLst/>
            </a:prstGeom>
            <a:solidFill>
              <a:srgbClr val="FFC000"/>
            </a:solidFill>
            <a:ln w="25400" cap="flat" cmpd="sng">
              <a:solidFill>
                <a:schemeClr val="accent1"/>
              </a:solidFill>
              <a:prstDash val="solid"/>
              <a:round/>
              <a:headEnd type="none" w="sm" len="sm"/>
              <a:tailEnd type="none" w="sm" len="sm"/>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sp>
          <p:nvSpPr>
            <p:cNvPr id="95" name="Google Shape;95;p5"/>
            <p:cNvSpPr txBox="1"/>
            <p:nvPr/>
          </p:nvSpPr>
          <p:spPr>
            <a:xfrm>
              <a:off x="4464160" y="1375424"/>
              <a:ext cx="3915894" cy="2064240"/>
            </a:xfrm>
            <a:prstGeom prst="rect">
              <a:avLst/>
            </a:prstGeom>
            <a:noFill/>
            <a:ln>
              <a:noFill/>
            </a:ln>
          </p:spPr>
          <p:txBody>
            <a:bodyPr spcFirstLastPara="1" wrap="square" lIns="90675" tIns="90675" rIns="120900" bIns="136000" anchor="t" anchorCtr="0">
              <a:noAutofit/>
            </a:bodyPr>
            <a:lstStyle/>
            <a:p>
              <a:pPr marL="171450" marR="0" lvl="1" indent="-171450" algn="l" rtl="0">
                <a:lnSpc>
                  <a:spcPct val="90000"/>
                </a:lnSpc>
                <a:spcBef>
                  <a:spcPts val="0"/>
                </a:spcBef>
                <a:spcAft>
                  <a:spcPts val="0"/>
                </a:spcAft>
                <a:buClr>
                  <a:schemeClr val="dk1"/>
                </a:buClr>
                <a:buSzPts val="1700"/>
                <a:buFont typeface="Garamond"/>
                <a:buChar char="•"/>
              </a:pPr>
              <a:r>
                <a:rPr lang="en-IN" sz="1700" b="1" i="0" u="none" strike="noStrike" cap="none">
                  <a:solidFill>
                    <a:schemeClr val="dk1"/>
                  </a:solidFill>
                  <a:latin typeface="Garamond"/>
                  <a:ea typeface="Garamond"/>
                  <a:cs typeface="Garamond"/>
                  <a:sym typeface="Garamond"/>
                </a:rPr>
                <a:t>H0 :  Medicine A and B have same effect</a:t>
              </a:r>
              <a:endParaRPr sz="1700" b="1" i="0" u="none" strike="noStrike" cap="none">
                <a:solidFill>
                  <a:schemeClr val="dk1"/>
                </a:solidFill>
                <a:latin typeface="Garamond"/>
                <a:ea typeface="Garamond"/>
                <a:cs typeface="Garamond"/>
                <a:sym typeface="Garamond"/>
              </a:endParaRPr>
            </a:p>
            <a:p>
              <a:pPr marL="171450" marR="0" lvl="1" indent="-171450" algn="l" rtl="0">
                <a:lnSpc>
                  <a:spcPct val="90000"/>
                </a:lnSpc>
                <a:spcBef>
                  <a:spcPts val="255"/>
                </a:spcBef>
                <a:spcAft>
                  <a:spcPts val="0"/>
                </a:spcAft>
                <a:buClr>
                  <a:schemeClr val="dk1"/>
                </a:buClr>
                <a:buSzPts val="1700"/>
                <a:buFont typeface="Garamond"/>
                <a:buChar char="•"/>
              </a:pPr>
              <a:r>
                <a:rPr lang="en-IN" sz="1700" b="1" i="0" u="none" strike="noStrike" cap="none">
                  <a:solidFill>
                    <a:schemeClr val="dk1"/>
                  </a:solidFill>
                  <a:latin typeface="Garamond"/>
                  <a:ea typeface="Garamond"/>
                  <a:cs typeface="Garamond"/>
                  <a:sym typeface="Garamond"/>
                </a:rPr>
                <a:t>H1 :   Medicine B has 30 minutes longer effect than Medicine A</a:t>
              </a:r>
              <a:endParaRPr sz="1700" b="1" i="0" u="none" strike="noStrike" cap="none">
                <a:solidFill>
                  <a:schemeClr val="dk1"/>
                </a:solidFill>
                <a:latin typeface="Garamond"/>
                <a:ea typeface="Garamond"/>
                <a:cs typeface="Garamond"/>
                <a:sym typeface="Garamond"/>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99"/>
        <p:cNvGrpSpPr/>
        <p:nvPr/>
      </p:nvGrpSpPr>
      <p:grpSpPr>
        <a:xfrm>
          <a:off x="0" y="0"/>
          <a:ext cx="0" cy="0"/>
          <a:chOff x="0" y="0"/>
          <a:chExt cx="0" cy="0"/>
        </a:xfrm>
      </p:grpSpPr>
      <p:sp>
        <p:nvSpPr>
          <p:cNvPr id="100" name="Google Shape;100;p6"/>
          <p:cNvSpPr/>
          <p:nvPr/>
        </p:nvSpPr>
        <p:spPr>
          <a:xfrm>
            <a:off x="107504" y="987574"/>
            <a:ext cx="8640762" cy="3477875"/>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The steps for hypothesis tests are as follows:</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1. Define null and alternative hypotheses. </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2. Identify the test statistic to be used for testing the validity of the null hypothesis, for example, Z-test or t-test.</a:t>
            </a:r>
            <a:endParaRPr/>
          </a:p>
          <a:p>
            <a:pPr marL="0" marR="0" lvl="0" indent="0" algn="l" rtl="0">
              <a:spcBef>
                <a:spcPts val="0"/>
              </a:spcBef>
              <a:spcAft>
                <a:spcPts val="0"/>
              </a:spcAft>
              <a:buClr>
                <a:srgbClr val="0D0D0D"/>
              </a:buClr>
              <a:buSzPts val="2000"/>
              <a:buFont typeface="Arial"/>
              <a:buNone/>
            </a:pPr>
            <a:r>
              <a:rPr lang="en-IN" sz="2000" b="0">
                <a:solidFill>
                  <a:srgbClr val="0D0D0D"/>
                </a:solidFill>
                <a:latin typeface="Garamond"/>
                <a:ea typeface="Garamond"/>
                <a:cs typeface="Garamond"/>
                <a:sym typeface="Garamond"/>
              </a:rPr>
              <a:t>3. </a:t>
            </a:r>
            <a:r>
              <a:rPr lang="en-IN" sz="2000" b="0">
                <a:solidFill>
                  <a:schemeClr val="dk1"/>
                </a:solidFill>
                <a:latin typeface="Garamond"/>
                <a:ea typeface="Garamond"/>
                <a:cs typeface="Garamond"/>
                <a:sym typeface="Garamond"/>
              </a:rPr>
              <a:t>Decide the significance value (Alpha). Typical value used for a is 0.05.</a:t>
            </a:r>
            <a:endParaRPr/>
          </a:p>
          <a:p>
            <a:pPr marL="0" marR="0" lvl="0" indent="0" algn="l" rtl="0">
              <a:spcBef>
                <a:spcPts val="0"/>
              </a:spcBef>
              <a:spcAft>
                <a:spcPts val="0"/>
              </a:spcAft>
              <a:buClr>
                <a:srgbClr val="0D0D0D"/>
              </a:buClr>
              <a:buSzPts val="2000"/>
              <a:buFont typeface="Arial"/>
              <a:buNone/>
            </a:pPr>
            <a:r>
              <a:rPr lang="en-IN" sz="2000" b="0">
                <a:solidFill>
                  <a:srgbClr val="0D0D0D"/>
                </a:solidFill>
                <a:latin typeface="Garamond"/>
                <a:ea typeface="Garamond"/>
                <a:cs typeface="Garamond"/>
                <a:sym typeface="Garamond"/>
              </a:rPr>
              <a:t>4. </a:t>
            </a:r>
            <a:r>
              <a:rPr lang="en-IN" sz="2000" b="0">
                <a:solidFill>
                  <a:schemeClr val="dk1"/>
                </a:solidFill>
                <a:latin typeface="Garamond"/>
                <a:ea typeface="Garamond"/>
                <a:cs typeface="Garamond"/>
                <a:sym typeface="Garamond"/>
              </a:rPr>
              <a:t>Calculate the p-value (probability value), which is the conditional probability of observing the test statistic value when the null hypothesis is true. We will use the functions provided in scipy.stats module for calculating the p-value.</a:t>
            </a:r>
            <a:endParaRPr/>
          </a:p>
          <a:p>
            <a:pPr marL="0" marR="0" lvl="0" indent="0" algn="l" rtl="0">
              <a:spcBef>
                <a:spcPts val="0"/>
              </a:spcBef>
              <a:spcAft>
                <a:spcPts val="0"/>
              </a:spcAft>
              <a:buClr>
                <a:srgbClr val="0D0D0D"/>
              </a:buClr>
              <a:buSzPts val="2000"/>
              <a:buFont typeface="Arial"/>
              <a:buNone/>
            </a:pPr>
            <a:r>
              <a:rPr lang="en-IN" sz="2000" b="0">
                <a:solidFill>
                  <a:srgbClr val="0D0D0D"/>
                </a:solidFill>
                <a:latin typeface="Garamond"/>
                <a:ea typeface="Garamond"/>
                <a:cs typeface="Garamond"/>
                <a:sym typeface="Garamond"/>
              </a:rPr>
              <a:t>5. </a:t>
            </a:r>
            <a:r>
              <a:rPr lang="en-IN" sz="2000" b="0">
                <a:solidFill>
                  <a:schemeClr val="dk1"/>
                </a:solidFill>
                <a:latin typeface="Garamond"/>
                <a:ea typeface="Garamond"/>
                <a:cs typeface="Garamond"/>
                <a:sym typeface="Garamond"/>
              </a:rPr>
              <a:t>Take the decision to reject or retain the null hypothesis based on the p-value and the significance</a:t>
            </a:r>
            <a:endParaRPr/>
          </a:p>
          <a:p>
            <a:pPr marL="0" marR="0" lvl="0" indent="0" algn="l" rtl="0">
              <a:spcBef>
                <a:spcPts val="0"/>
              </a:spcBef>
              <a:spcAft>
                <a:spcPts val="0"/>
              </a:spcAft>
              <a:buClr>
                <a:schemeClr val="dk1"/>
              </a:buClr>
              <a:buSzPts val="2000"/>
              <a:buFont typeface="Arial"/>
              <a:buNone/>
            </a:pPr>
            <a:r>
              <a:rPr lang="en-IN" sz="2000" b="0">
                <a:solidFill>
                  <a:schemeClr val="dk1"/>
                </a:solidFill>
                <a:latin typeface="Garamond"/>
                <a:ea typeface="Garamond"/>
                <a:cs typeface="Garamond"/>
                <a:sym typeface="Garamond"/>
              </a:rPr>
              <a:t>value a.</a:t>
            </a:r>
            <a:endParaRPr/>
          </a:p>
        </p:txBody>
      </p:sp>
      <p:sp>
        <p:nvSpPr>
          <p:cNvPr id="101" name="Google Shape;101;p6"/>
          <p:cNvSpPr txBox="1">
            <a:spLocks noGrp="1"/>
          </p:cNvSpPr>
          <p:nvPr>
            <p:ph type="title"/>
          </p:nvPr>
        </p:nvSpPr>
        <p:spPr>
          <a:xfrm>
            <a:off x="0" y="0"/>
            <a:ext cx="8229600" cy="461665"/>
          </a:xfrm>
          <a:prstGeom prst="rect">
            <a:avLst/>
          </a:prstGeom>
          <a:noFill/>
          <a:ln>
            <a:noFill/>
          </a:ln>
        </p:spPr>
        <p:txBody>
          <a:bodyPr spcFirstLastPara="1" wrap="square" lIns="0" tIns="0" rIns="0" bIns="0" anchor="t" anchorCtr="0">
            <a:spAutoFit/>
          </a:bodyPr>
          <a:lstStyle/>
          <a:p>
            <a:pPr marL="12700" marR="0" lvl="0" indent="0" algn="ctr" rtl="0">
              <a:spcBef>
                <a:spcPts val="0"/>
              </a:spcBef>
              <a:spcAft>
                <a:spcPts val="0"/>
              </a:spcAft>
              <a:buNone/>
            </a:pPr>
            <a:r>
              <a:rPr lang="en-IN" sz="3000" b="1" i="0" u="none" strike="noStrike" cap="none">
                <a:solidFill>
                  <a:srgbClr val="FF9300"/>
                </a:solidFill>
                <a:latin typeface="Garamond"/>
                <a:ea typeface="Garamond"/>
                <a:cs typeface="Garamond"/>
                <a:sym typeface="Garamond"/>
              </a:rPr>
              <a:t>Procedure of Hypothesis Testing</a:t>
            </a:r>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Google Shape;108;p7"/>
          <p:cNvSpPr/>
          <p:nvPr/>
        </p:nvSpPr>
        <p:spPr>
          <a:xfrm>
            <a:off x="454025" y="4857750"/>
            <a:ext cx="120650" cy="142875"/>
          </a:xfrm>
          <a:custGeom>
            <a:avLst/>
            <a:gdLst/>
            <a:ahLst/>
            <a:cxnLst/>
            <a:rect l="l" t="t" r="r" b="b"/>
            <a:pathLst>
              <a:path w="120650" h="191134" extrusionOk="0">
                <a:moveTo>
                  <a:pt x="0" y="0"/>
                </a:moveTo>
                <a:lnTo>
                  <a:pt x="0" y="190842"/>
                </a:lnTo>
                <a:lnTo>
                  <a:pt x="120319" y="95427"/>
                </a:lnTo>
                <a:lnTo>
                  <a:pt x="0" y="0"/>
                </a:lnTo>
                <a:close/>
              </a:path>
            </a:pathLst>
          </a:custGeom>
          <a:solidFill>
            <a:srgbClr val="71685A"/>
          </a:solidFill>
          <a:ln>
            <a:noFill/>
          </a:ln>
        </p:spPr>
        <p:txBody>
          <a:bodyPr spcFirstLastPara="1" wrap="square" lIns="0" tIns="0" rIns="0" bIns="0" anchor="t" anchorCtr="0">
            <a:noAutofit/>
          </a:bodyPr>
          <a:lstStyle/>
          <a:p>
            <a:pPr marL="0" marR="0" lvl="0" indent="0" algn="l" rtl="0">
              <a:spcBef>
                <a:spcPts val="0"/>
              </a:spcBef>
              <a:spcAft>
                <a:spcPts val="0"/>
              </a:spcAft>
              <a:buNone/>
            </a:pPr>
            <a:endParaRPr sz="2000" b="1">
              <a:solidFill>
                <a:schemeClr val="dk1"/>
              </a:solidFill>
              <a:latin typeface="Arial"/>
              <a:ea typeface="Arial"/>
              <a:cs typeface="Arial"/>
              <a:sym typeface="Arial"/>
            </a:endParaRPr>
          </a:p>
        </p:txBody>
      </p:sp>
      <p:sp>
        <p:nvSpPr>
          <p:cNvPr id="109" name="Google Shape;109;p7"/>
          <p:cNvSpPr txBox="1"/>
          <p:nvPr/>
        </p:nvSpPr>
        <p:spPr>
          <a:xfrm>
            <a:off x="783705" y="105717"/>
            <a:ext cx="7344816" cy="461665"/>
          </a:xfrm>
          <a:prstGeom prst="rect">
            <a:avLst/>
          </a:prstGeom>
          <a:noFill/>
          <a:ln>
            <a:noFill/>
          </a:ln>
        </p:spPr>
        <p:txBody>
          <a:bodyPr spcFirstLastPara="1" wrap="square" lIns="0" tIns="0" rIns="0" bIns="0" anchor="t" anchorCtr="0">
            <a:spAutoFit/>
          </a:bodyPr>
          <a:lstStyle/>
          <a:p>
            <a:pPr marL="12700" marR="0" lvl="0" indent="0" algn="ctr" rtl="0">
              <a:spcBef>
                <a:spcPts val="0"/>
              </a:spcBef>
              <a:spcAft>
                <a:spcPts val="0"/>
              </a:spcAft>
              <a:buNone/>
            </a:pPr>
            <a:r>
              <a:rPr lang="en-IN" sz="3000" b="1">
                <a:solidFill>
                  <a:srgbClr val="FF9300"/>
                </a:solidFill>
                <a:latin typeface="Garamond"/>
                <a:ea typeface="Garamond"/>
                <a:cs typeface="Garamond"/>
                <a:sym typeface="Garamond"/>
              </a:rPr>
              <a:t>Procedure  of Hypothesis Testing</a:t>
            </a:r>
            <a:endParaRPr/>
          </a:p>
        </p:txBody>
      </p:sp>
      <p:sp>
        <p:nvSpPr>
          <p:cNvPr id="110" name="Google Shape;110;p7"/>
          <p:cNvSpPr/>
          <p:nvPr/>
        </p:nvSpPr>
        <p:spPr>
          <a:xfrm>
            <a:off x="4202113" y="3338513"/>
            <a:ext cx="254000" cy="220662"/>
          </a:xfrm>
          <a:prstGeom prst="rect">
            <a:avLst/>
          </a:prstGeom>
          <a:blipFill rotWithShape="1">
            <a:blip r:embed="rId3">
              <a:alphaModFix/>
            </a:blip>
            <a:stretch>
              <a:fillRect/>
            </a:stretch>
          </a:blipFill>
          <a:ln>
            <a:noFill/>
          </a:ln>
        </p:spPr>
        <p:txBody>
          <a:bodyPr spcFirstLastPara="1" wrap="square" lIns="0" tIns="0" rIns="0" bIns="0" anchor="t" anchorCtr="0">
            <a:noAutofit/>
          </a:bodyPr>
          <a:lstStyle/>
          <a:p>
            <a:pPr marL="0" marR="0" lvl="0" indent="0" algn="l" rtl="0">
              <a:spcBef>
                <a:spcPts val="0"/>
              </a:spcBef>
              <a:spcAft>
                <a:spcPts val="0"/>
              </a:spcAft>
              <a:buClr>
                <a:schemeClr val="dk1"/>
              </a:buClr>
              <a:buSzPts val="1800"/>
              <a:buFont typeface="Arial"/>
              <a:buNone/>
            </a:pPr>
            <a:endParaRPr sz="1800" b="0">
              <a:solidFill>
                <a:srgbClr val="000000"/>
              </a:solidFill>
              <a:latin typeface="Calibri"/>
              <a:ea typeface="Calibri"/>
              <a:cs typeface="Calibri"/>
              <a:sym typeface="Calibri"/>
            </a:endParaRPr>
          </a:p>
        </p:txBody>
      </p:sp>
      <p:pic>
        <p:nvPicPr>
          <p:cNvPr id="111" name="Google Shape;111;p7"/>
          <p:cNvPicPr preferRelativeResize="0"/>
          <p:nvPr/>
        </p:nvPicPr>
        <p:blipFill rotWithShape="1">
          <a:blip r:embed="rId4">
            <a:alphaModFix/>
          </a:blip>
          <a:srcRect/>
          <a:stretch/>
        </p:blipFill>
        <p:spPr>
          <a:xfrm>
            <a:off x="574675" y="1131590"/>
            <a:ext cx="6315075" cy="3222625"/>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8"/>
          <p:cNvPicPr preferRelativeResize="0"/>
          <p:nvPr/>
        </p:nvPicPr>
        <p:blipFill rotWithShape="1">
          <a:blip r:embed="rId3">
            <a:alphaModFix/>
          </a:blip>
          <a:srcRect/>
          <a:stretch/>
        </p:blipFill>
        <p:spPr>
          <a:xfrm>
            <a:off x="323850" y="788988"/>
            <a:ext cx="8496300" cy="4046537"/>
          </a:xfrm>
          <a:prstGeom prst="rect">
            <a:avLst/>
          </a:prstGeom>
          <a:noFill/>
          <a:ln w="12700" cap="flat" cmpd="sng">
            <a:solidFill>
              <a:srgbClr val="FF0000"/>
            </a:solidFill>
            <a:prstDash val="solid"/>
            <a:miter lim="800000"/>
            <a:headEnd type="none" w="sm" len="sm"/>
            <a:tailEnd type="none" w="sm" len="sm"/>
          </a:ln>
        </p:spPr>
      </p:pic>
      <p:sp>
        <p:nvSpPr>
          <p:cNvPr id="117" name="Google Shape;117;p8"/>
          <p:cNvSpPr txBox="1"/>
          <p:nvPr/>
        </p:nvSpPr>
        <p:spPr>
          <a:xfrm>
            <a:off x="5435600" y="3598863"/>
            <a:ext cx="3168650" cy="706437"/>
          </a:xfrm>
          <a:prstGeom prst="rect">
            <a:avLst/>
          </a:prstGeom>
          <a:noFill/>
          <a:ln>
            <a:noFill/>
          </a:ln>
        </p:spPr>
        <p:txBody>
          <a:bodyPr spcFirstLastPara="1" wrap="square" lIns="91425" tIns="45700" rIns="91425" bIns="45700" anchor="t" anchorCtr="0">
            <a:spAutoFit/>
          </a:bodyPr>
          <a:lstStyle/>
          <a:p>
            <a:pPr marL="0" marR="0" lvl="0" indent="0" algn="ctr" rtl="0">
              <a:spcBef>
                <a:spcPts val="0"/>
              </a:spcBef>
              <a:spcAft>
                <a:spcPts val="0"/>
              </a:spcAft>
              <a:buClr>
                <a:schemeClr val="dk1"/>
              </a:buClr>
              <a:buSzPts val="2000"/>
              <a:buFont typeface="Arial"/>
              <a:buNone/>
            </a:pPr>
            <a:r>
              <a:rPr lang="en-IN" sz="2000" b="1">
                <a:solidFill>
                  <a:schemeClr val="dk1"/>
                </a:solidFill>
                <a:latin typeface="Arial"/>
                <a:ea typeface="Arial"/>
                <a:cs typeface="Arial"/>
                <a:sym typeface="Arial"/>
              </a:rPr>
              <a:t>1-tail, 2-Tail</a:t>
            </a:r>
            <a:endParaRPr/>
          </a:p>
          <a:p>
            <a:pPr marL="0" marR="0" lvl="0" indent="0" algn="ctr" rtl="0">
              <a:spcBef>
                <a:spcPts val="0"/>
              </a:spcBef>
              <a:spcAft>
                <a:spcPts val="0"/>
              </a:spcAft>
              <a:buClr>
                <a:schemeClr val="dk1"/>
              </a:buClr>
              <a:buSzPts val="2000"/>
              <a:buFont typeface="Arial"/>
              <a:buNone/>
            </a:pPr>
            <a:r>
              <a:rPr lang="en-IN" sz="2000" b="1">
                <a:solidFill>
                  <a:schemeClr val="dk1"/>
                </a:solidFill>
                <a:latin typeface="Arial"/>
                <a:ea typeface="Arial"/>
                <a:cs typeface="Arial"/>
                <a:sym typeface="Arial"/>
              </a:rPr>
              <a:t>1-Sample, 2-Sample</a:t>
            </a:r>
            <a:endParaRPr/>
          </a:p>
        </p:txBody>
      </p:sp>
    </p:spTree>
  </p:cSld>
  <p:clrMapOvr>
    <a:masterClrMapping/>
  </p:clrMapOvr>
  <p:transition>
    <p:push dir="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21"/>
        <p:cNvGrpSpPr/>
        <p:nvPr/>
      </p:nvGrpSpPr>
      <p:grpSpPr>
        <a:xfrm>
          <a:off x="0" y="0"/>
          <a:ext cx="0" cy="0"/>
          <a:chOff x="0" y="0"/>
          <a:chExt cx="0" cy="0"/>
        </a:xfrm>
      </p:grpSpPr>
      <p:pic>
        <p:nvPicPr>
          <p:cNvPr id="122" name="Google Shape;122;p9"/>
          <p:cNvPicPr preferRelativeResize="0"/>
          <p:nvPr/>
        </p:nvPicPr>
        <p:blipFill rotWithShape="1">
          <a:blip r:embed="rId3">
            <a:alphaModFix/>
          </a:blip>
          <a:srcRect/>
          <a:stretch/>
        </p:blipFill>
        <p:spPr>
          <a:xfrm>
            <a:off x="323850" y="736600"/>
            <a:ext cx="8424863" cy="4106863"/>
          </a:xfrm>
          <a:prstGeom prst="rect">
            <a:avLst/>
          </a:prstGeom>
          <a:noFill/>
          <a:ln w="12700" cap="flat" cmpd="sng">
            <a:solidFill>
              <a:srgbClr val="FF0000"/>
            </a:solidFill>
            <a:prstDash val="solid"/>
            <a:miter lim="800000"/>
            <a:headEnd type="none" w="sm" len="sm"/>
            <a:tailEnd type="none" w="sm" len="sm"/>
          </a:ln>
        </p:spPr>
      </p:pic>
    </p:spTree>
  </p:cSld>
  <p:clrMapOvr>
    <a:masterClrMapping/>
  </p:clrMapOvr>
  <p:transition>
    <p:push dir="r"/>
  </p:transition>
</p:sld>
</file>

<file path=ppt/theme/theme1.xml><?xml version="1.0" encoding="utf-8"?>
<a:theme xmlns:a="http://schemas.openxmlformats.org/drawingml/2006/main" name="dbllineb">
  <a:themeElements>
    <a:clrScheme name="">
      <a:dk1>
        <a:srgbClr val="000000"/>
      </a:dk1>
      <a:lt1>
        <a:srgbClr val="0066FF"/>
      </a:lt1>
      <a:dk2>
        <a:srgbClr val="000000"/>
      </a:dk2>
      <a:lt2>
        <a:srgbClr val="CECECE"/>
      </a:lt2>
      <a:accent1>
        <a:srgbClr val="EBEBEB"/>
      </a:accent1>
      <a:accent2>
        <a:srgbClr val="232323"/>
      </a:accent2>
      <a:accent3>
        <a:srgbClr val="AAB8FF"/>
      </a:accent3>
      <a:accent4>
        <a:srgbClr val="000000"/>
      </a:accent4>
      <a:accent5>
        <a:srgbClr val="F3F3F3"/>
      </a:accent5>
      <a:accent6>
        <a:srgbClr val="1F1F1F"/>
      </a:accent6>
      <a:hlink>
        <a:srgbClr val="9C9C9C"/>
      </a:hlink>
      <a:folHlink>
        <a:srgbClr val="67676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1693</Words>
  <Application>Microsoft Office PowerPoint</Application>
  <PresentationFormat>On-screen Show (16:9)</PresentationFormat>
  <Paragraphs>193</Paragraphs>
  <Slides>35</Slides>
  <Notes>35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35</vt:i4>
      </vt:variant>
    </vt:vector>
  </HeadingPairs>
  <TitlesOfParts>
    <vt:vector size="42" baseType="lpstr">
      <vt:lpstr>Garamond</vt:lpstr>
      <vt:lpstr>Noto Sans Symbols</vt:lpstr>
      <vt:lpstr>Content</vt:lpstr>
      <vt:lpstr>Arial</vt:lpstr>
      <vt:lpstr>Calibri</vt:lpstr>
      <vt:lpstr>Times New Roman</vt:lpstr>
      <vt:lpstr>dbllineb</vt:lpstr>
      <vt:lpstr>PowerPoint Presentation</vt:lpstr>
      <vt:lpstr>PowerPoint Presentation</vt:lpstr>
      <vt:lpstr>PowerPoint Presentation</vt:lpstr>
      <vt:lpstr>Example: Hypothesis Testing</vt:lpstr>
      <vt:lpstr>Hypothesis Testing</vt:lpstr>
      <vt:lpstr>Procedure of Hypothesis Testing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Julie D. Wemple</dc:creator>
  <cp:lastModifiedBy>hp</cp:lastModifiedBy>
  <cp:revision>1</cp:revision>
  <dcterms:created xsi:type="dcterms:W3CDTF">1998-12-30T17:17:51Z</dcterms:created>
  <dcterms:modified xsi:type="dcterms:W3CDTF">2022-09-25T05:36:08Z</dcterms:modified>
</cp:coreProperties>
</file>