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4" r:id="rId3"/>
    <p:sldId id="265" r:id="rId4"/>
    <p:sldId id="267" r:id="rId5"/>
    <p:sldId id="266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63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68"/>
  </p:normalViewPr>
  <p:slideViewPr>
    <p:cSldViewPr snapToGrid="0" snapToObjects="1">
      <p:cViewPr varScale="1">
        <p:scale>
          <a:sx n="78" d="100"/>
          <a:sy n="78" d="100"/>
        </p:scale>
        <p:origin x="7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CA3228-9C96-194E-AFC0-EB3588615A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608731-630F-564F-BF20-639ACDCF81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0B73C9-65D5-AD44-AF2A-AFB1E013D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35F1C-E06B-364F-AE2F-337D4F28DAD3}" type="datetimeFigureOut">
              <a:rPr lang="en-US" smtClean="0"/>
              <a:t>9/25/2022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B95F48-0038-E049-858C-D819B84E98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FCBCFD-FB4D-7A44-972B-B76888FB4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AF139-434C-7243-81B2-248DEFEBB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714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DD2E4-2D2E-6D40-932D-507A6CE1E1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AF6FE1-73BF-5840-9BAA-B7106664E6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6D3C8F-E840-3748-B9E7-E88991529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35F1C-E06B-364F-AE2F-337D4F28DAD3}" type="datetimeFigureOut">
              <a:rPr lang="en-US" smtClean="0"/>
              <a:t>9/25/2022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DE9DF5-83AE-AF4D-93FC-0381D61BF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AAF256-2892-FD49-ADD1-01EA6C1CF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AF139-434C-7243-81B2-248DEFEBB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855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B6007AA-366B-8549-A0CB-FD09595F0E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4868C8-1D47-9A4B-B57B-7B849638FE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ECB069-A3E2-E444-96EA-27A49772C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35F1C-E06B-364F-AE2F-337D4F28DAD3}" type="datetimeFigureOut">
              <a:rPr lang="en-US" smtClean="0"/>
              <a:t>9/25/2022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B8DFCF-A1BD-C647-8228-CD1ED24B3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3103D9-7F4B-5C47-803B-EF0486DBF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AF139-434C-7243-81B2-248DEFEBB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182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CB45C-E8E4-9B48-B6B1-FB5B2FC29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35B78-9868-E941-9359-AD3791CF01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567526-A111-5042-A204-ECF85781D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35F1C-E06B-364F-AE2F-337D4F28DAD3}" type="datetimeFigureOut">
              <a:rPr lang="en-US" smtClean="0"/>
              <a:t>9/25/2022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76D8E0-2B09-EB40-BAB8-AE0FE20E4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F37F5C-1E57-DF4A-8F69-9C3B207F9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AF139-434C-7243-81B2-248DEFEBB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950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3DB4A4-CE3F-DD45-B694-607970859A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BB316D-A12B-5045-94F9-57DD32FE65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57A3F9-1420-1C49-ADD6-E339D1017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35F1C-E06B-364F-AE2F-337D4F28DAD3}" type="datetimeFigureOut">
              <a:rPr lang="en-US" smtClean="0"/>
              <a:t>9/25/2022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E2E1A3-7D46-BA47-9CF7-65D4E19D2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0E380C-689A-254F-B806-104B3C897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AF139-434C-7243-81B2-248DEFEBB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530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6F4E02-DB39-6141-B93C-D8812197E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4BF87F-F3AD-F341-A2D0-BAC8BC9406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E75245-A8E0-CD4A-ABC9-8143DF7205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ECFE43-08FC-5246-8490-F1AC95B283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35F1C-E06B-364F-AE2F-337D4F28DAD3}" type="datetimeFigureOut">
              <a:rPr lang="en-US" smtClean="0"/>
              <a:t>9/25/2022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35E793-BA44-A842-9DB4-65CF9F1A8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7A749D-5B18-864C-9248-1257413E3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AF139-434C-7243-81B2-248DEFEBB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096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6775F-07D6-BA45-9D10-EBEE071DB9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3CD64E-5B86-BE44-B06B-9F2A6E611F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8DE09C-3266-5A4F-8E37-1515C22733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863B21-31AA-C748-92F9-33736514BA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A0D8F73-4C83-4D48-8C25-96D8E120AD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312258B-D412-384E-A142-823569F2FE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35F1C-E06B-364F-AE2F-337D4F28DAD3}" type="datetimeFigureOut">
              <a:rPr lang="en-US" smtClean="0"/>
              <a:t>9/25/2022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CC22AC5-791A-8C4D-A370-8F5D0D8ED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E22FA76-8266-C544-94AD-7574DC743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AF139-434C-7243-81B2-248DEFEBB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522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8A8AF-6E13-DC40-ABFC-2F9C28169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B6AFC1C-D3D7-3947-8DE4-332A440F8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35F1C-E06B-364F-AE2F-337D4F28DAD3}" type="datetimeFigureOut">
              <a:rPr lang="en-US" smtClean="0"/>
              <a:t>9/25/2022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7405F4-4251-BA4C-97F1-511A048E0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C271A3-4E72-B04E-9420-7DA932672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AF139-434C-7243-81B2-248DEFEBB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170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7B328B9-EF45-AC42-9242-E27BB94CE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35F1C-E06B-364F-AE2F-337D4F28DAD3}" type="datetimeFigureOut">
              <a:rPr lang="en-US" smtClean="0"/>
              <a:t>9/25/2022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BFB8A0-B430-FD46-A129-B7C90C484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B1128B-D853-674F-BEA9-F1906911D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AF139-434C-7243-81B2-248DEFEBB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94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CC63D0-FEE2-894F-A535-DB0167D7E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10993A-7DD9-134C-9D41-5F78823250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6E57EF-778A-A041-9A28-756539EB7A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D5A93F-A3D1-C440-B7E8-D632BFEF44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35F1C-E06B-364F-AE2F-337D4F28DAD3}" type="datetimeFigureOut">
              <a:rPr lang="en-US" smtClean="0"/>
              <a:t>9/25/2022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F9BBE5-DAFD-5743-93B9-30C7A383D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61C5CB-D0FA-7B45-AEE3-214F96A38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AF139-434C-7243-81B2-248DEFEBB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639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CCE1F4-CB3B-9E44-A0FA-8A705D3515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F9844ED-588F-A044-AA67-CA5EFD086D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21D7E1-4E15-AD4F-B23A-78958FAB9E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0DA47E-35EA-9245-BF8E-4E5A46D5B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35F1C-E06B-364F-AE2F-337D4F28DAD3}" type="datetimeFigureOut">
              <a:rPr lang="en-US" smtClean="0"/>
              <a:t>9/25/2022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B167A7-ABE2-F14A-8F21-F9669AE69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C00747-30B4-1449-B8BD-451D9B41B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AF139-434C-7243-81B2-248DEFEBB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946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82625B8-51C7-474E-98E4-4C8B8C4834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3ABCA2-4A2A-5D4E-955B-633F49CA57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FF005F-D421-9145-8C36-E40A24A1BE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B35F1C-E06B-364F-AE2F-337D4F28DAD3}" type="datetimeFigureOut">
              <a:rPr lang="en-US" smtClean="0"/>
              <a:t>9/25/2022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1513B6-3E4C-6141-9453-1AAB682E31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07C3D9-C7D7-9445-8FAB-FAB1C98F4E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7AF139-434C-7243-81B2-248DEFEBB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119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0F2907A-6FA2-344B-BFE5-6BAAF835B6ED}"/>
              </a:ext>
            </a:extLst>
          </p:cNvPr>
          <p:cNvSpPr txBox="1"/>
          <p:nvPr/>
        </p:nvSpPr>
        <p:spPr>
          <a:xfrm>
            <a:off x="3227073" y="2998113"/>
            <a:ext cx="612866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5000" dirty="0">
                <a:solidFill>
                  <a:srgbClr val="FF6700"/>
                </a:solidFill>
                <a:latin typeface="Garamond" panose="02020404030301010803" pitchFamily="18" charset="0"/>
              </a:rPr>
              <a:t>Recommender Systems </a:t>
            </a:r>
          </a:p>
        </p:txBody>
      </p:sp>
    </p:spTree>
    <p:extLst>
      <p:ext uri="{BB962C8B-B14F-4D97-AF65-F5344CB8AC3E}">
        <p14:creationId xmlns:p14="http://schemas.microsoft.com/office/powerpoint/2010/main" val="25719244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5716B06-806B-A74B-A638-9B137E913A82}"/>
              </a:ext>
            </a:extLst>
          </p:cNvPr>
          <p:cNvSpPr/>
          <p:nvPr/>
        </p:nvSpPr>
        <p:spPr>
          <a:xfrm>
            <a:off x="310896" y="3466839"/>
            <a:ext cx="10314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DDBECA4-61EA-D44C-AE6E-9FEA019130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8150" y="1333500"/>
            <a:ext cx="8775700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6804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5716B06-806B-A74B-A638-9B137E913A82}"/>
              </a:ext>
            </a:extLst>
          </p:cNvPr>
          <p:cNvSpPr/>
          <p:nvPr/>
        </p:nvSpPr>
        <p:spPr>
          <a:xfrm>
            <a:off x="310896" y="3466839"/>
            <a:ext cx="10314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B5EE707-C180-DE4D-9E2C-A519A45AAB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8650" y="107950"/>
            <a:ext cx="8394700" cy="664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4725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5716B06-806B-A74B-A638-9B137E913A82}"/>
              </a:ext>
            </a:extLst>
          </p:cNvPr>
          <p:cNvSpPr/>
          <p:nvPr/>
        </p:nvSpPr>
        <p:spPr>
          <a:xfrm>
            <a:off x="310896" y="3466839"/>
            <a:ext cx="10314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D6CD5EA-261E-1748-9DAC-CDF66A885E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3050" y="254000"/>
            <a:ext cx="9105900" cy="63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666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5716B06-806B-A74B-A638-9B137E913A82}"/>
              </a:ext>
            </a:extLst>
          </p:cNvPr>
          <p:cNvSpPr/>
          <p:nvPr/>
        </p:nvSpPr>
        <p:spPr>
          <a:xfrm>
            <a:off x="310896" y="3466839"/>
            <a:ext cx="10314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7A8AC00-EFD9-6847-B6B5-1A7A0B9AF6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4650" y="190500"/>
            <a:ext cx="8902700" cy="647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9038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5716B06-806B-A74B-A638-9B137E913A82}"/>
              </a:ext>
            </a:extLst>
          </p:cNvPr>
          <p:cNvSpPr/>
          <p:nvPr/>
        </p:nvSpPr>
        <p:spPr>
          <a:xfrm>
            <a:off x="310896" y="3466839"/>
            <a:ext cx="10314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C8726F8-4976-E24F-B19A-1E6A485A37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5637" y="0"/>
            <a:ext cx="942072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5729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5716B06-806B-A74B-A638-9B137E913A82}"/>
              </a:ext>
            </a:extLst>
          </p:cNvPr>
          <p:cNvSpPr/>
          <p:nvPr/>
        </p:nvSpPr>
        <p:spPr>
          <a:xfrm>
            <a:off x="310896" y="3466839"/>
            <a:ext cx="10314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26726D0-3917-CF44-9015-25F72078FC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950" y="1422400"/>
            <a:ext cx="9944100" cy="401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057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5716B06-806B-A74B-A638-9B137E913A82}"/>
              </a:ext>
            </a:extLst>
          </p:cNvPr>
          <p:cNvSpPr/>
          <p:nvPr/>
        </p:nvSpPr>
        <p:spPr>
          <a:xfrm>
            <a:off x="310896" y="3466839"/>
            <a:ext cx="10314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20004CD-FD2C-E94D-9BDE-CFE53E9B53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6672" y="877824"/>
            <a:ext cx="9173029" cy="447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7885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5716B06-806B-A74B-A638-9B137E913A82}"/>
              </a:ext>
            </a:extLst>
          </p:cNvPr>
          <p:cNvSpPr/>
          <p:nvPr/>
        </p:nvSpPr>
        <p:spPr>
          <a:xfrm>
            <a:off x="310896" y="3466839"/>
            <a:ext cx="10314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050FEE8-05B4-B64D-A8B2-5484F1D8DF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9900" y="717550"/>
            <a:ext cx="8712200" cy="542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1280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5716B06-806B-A74B-A638-9B137E913A82}"/>
              </a:ext>
            </a:extLst>
          </p:cNvPr>
          <p:cNvSpPr/>
          <p:nvPr/>
        </p:nvSpPr>
        <p:spPr>
          <a:xfrm>
            <a:off x="310896" y="3466839"/>
            <a:ext cx="10314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DB02BEC-DD7A-8247-85B2-D6ABC74A93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6750" y="273050"/>
            <a:ext cx="8318500" cy="631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3143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5716B06-806B-A74B-A638-9B137E913A82}"/>
              </a:ext>
            </a:extLst>
          </p:cNvPr>
          <p:cNvSpPr/>
          <p:nvPr/>
        </p:nvSpPr>
        <p:spPr>
          <a:xfrm>
            <a:off x="310896" y="3466839"/>
            <a:ext cx="10314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B611DE1-34A4-DE45-8B96-0239DB8CB7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6672" y="829564"/>
            <a:ext cx="8318500" cy="378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9794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5716B06-806B-A74B-A638-9B137E913A82}"/>
              </a:ext>
            </a:extLst>
          </p:cNvPr>
          <p:cNvSpPr/>
          <p:nvPr/>
        </p:nvSpPr>
        <p:spPr>
          <a:xfrm>
            <a:off x="310896" y="3466839"/>
            <a:ext cx="10314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247E3B7-0D43-F44F-8222-97363C94CC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8895" y="1265559"/>
            <a:ext cx="9554210" cy="4402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4785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5716B06-806B-A74B-A638-9B137E913A82}"/>
              </a:ext>
            </a:extLst>
          </p:cNvPr>
          <p:cNvSpPr/>
          <p:nvPr/>
        </p:nvSpPr>
        <p:spPr>
          <a:xfrm>
            <a:off x="310896" y="3466839"/>
            <a:ext cx="10314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F0137EC-BE6A-2046-A0EA-EBFB8801F4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6672" y="573793"/>
            <a:ext cx="9255186" cy="5634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2154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5AFC9E-6D05-4343-9A4D-4DAC5AB44A6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FF6700"/>
                </a:solidFill>
                <a:latin typeface="Garamond" panose="02020404030301010803" pitchFamily="18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8138954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5716B06-806B-A74B-A638-9B137E913A82}"/>
              </a:ext>
            </a:extLst>
          </p:cNvPr>
          <p:cNvSpPr/>
          <p:nvPr/>
        </p:nvSpPr>
        <p:spPr>
          <a:xfrm>
            <a:off x="310896" y="3466839"/>
            <a:ext cx="10314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EFB7B0B-53CD-DE47-B419-B36A0D8345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250" y="749300"/>
            <a:ext cx="8953500" cy="535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8997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5716B06-806B-A74B-A638-9B137E913A82}"/>
              </a:ext>
            </a:extLst>
          </p:cNvPr>
          <p:cNvSpPr/>
          <p:nvPr/>
        </p:nvSpPr>
        <p:spPr>
          <a:xfrm>
            <a:off x="310896" y="3466839"/>
            <a:ext cx="10314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A2A6ABB-CB1A-FC48-AB86-8D736CB65E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250" y="749300"/>
            <a:ext cx="8953500" cy="535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158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5716B06-806B-A74B-A638-9B137E913A82}"/>
              </a:ext>
            </a:extLst>
          </p:cNvPr>
          <p:cNvSpPr/>
          <p:nvPr/>
        </p:nvSpPr>
        <p:spPr>
          <a:xfrm>
            <a:off x="310896" y="3466839"/>
            <a:ext cx="10314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</p:txBody>
      </p:sp>
      <p:pic>
        <p:nvPicPr>
          <p:cNvPr id="15362" name="Picture 2" descr="Image for post">
            <a:extLst>
              <a:ext uri="{FF2B5EF4-FFF2-40B4-BE49-F238E27FC236}">
                <a16:creationId xmlns:a16="http://schemas.microsoft.com/office/drawing/2014/main" id="{55892815-3B05-A64D-8C63-A3A747F2C5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9100"/>
            <a:ext cx="12192000" cy="6018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64581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5716B06-806B-A74B-A638-9B137E913A82}"/>
              </a:ext>
            </a:extLst>
          </p:cNvPr>
          <p:cNvSpPr/>
          <p:nvPr/>
        </p:nvSpPr>
        <p:spPr>
          <a:xfrm>
            <a:off x="310896" y="3466839"/>
            <a:ext cx="10314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F664F22-C083-414F-BE75-C5D4FE7D64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0550" y="450850"/>
            <a:ext cx="8470900" cy="595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587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5716B06-806B-A74B-A638-9B137E913A82}"/>
              </a:ext>
            </a:extLst>
          </p:cNvPr>
          <p:cNvSpPr/>
          <p:nvPr/>
        </p:nvSpPr>
        <p:spPr>
          <a:xfrm>
            <a:off x="310896" y="3466839"/>
            <a:ext cx="10314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E943ACD-F8B7-7347-BEB0-D8D59348CB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6850" y="444500"/>
            <a:ext cx="9258300" cy="596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52869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5716B06-806B-A74B-A638-9B137E913A82}"/>
              </a:ext>
            </a:extLst>
          </p:cNvPr>
          <p:cNvSpPr/>
          <p:nvPr/>
        </p:nvSpPr>
        <p:spPr>
          <a:xfrm>
            <a:off x="310896" y="3466839"/>
            <a:ext cx="10314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655A653-5B0A-F946-B64A-2341A85E28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6050" y="133350"/>
            <a:ext cx="9359900" cy="659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7092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5716B06-806B-A74B-A638-9B137E913A82}"/>
              </a:ext>
            </a:extLst>
          </p:cNvPr>
          <p:cNvSpPr/>
          <p:nvPr/>
        </p:nvSpPr>
        <p:spPr>
          <a:xfrm>
            <a:off x="310896" y="3466839"/>
            <a:ext cx="10314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344A13A-97CC-C945-B519-3D9673EE7D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5033" y="0"/>
            <a:ext cx="848193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4201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4</Words>
  <Application>Microsoft Office PowerPoint</Application>
  <PresentationFormat>Widescreen</PresentationFormat>
  <Paragraphs>2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Garamond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Srinivas Reddy Gurrala</dc:creator>
  <cp:lastModifiedBy>hp</cp:lastModifiedBy>
  <cp:revision>27</cp:revision>
  <dcterms:created xsi:type="dcterms:W3CDTF">2020-04-23T13:54:45Z</dcterms:created>
  <dcterms:modified xsi:type="dcterms:W3CDTF">2022-09-25T05:46:00Z</dcterms:modified>
</cp:coreProperties>
</file>