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2BBE5-CE5A-4DEA-AEFE-FD3D20DCAC69}" type="datetimeFigureOut">
              <a:rPr lang="en-US" smtClean="0"/>
              <a:t>12/16/2020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CFB045-56A9-4BB3-8EC2-FAAAEBC58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816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7FDE5-E5BB-442F-9343-D5234D8C223F}" type="datetime1">
              <a:rPr lang="en-US" smtClean="0"/>
              <a:t>12/16/2020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www.chools.in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1A186-40CF-4F85-A430-45E178EF2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361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AF37D-91BF-463D-8085-3BE347424072}" type="datetime1">
              <a:rPr lang="en-US" smtClean="0"/>
              <a:t>12/16/2020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www.chools.in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1A186-40CF-4F85-A430-45E178EF2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609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E4F4F-8BFC-46DA-9ED3-B0D904229D84}" type="datetime1">
              <a:rPr lang="en-US" smtClean="0"/>
              <a:t>12/16/2020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www.chools.in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1A186-40CF-4F85-A430-45E178EF2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047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6FDBB-2D62-4C6C-B703-3CB178CB6DE6}" type="datetime1">
              <a:rPr lang="en-US" smtClean="0"/>
              <a:t>12/16/2020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www.chools.in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1A186-40CF-4F85-A430-45E178EF2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39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F3BFD-1E58-41DD-A9D9-B88431EDC879}" type="datetime1">
              <a:rPr lang="en-US" smtClean="0"/>
              <a:t>12/16/2020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www.chools.in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1A186-40CF-4F85-A430-45E178EF2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048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23386-FD33-4DBB-9E63-F0DA27BB9206}" type="datetime1">
              <a:rPr lang="en-US" smtClean="0"/>
              <a:t>12/16/2020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www.chools.in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1A186-40CF-4F85-A430-45E178EF2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70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ACC53-3D87-4C7D-9ED7-3B7E2CFF55B2}" type="datetime1">
              <a:rPr lang="en-US" smtClean="0"/>
              <a:t>12/16/2020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www.chools.in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1A186-40CF-4F85-A430-45E178EF2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462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FBD56-E515-420A-8E4B-26538B5D8114}" type="datetime1">
              <a:rPr lang="en-US" smtClean="0"/>
              <a:t>12/16/2020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www.chools.in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1A186-40CF-4F85-A430-45E178EF2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143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CC94B-996F-4A65-8781-EF784508145D}" type="datetime1">
              <a:rPr lang="en-US" smtClean="0"/>
              <a:t>12/16/2020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www.chools.in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1A186-40CF-4F85-A430-45E178EF2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588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DCFBD-573A-4EBD-934A-5003376A172F}" type="datetime1">
              <a:rPr lang="en-US" smtClean="0"/>
              <a:t>12/16/2020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www.chools.in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1A186-40CF-4F85-A430-45E178EF2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924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BAF02-104B-4AE1-B9BA-0094C0E6E4E1}" type="datetime1">
              <a:rPr lang="en-US" smtClean="0"/>
              <a:t>12/16/2020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www.chools.in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1A186-40CF-4F85-A430-45E178EF2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827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86E58-08FC-45F8-AF8E-7CA4AFD3D87B}" type="datetime1">
              <a:rPr lang="en-US" smtClean="0"/>
              <a:t>12/16/2020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www.chools.in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01A186-40CF-4F85-A430-45E178EF234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6293742"/>
            <a:ext cx="1219200" cy="564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65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Technical Trading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Industrial Trading</a:t>
            </a:r>
          </a:p>
          <a:p>
            <a:r>
              <a:rPr lang="en-US" dirty="0" smtClean="0"/>
              <a:t>Marine Trading.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www.chools.in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906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Trade License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LLC – Office + license Registration + Expenses</a:t>
            </a:r>
          </a:p>
          <a:p>
            <a:r>
              <a:rPr lang="en-US" dirty="0" smtClean="0"/>
              <a:t>Dubai </a:t>
            </a:r>
            <a:r>
              <a:rPr lang="en-US" dirty="0" err="1" smtClean="0"/>
              <a:t>Freezone</a:t>
            </a:r>
            <a:r>
              <a:rPr lang="en-US" dirty="0" smtClean="0"/>
              <a:t> – 140,000 (includes office, telephone and office Desk + 4 free visas)</a:t>
            </a:r>
          </a:p>
          <a:p>
            <a:r>
              <a:rPr lang="en-US" dirty="0" smtClean="0"/>
              <a:t>RAK </a:t>
            </a:r>
            <a:r>
              <a:rPr lang="en-US" dirty="0" err="1" smtClean="0"/>
              <a:t>freezone</a:t>
            </a:r>
            <a:r>
              <a:rPr lang="en-US" dirty="0" smtClean="0"/>
              <a:t> – 20,000AED (includes office desks, Telephone, 2 investors and 3 employment Visa)</a:t>
            </a:r>
          </a:p>
          <a:p>
            <a:r>
              <a:rPr lang="en-US" dirty="0" smtClean="0"/>
              <a:t>Ajman </a:t>
            </a:r>
            <a:r>
              <a:rPr lang="en-US" dirty="0" err="1" smtClean="0"/>
              <a:t>Freezone</a:t>
            </a:r>
            <a:r>
              <a:rPr lang="en-US" dirty="0" smtClean="0"/>
              <a:t> – 2100 AED/month (Includes Office desk, telephone, 2 Free visas) post dated checks according </a:t>
            </a:r>
            <a:r>
              <a:rPr lang="en-US" smtClean="0"/>
              <a:t>to months.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www.chools.in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215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Industrial Trading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Generators</a:t>
            </a:r>
          </a:p>
          <a:p>
            <a:pPr lvl="1"/>
            <a:r>
              <a:rPr lang="en-US" dirty="0" smtClean="0"/>
              <a:t>Easy to get enquiries</a:t>
            </a:r>
          </a:p>
          <a:p>
            <a:pPr lvl="1"/>
            <a:r>
              <a:rPr lang="en-US" dirty="0" smtClean="0"/>
              <a:t>Highly competitive because there are many Direct dealers</a:t>
            </a:r>
          </a:p>
          <a:p>
            <a:pPr lvl="1"/>
            <a:r>
              <a:rPr lang="en-US" dirty="0" smtClean="0"/>
              <a:t>Have to make tie up with overseas traders</a:t>
            </a:r>
          </a:p>
          <a:p>
            <a:pPr lvl="1"/>
            <a:r>
              <a:rPr lang="en-US" dirty="0" smtClean="0"/>
              <a:t>Rental generators, which we have more than 10 suppliers.</a:t>
            </a:r>
          </a:p>
          <a:p>
            <a:pPr lvl="1"/>
            <a:r>
              <a:rPr lang="en-US" dirty="0" smtClean="0"/>
              <a:t>Better to develop clients in </a:t>
            </a:r>
            <a:r>
              <a:rPr lang="en-US" dirty="0"/>
              <a:t>O</a:t>
            </a:r>
            <a:r>
              <a:rPr lang="en-US" dirty="0" smtClean="0"/>
              <a:t>man and Qatar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www.chools.in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833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Industrial Trading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Transformers</a:t>
            </a:r>
          </a:p>
          <a:p>
            <a:pPr lvl="1"/>
            <a:r>
              <a:rPr lang="en-US" dirty="0" smtClean="0"/>
              <a:t>Can get average enquires from UAE</a:t>
            </a:r>
          </a:p>
          <a:p>
            <a:pPr lvl="1"/>
            <a:r>
              <a:rPr lang="en-US" dirty="0" smtClean="0"/>
              <a:t>Oman is our prime location where transformers are highly needed.</a:t>
            </a:r>
          </a:p>
          <a:p>
            <a:pPr lvl="1"/>
            <a:r>
              <a:rPr lang="en-US" dirty="0" smtClean="0"/>
              <a:t>We have 2 Clients operating here in Dubai for Africa through which we can get Bulk orders of transformers.</a:t>
            </a:r>
          </a:p>
          <a:p>
            <a:pPr lvl="1"/>
            <a:r>
              <a:rPr lang="en-US" dirty="0" smtClean="0"/>
              <a:t>We have 4 prompt suppliers for Transformers.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www.chools.in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153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Industrial Trading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Spares and Accessories</a:t>
            </a:r>
          </a:p>
          <a:p>
            <a:pPr lvl="1"/>
            <a:r>
              <a:rPr lang="en-US" dirty="0" smtClean="0"/>
              <a:t>Very frequent enquiries </a:t>
            </a:r>
          </a:p>
          <a:p>
            <a:pPr lvl="1"/>
            <a:r>
              <a:rPr lang="en-US" dirty="0" smtClean="0"/>
              <a:t>Margin of profit is good</a:t>
            </a:r>
          </a:p>
          <a:p>
            <a:pPr lvl="1"/>
            <a:r>
              <a:rPr lang="en-US" dirty="0" smtClean="0"/>
              <a:t>Good to do for ready cash</a:t>
            </a:r>
          </a:p>
          <a:p>
            <a:pPr lvl="1"/>
            <a:r>
              <a:rPr lang="en-US" dirty="0" smtClean="0"/>
              <a:t>Advertisement.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www.chools.in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050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Marine Trading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Engines and Generators</a:t>
            </a:r>
          </a:p>
          <a:p>
            <a:pPr lvl="1"/>
            <a:r>
              <a:rPr lang="en-US" dirty="0" smtClean="0"/>
              <a:t>Common enquires</a:t>
            </a:r>
          </a:p>
          <a:p>
            <a:pPr lvl="1"/>
            <a:r>
              <a:rPr lang="en-US" dirty="0" smtClean="0"/>
              <a:t>Have to make tie up from overseas market.</a:t>
            </a:r>
          </a:p>
          <a:p>
            <a:pPr lvl="1"/>
            <a:r>
              <a:rPr lang="en-US" dirty="0" smtClean="0"/>
              <a:t>Have to target management companies through which we came to know about the vessel which are going for DRY DOCKS</a:t>
            </a:r>
          </a:p>
          <a:p>
            <a:pPr lvl="1"/>
            <a:r>
              <a:rPr lang="en-US" dirty="0" smtClean="0"/>
              <a:t>Client requires Auxiliary Engines which are mostly used engines.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www.chools.in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794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Marine Trading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Automation products</a:t>
            </a:r>
          </a:p>
          <a:p>
            <a:pPr lvl="1"/>
            <a:r>
              <a:rPr lang="en-US" dirty="0" smtClean="0"/>
              <a:t>Such as motor control are often needed for the vessel.</a:t>
            </a:r>
          </a:p>
          <a:p>
            <a:pPr lvl="1"/>
            <a:r>
              <a:rPr lang="en-US" dirty="0" smtClean="0"/>
              <a:t>Having huge amount of suppliers.</a:t>
            </a:r>
          </a:p>
          <a:p>
            <a:pPr lvl="1"/>
            <a:r>
              <a:rPr lang="en-US" dirty="0" smtClean="0"/>
              <a:t>Good margin</a:t>
            </a:r>
          </a:p>
          <a:p>
            <a:pPr lvl="1"/>
            <a:r>
              <a:rPr lang="en-US" dirty="0" smtClean="0"/>
              <a:t>Medium term Business</a:t>
            </a:r>
          </a:p>
          <a:p>
            <a:pPr lvl="1"/>
            <a:r>
              <a:rPr lang="en-US" dirty="0" smtClean="0"/>
              <a:t>Installation can be out sourced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www.chools.in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846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Marine Trading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Sewage treatment Plant</a:t>
            </a:r>
          </a:p>
          <a:p>
            <a:pPr lvl="1"/>
            <a:r>
              <a:rPr lang="en-US" dirty="0" smtClean="0"/>
              <a:t>Incinerators</a:t>
            </a:r>
          </a:p>
          <a:p>
            <a:pPr lvl="1"/>
            <a:r>
              <a:rPr lang="en-US" dirty="0" smtClean="0"/>
              <a:t>Bio reactors</a:t>
            </a:r>
          </a:p>
          <a:p>
            <a:pPr lvl="1"/>
            <a:r>
              <a:rPr lang="en-US" dirty="0" smtClean="0"/>
              <a:t>Water in oil monitoring System.</a:t>
            </a:r>
          </a:p>
          <a:p>
            <a:pPr lvl="1"/>
            <a:r>
              <a:rPr lang="en-US" dirty="0" smtClean="0"/>
              <a:t>Pure water Technique</a:t>
            </a:r>
          </a:p>
          <a:p>
            <a:pPr lvl="1"/>
            <a:r>
              <a:rPr lang="en-US" dirty="0" smtClean="0"/>
              <a:t>Easy money</a:t>
            </a:r>
          </a:p>
          <a:p>
            <a:pPr lvl="1"/>
            <a:r>
              <a:rPr lang="en-US" dirty="0" smtClean="0"/>
              <a:t>Big margin</a:t>
            </a:r>
          </a:p>
          <a:p>
            <a:pPr lvl="1"/>
            <a:r>
              <a:rPr lang="en-US" dirty="0" smtClean="0"/>
              <a:t>Hard to get enquiries</a:t>
            </a:r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www.chools.in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7264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Marine Trading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Spares and Accessories </a:t>
            </a:r>
          </a:p>
          <a:p>
            <a:pPr lvl="1"/>
            <a:r>
              <a:rPr lang="en-US" dirty="0" smtClean="0"/>
              <a:t>Easy enquires</a:t>
            </a:r>
          </a:p>
          <a:p>
            <a:pPr lvl="1"/>
            <a:r>
              <a:rPr lang="en-US" dirty="0" smtClean="0"/>
              <a:t>Good for Survival</a:t>
            </a:r>
          </a:p>
          <a:p>
            <a:pPr lvl="1"/>
            <a:r>
              <a:rPr lang="en-US" dirty="0" smtClean="0"/>
              <a:t>Low Margin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www.chools.in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702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Clients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Jannie </a:t>
            </a:r>
            <a:r>
              <a:rPr lang="en-US" dirty="0" err="1" smtClean="0"/>
              <a:t>Strawdeep</a:t>
            </a:r>
            <a:r>
              <a:rPr lang="en-US" dirty="0" smtClean="0"/>
              <a:t> – WGI Facility Management</a:t>
            </a:r>
          </a:p>
          <a:p>
            <a:r>
              <a:rPr lang="en-US" dirty="0" err="1" smtClean="0"/>
              <a:t>Gowthul</a:t>
            </a:r>
            <a:r>
              <a:rPr lang="en-US" dirty="0" smtClean="0"/>
              <a:t> </a:t>
            </a:r>
            <a:r>
              <a:rPr lang="en-US" dirty="0" err="1" smtClean="0"/>
              <a:t>Ahlam</a:t>
            </a:r>
            <a:r>
              <a:rPr lang="en-US" dirty="0" smtClean="0"/>
              <a:t> – CS ship management.</a:t>
            </a:r>
          </a:p>
          <a:p>
            <a:r>
              <a:rPr lang="en-US" dirty="0" err="1" smtClean="0"/>
              <a:t>Imtizar</a:t>
            </a:r>
            <a:r>
              <a:rPr lang="en-US" dirty="0" smtClean="0"/>
              <a:t> </a:t>
            </a:r>
            <a:r>
              <a:rPr lang="en-US" dirty="0" err="1" smtClean="0"/>
              <a:t>Ahadan</a:t>
            </a:r>
            <a:r>
              <a:rPr lang="en-US" dirty="0" smtClean="0"/>
              <a:t> – </a:t>
            </a:r>
            <a:r>
              <a:rPr lang="en-US" dirty="0" err="1" smtClean="0"/>
              <a:t>Aman</a:t>
            </a:r>
            <a:r>
              <a:rPr lang="en-US" dirty="0" smtClean="0"/>
              <a:t> trading</a:t>
            </a:r>
          </a:p>
          <a:p>
            <a:r>
              <a:rPr lang="en-US" dirty="0" err="1" smtClean="0"/>
              <a:t>Fayiz</a:t>
            </a:r>
            <a:r>
              <a:rPr lang="en-US" dirty="0" smtClean="0"/>
              <a:t> </a:t>
            </a:r>
            <a:r>
              <a:rPr lang="en-US" dirty="0" err="1" smtClean="0"/>
              <a:t>ahmed</a:t>
            </a:r>
            <a:r>
              <a:rPr lang="en-US" dirty="0" smtClean="0"/>
              <a:t> – </a:t>
            </a:r>
            <a:r>
              <a:rPr lang="en-US" dirty="0" err="1" smtClean="0"/>
              <a:t>Nariad</a:t>
            </a:r>
            <a:r>
              <a:rPr lang="en-US" dirty="0" smtClean="0"/>
              <a:t> trading</a:t>
            </a:r>
          </a:p>
          <a:p>
            <a:r>
              <a:rPr lang="en-US" dirty="0" smtClean="0"/>
              <a:t>Felix </a:t>
            </a:r>
            <a:r>
              <a:rPr lang="en-US" dirty="0" err="1" smtClean="0"/>
              <a:t>praja</a:t>
            </a:r>
            <a:r>
              <a:rPr lang="en-US" dirty="0" smtClean="0"/>
              <a:t> – Qatar trading LLC</a:t>
            </a:r>
          </a:p>
          <a:p>
            <a:r>
              <a:rPr lang="en-US" dirty="0" err="1" smtClean="0"/>
              <a:t>Wasim</a:t>
            </a:r>
            <a:r>
              <a:rPr lang="en-US" dirty="0" smtClean="0"/>
              <a:t> Khan – Noah </a:t>
            </a:r>
            <a:r>
              <a:rPr lang="en-US" dirty="0" err="1" smtClean="0"/>
              <a:t>Shipmanagement</a:t>
            </a:r>
            <a:endParaRPr lang="en-US" dirty="0" smtClean="0"/>
          </a:p>
          <a:p>
            <a:r>
              <a:rPr lang="en-US" dirty="0" smtClean="0"/>
              <a:t>Ahmed </a:t>
            </a:r>
            <a:r>
              <a:rPr lang="en-US" dirty="0" err="1" smtClean="0"/>
              <a:t>sha</a:t>
            </a:r>
            <a:r>
              <a:rPr lang="en-US" dirty="0" smtClean="0"/>
              <a:t> – Stellar Ocean.</a:t>
            </a:r>
          </a:p>
          <a:p>
            <a:r>
              <a:rPr lang="en-US" dirty="0" smtClean="0"/>
              <a:t>LV </a:t>
            </a:r>
            <a:r>
              <a:rPr lang="en-US" dirty="0" err="1" smtClean="0"/>
              <a:t>Subia</a:t>
            </a:r>
            <a:r>
              <a:rPr lang="en-US" dirty="0"/>
              <a:t> </a:t>
            </a:r>
            <a:r>
              <a:rPr lang="en-US" dirty="0" smtClean="0"/>
              <a:t>– </a:t>
            </a:r>
            <a:r>
              <a:rPr lang="en-US" dirty="0" err="1" smtClean="0"/>
              <a:t>Otc</a:t>
            </a:r>
            <a:r>
              <a:rPr lang="en-US" dirty="0" smtClean="0"/>
              <a:t> generators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www.chools.in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819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358</Words>
  <Application>Microsoft Office PowerPoint</Application>
  <PresentationFormat>On-screen Show (4:3)</PresentationFormat>
  <Paragraphs>73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Technical Trading</vt:lpstr>
      <vt:lpstr>Industrial Trading</vt:lpstr>
      <vt:lpstr>Industrial Trading</vt:lpstr>
      <vt:lpstr>Industrial Trading</vt:lpstr>
      <vt:lpstr>Marine Trading</vt:lpstr>
      <vt:lpstr>Marine Trading</vt:lpstr>
      <vt:lpstr>Marine Trading</vt:lpstr>
      <vt:lpstr>Marine Trading </vt:lpstr>
      <vt:lpstr>Clients Details</vt:lpstr>
      <vt:lpstr>Trade License Details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Technical Trading</dc:title>
  <dc:creator>OWNER</dc:creator>
  <cp:lastModifiedBy>CSC</cp:lastModifiedBy>
  <cp:revision>6</cp:revision>
  <dcterms:created xsi:type="dcterms:W3CDTF">2015-12-26T09:25:31Z</dcterms:created>
  <dcterms:modified xsi:type="dcterms:W3CDTF">2020-12-15T19:23:46Z</dcterms:modified>
</cp:coreProperties>
</file>