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9B"/>
    <a:srgbClr val="D1FFA3"/>
    <a:srgbClr val="9BFF37"/>
    <a:srgbClr val="66FFFF"/>
    <a:srgbClr val="F0EA00"/>
    <a:srgbClr val="FFA7C4"/>
    <a:srgbClr val="EAEAEA"/>
    <a:srgbClr val="FF6699"/>
    <a:srgbClr val="FF5050"/>
    <a:srgbClr val="A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9" autoAdjust="0"/>
    <p:restoredTop sz="94533" autoAdjust="0"/>
  </p:normalViewPr>
  <p:slideViewPr>
    <p:cSldViewPr>
      <p:cViewPr varScale="1">
        <p:scale>
          <a:sx n="69" d="100"/>
          <a:sy n="69" d="100"/>
        </p:scale>
        <p:origin x="12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7DBC-8E4A-424C-8571-144B8F75AA08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1F67-BAFD-4E59-8AE0-79697105E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24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04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57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www.chools.in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344948"/>
            <a:ext cx="1066800" cy="4937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H="1">
            <a:off x="457200" y="3298429"/>
            <a:ext cx="82296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9762" y="669052"/>
            <a:ext cx="8102597" cy="5261092"/>
            <a:chOff x="519762" y="669052"/>
            <a:chExt cx="8102597" cy="5261092"/>
          </a:xfrm>
        </p:grpSpPr>
        <p:sp>
          <p:nvSpPr>
            <p:cNvPr id="11" name="Rounded Rectangle 10"/>
            <p:cNvSpPr/>
            <p:nvPr/>
          </p:nvSpPr>
          <p:spPr>
            <a:xfrm>
              <a:off x="519762" y="669052"/>
              <a:ext cx="3983378" cy="2560320"/>
            </a:xfrm>
            <a:prstGeom prst="roundRect">
              <a:avLst>
                <a:gd name="adj" fmla="val 0"/>
              </a:avLst>
            </a:prstGeom>
            <a:solidFill>
              <a:srgbClr val="EAEAEA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40860" y="669052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rgbClr val="DAFF53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19762" y="3369824"/>
              <a:ext cx="3990202" cy="2560320"/>
            </a:xfrm>
            <a:prstGeom prst="roundRect">
              <a:avLst>
                <a:gd name="adj" fmla="val 0"/>
              </a:avLst>
            </a:prstGeom>
            <a:solidFill>
              <a:srgbClr val="C9EAE0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0860" y="3369824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Avoid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Push Back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 Soon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Do First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NOT IMPORTANT</a:t>
            </a:r>
            <a:r>
              <a:rPr lang="en-US" sz="2400" dirty="0" smtClean="0"/>
              <a:t>.         .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19762" y="669052"/>
            <a:ext cx="3983378" cy="256032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rgbClr val="DAFF53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rgbClr val="C9EAE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7064" y="3299598"/>
            <a:ext cx="84366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72000" y="533400"/>
            <a:ext cx="0" cy="5562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9762" y="669052"/>
            <a:ext cx="8102597" cy="5261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9762" y="669052"/>
            <a:ext cx="3983377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NOT IMPORTANT.         . IMPORTANT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    URGENT                      NOT URGENT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www.chools.in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D1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0EA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9BF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Avoid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Push Back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 Soon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Do First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NOT IMPORTANT</a:t>
            </a:r>
            <a:r>
              <a:rPr lang="en-US" sz="2400" dirty="0" smtClean="0"/>
              <a:t>.         .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FFF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Avoid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Push Back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 Soon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Do First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NOT IMPORTANT</a:t>
            </a:r>
            <a:r>
              <a:rPr lang="en-US" sz="2400" dirty="0" smtClean="0"/>
              <a:t>.         .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3836</TotalTime>
  <Words>426</Words>
  <Application>Microsoft Office PowerPoint</Application>
  <PresentationFormat>On-screen Show (4:3)</PresentationFormat>
  <Paragraphs>290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CSC</cp:lastModifiedBy>
  <cp:revision>142</cp:revision>
  <dcterms:created xsi:type="dcterms:W3CDTF">2006-08-16T00:00:00Z</dcterms:created>
  <dcterms:modified xsi:type="dcterms:W3CDTF">2020-12-12T11:58:36Z</dcterms:modified>
</cp:coreProperties>
</file>