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533" autoAdjust="0"/>
  </p:normalViewPr>
  <p:slideViewPr>
    <p:cSldViewPr>
      <p:cViewPr varScale="1">
        <p:scale>
          <a:sx n="69" d="100"/>
          <a:sy n="69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6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369942"/>
            <a:ext cx="1219200" cy="56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8887" y="5715000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791200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533400"/>
            <a:ext cx="0" cy="5562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372</Words>
  <Application>Microsoft Office PowerPoint</Application>
  <PresentationFormat>On-screen Show (4:3)</PresentationFormat>
  <Paragraphs>288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CSC</cp:lastModifiedBy>
  <cp:revision>146</cp:revision>
  <dcterms:created xsi:type="dcterms:W3CDTF">2006-08-16T00:00:00Z</dcterms:created>
  <dcterms:modified xsi:type="dcterms:W3CDTF">2020-12-12T12:08:34Z</dcterms:modified>
</cp:coreProperties>
</file>