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9B"/>
    <a:srgbClr val="D1FFA3"/>
    <a:srgbClr val="9BFF37"/>
    <a:srgbClr val="66FFFF"/>
    <a:srgbClr val="F0EA00"/>
    <a:srgbClr val="FFA7C4"/>
    <a:srgbClr val="EAEAEA"/>
    <a:srgbClr val="FF6699"/>
    <a:srgbClr val="FF5050"/>
    <a:srgbClr val="A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533" autoAdjust="0"/>
  </p:normalViewPr>
  <p:slideViewPr>
    <p:cSldViewPr>
      <p:cViewPr varScale="1">
        <p:scale>
          <a:sx n="69" d="100"/>
          <a:sy n="69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25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41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6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Theme5 -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www.chools.in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342960"/>
            <a:ext cx="1143000" cy="5289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H="1">
            <a:off x="457200" y="3298429"/>
            <a:ext cx="82296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90252" y="5791200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791200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Postpone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9762" y="669052"/>
            <a:ext cx="8102597" cy="5261092"/>
            <a:chOff x="519762" y="669052"/>
            <a:chExt cx="8102597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519762" y="669052"/>
              <a:ext cx="3983378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9762" y="3369824"/>
              <a:ext cx="3990202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Don’t 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Postpone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Major Projects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Quick Wins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19762" y="669052"/>
            <a:ext cx="3983378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2" y="3299598"/>
            <a:ext cx="8260358" cy="12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572000" y="533400"/>
            <a:ext cx="2" cy="54102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9762" y="669052"/>
            <a:ext cx="8102597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9762" y="669052"/>
            <a:ext cx="3983377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        EFFORT        +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        IMPACT        +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3260" y="6575705"/>
            <a:ext cx="2895600" cy="365125"/>
          </a:xfrm>
        </p:spPr>
        <p:txBody>
          <a:bodyPr/>
          <a:lstStyle/>
          <a:p>
            <a:r>
              <a:rPr lang="en-US" dirty="0" smtClean="0"/>
              <a:t>www.chools.in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Don’t 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Major Projects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Quick Wins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www.chools.in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Don’t 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Major Projects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Quick Wins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0437" y="6480885"/>
            <a:ext cx="2895600" cy="365125"/>
          </a:xfrm>
        </p:spPr>
        <p:txBody>
          <a:bodyPr/>
          <a:lstStyle/>
          <a:p>
            <a:r>
              <a:rPr lang="en-US" dirty="0" smtClean="0"/>
              <a:t>www.chools.in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3718</TotalTime>
  <Words>385</Words>
  <Application>Microsoft Office PowerPoint</Application>
  <PresentationFormat>On-screen Show (4:3)</PresentationFormat>
  <Paragraphs>289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CSC</cp:lastModifiedBy>
  <cp:revision>133</cp:revision>
  <dcterms:created xsi:type="dcterms:W3CDTF">2006-08-16T00:00:00Z</dcterms:created>
  <dcterms:modified xsi:type="dcterms:W3CDTF">2020-12-12T12:14:17Z</dcterms:modified>
</cp:coreProperties>
</file>