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58" r:id="rId4"/>
    <p:sldId id="259" r:id="rId5"/>
    <p:sldId id="265" r:id="rId6"/>
    <p:sldId id="264" r:id="rId7"/>
    <p:sldId id="262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F9B"/>
    <a:srgbClr val="D1FFA3"/>
    <a:srgbClr val="9BFF37"/>
    <a:srgbClr val="66FFFF"/>
    <a:srgbClr val="F0EA00"/>
    <a:srgbClr val="FFA7C4"/>
    <a:srgbClr val="EAEAEA"/>
    <a:srgbClr val="FF6699"/>
    <a:srgbClr val="FF5050"/>
    <a:srgbClr val="A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9" autoAdjust="0"/>
    <p:restoredTop sz="94533" autoAdjust="0"/>
  </p:normalViewPr>
  <p:slideViewPr>
    <p:cSldViewPr>
      <p:cViewPr varScale="1">
        <p:scale>
          <a:sx n="69" d="100"/>
          <a:sy n="69" d="100"/>
        </p:scale>
        <p:origin x="12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07DBC-8E4A-424C-8571-144B8F75AA08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91F67-BAFD-4E59-8AE0-79697105E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8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6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75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12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90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4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85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94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87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26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31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11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www.chools.in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274" y="6326358"/>
            <a:ext cx="1148726" cy="5316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Threats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Opportunities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Weaknesses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Strengths</a:t>
            </a:r>
            <a:endParaRPr lang="en-US" sz="30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19100" y="3298429"/>
            <a:ext cx="830580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1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0240" y="669052"/>
            <a:ext cx="8443520" cy="5261092"/>
            <a:chOff x="350240" y="669052"/>
            <a:chExt cx="8443520" cy="5261092"/>
          </a:xfrm>
        </p:grpSpPr>
        <p:sp>
          <p:nvSpPr>
            <p:cNvPr id="11" name="Rounded Rectangle 10"/>
            <p:cNvSpPr/>
            <p:nvPr/>
          </p:nvSpPr>
          <p:spPr>
            <a:xfrm>
              <a:off x="350240" y="669052"/>
              <a:ext cx="4152900" cy="2560320"/>
            </a:xfrm>
            <a:prstGeom prst="roundRect">
              <a:avLst>
                <a:gd name="adj" fmla="val 0"/>
              </a:avLst>
            </a:prstGeom>
            <a:solidFill>
              <a:srgbClr val="EAEAEA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640860" y="669052"/>
              <a:ext cx="4152900" cy="2560320"/>
            </a:xfrm>
            <a:prstGeom prst="roundRect">
              <a:avLst>
                <a:gd name="adj" fmla="val 0"/>
              </a:avLst>
            </a:prstGeom>
            <a:solidFill>
              <a:srgbClr val="DAFF53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57064" y="3369824"/>
              <a:ext cx="4152900" cy="2560320"/>
            </a:xfrm>
            <a:prstGeom prst="roundRect">
              <a:avLst>
                <a:gd name="adj" fmla="val 0"/>
              </a:avLst>
            </a:prstGeom>
            <a:solidFill>
              <a:srgbClr val="C9EAE0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640860" y="3369824"/>
              <a:ext cx="4152900" cy="256032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Threats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Opportunities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Weaknesses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Strengths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>
              <a:gd name="adj" fmla="val 0"/>
            </a:avLst>
          </a:prstGeom>
          <a:solidFill>
            <a:srgbClr val="DAFF53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7064" y="3369824"/>
            <a:ext cx="4152900" cy="2560320"/>
          </a:xfrm>
          <a:prstGeom prst="roundRect">
            <a:avLst>
              <a:gd name="adj" fmla="val 0"/>
            </a:avLst>
          </a:prstGeom>
          <a:solidFill>
            <a:srgbClr val="C9EAE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57064" y="3299598"/>
            <a:ext cx="843669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572000" y="669052"/>
            <a:ext cx="0" cy="526109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Threats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Opportunities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Weaknesses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Strengths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50240" y="669052"/>
            <a:ext cx="8443520" cy="52610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7064" y="3369824"/>
            <a:ext cx="4152900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Threats</a:t>
            </a:r>
            <a:endParaRPr lang="en-US" sz="3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Opportunities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Weaknesses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Strengths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19100" y="669448"/>
            <a:ext cx="8305800" cy="528699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Threats</a:t>
            </a:r>
            <a:endParaRPr lang="en-US" sz="3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Opportunities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Weaknesses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Strengths</a:t>
            </a:r>
            <a:endParaRPr lang="en-US" sz="30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19100" y="3298429"/>
            <a:ext cx="83058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19100" y="669448"/>
            <a:ext cx="8305800" cy="5286991"/>
          </a:xfrm>
          <a:prstGeom prst="roundRect">
            <a:avLst/>
          </a:prstGeom>
          <a:solidFill>
            <a:srgbClr val="D1F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Threats</a:t>
            </a:r>
            <a:endParaRPr lang="en-US" sz="3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Opportunities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Weaknesses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Strengths</a:t>
            </a:r>
            <a:endParaRPr lang="en-US" sz="30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19100" y="3298429"/>
            <a:ext cx="83058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19100" y="669448"/>
            <a:ext cx="8305800" cy="5286991"/>
          </a:xfrm>
          <a:prstGeom prst="round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Threats</a:t>
            </a:r>
            <a:endParaRPr lang="en-US" sz="3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Opportunities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Weaknesses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Strengths</a:t>
            </a:r>
            <a:endParaRPr lang="en-US" sz="30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19100" y="3298429"/>
            <a:ext cx="83058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0240" y="3369824"/>
            <a:ext cx="415290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Threats</a:t>
            </a:r>
            <a:endParaRPr lang="en-US" sz="3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Opportunities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Weaknesses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Strengths</a:t>
            </a:r>
            <a:endParaRPr lang="en-US" sz="3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0240" y="3369824"/>
            <a:ext cx="4152900" cy="2560320"/>
          </a:xfrm>
          <a:prstGeom prst="roundRect">
            <a:avLst/>
          </a:prstGeom>
          <a:solidFill>
            <a:srgbClr val="F0EA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Threats</a:t>
            </a:r>
            <a:endParaRPr lang="en-US" sz="3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Opportunities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Weaknesses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Strengths</a:t>
            </a:r>
            <a:endParaRPr lang="en-US" sz="3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9BF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0240" y="3369824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F0E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Threats</a:t>
            </a:r>
            <a:endParaRPr lang="en-US" sz="3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Opportunities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Weaknesses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Strengths</a:t>
            </a:r>
            <a:endParaRPr lang="en-US" sz="3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0240" y="3369824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Threats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Opportunities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Weaknesses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Strengths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50240" y="669052"/>
            <a:ext cx="415290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415290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0240" y="3369824"/>
            <a:ext cx="4152900" cy="2560320"/>
          </a:xfrm>
          <a:prstGeom prst="roundRect">
            <a:avLst/>
          </a:prstGeom>
          <a:solidFill>
            <a:srgbClr val="FFFF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415290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72865" y="5968998"/>
            <a:ext cx="13806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Threats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500" y="5968998"/>
            <a:ext cx="24176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Opportunities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09259" y="76200"/>
            <a:ext cx="21442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Weaknesses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500" y="76200"/>
            <a:ext cx="17052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Strengths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www.chools.in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3731</TotalTime>
  <Words>264</Words>
  <Application>Microsoft Office PowerPoint</Application>
  <PresentationFormat>On-screen Show (4:3)</PresentationFormat>
  <Paragraphs>264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CSC</cp:lastModifiedBy>
  <cp:revision>107</cp:revision>
  <dcterms:created xsi:type="dcterms:W3CDTF">2006-08-16T00:00:00Z</dcterms:created>
  <dcterms:modified xsi:type="dcterms:W3CDTF">2020-12-12T12:21:32Z</dcterms:modified>
</cp:coreProperties>
</file>