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7" r:id="rId2"/>
    <p:sldId id="258" r:id="rId3"/>
    <p:sldId id="259" r:id="rId4"/>
    <p:sldId id="260" r:id="rId5"/>
    <p:sldId id="261" r:id="rId6"/>
    <p:sldId id="266" r:id="rId7"/>
    <p:sldId id="264"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66"/>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D1E9557-9997-440A-910C-BF2483DC1D30}" type="datetimeFigureOut">
              <a:rPr lang="en-US" smtClean="0"/>
              <a:t>30-Jan-21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E93384A-AC32-4A15-9282-1E55D4146A64}"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1FA2DCA-B442-443A-A4A0-44F216A5F8D7}" type="slidenum">
              <a:rPr lang="en-GB"/>
              <a:pPr/>
              <a:t>1</a:t>
            </a:fld>
            <a:endParaRPr lang="en-GB"/>
          </a:p>
        </p:txBody>
      </p:sp>
      <p:sp>
        <p:nvSpPr>
          <p:cNvPr id="2110466" name="Rectangle 2"/>
          <p:cNvSpPr>
            <a:spLocks noGrp="1" noRot="1" noChangeAspect="1" noChangeArrowheads="1" noTextEdit="1"/>
          </p:cNvSpPr>
          <p:nvPr>
            <p:ph type="sldImg"/>
          </p:nvPr>
        </p:nvSpPr>
        <p:spPr>
          <a:ln/>
        </p:spPr>
      </p:sp>
      <p:sp>
        <p:nvSpPr>
          <p:cNvPr id="2110467" name="Rectangle 3"/>
          <p:cNvSpPr>
            <a:spLocks noGrp="1" noChangeArrowheads="1"/>
          </p:cNvSpPr>
          <p:nvPr>
            <p:ph type="body" idx="1"/>
          </p:nvPr>
        </p:nvSpPr>
        <p:spPr/>
        <p:txBody>
          <a:bodyPr/>
          <a:lstStyle/>
          <a:p>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00D9336-18F4-4A95-AC85-A0921B8B61F4}" type="slidenum">
              <a:rPr lang="en-GB"/>
              <a:pPr/>
              <a:t>2</a:t>
            </a:fld>
            <a:endParaRPr lang="en-GB"/>
          </a:p>
        </p:txBody>
      </p:sp>
      <p:sp>
        <p:nvSpPr>
          <p:cNvPr id="2114562" name="Rectangle 2"/>
          <p:cNvSpPr>
            <a:spLocks noGrp="1" noRot="1" noChangeAspect="1" noChangeArrowheads="1" noTextEdit="1"/>
          </p:cNvSpPr>
          <p:nvPr>
            <p:ph type="sldImg"/>
          </p:nvPr>
        </p:nvSpPr>
        <p:spPr>
          <a:ln/>
        </p:spPr>
      </p:sp>
      <p:sp>
        <p:nvSpPr>
          <p:cNvPr id="2114563" name="Rectangle 3"/>
          <p:cNvSpPr>
            <a:spLocks noGrp="1" noChangeArrowheads="1"/>
          </p:cNvSpPr>
          <p:nvPr>
            <p:ph type="body" idx="1"/>
          </p:nvPr>
        </p:nvSpPr>
        <p:spPr/>
        <p:txBody>
          <a:bodyPr/>
          <a:lstStyle/>
          <a:p>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D46FAF9-4F2A-4E1D-A875-32FC80718B91}" type="slidenum">
              <a:rPr lang="en-GB"/>
              <a:pPr/>
              <a:t>3</a:t>
            </a:fld>
            <a:endParaRPr lang="en-GB"/>
          </a:p>
        </p:txBody>
      </p:sp>
      <p:sp>
        <p:nvSpPr>
          <p:cNvPr id="3190786" name="Rectangle 2"/>
          <p:cNvSpPr>
            <a:spLocks noGrp="1" noRot="1" noChangeAspect="1" noChangeArrowheads="1" noTextEdit="1"/>
          </p:cNvSpPr>
          <p:nvPr>
            <p:ph type="sldImg"/>
          </p:nvPr>
        </p:nvSpPr>
        <p:spPr>
          <a:ln/>
        </p:spPr>
      </p:sp>
      <p:sp>
        <p:nvSpPr>
          <p:cNvPr id="3190787" name="Rectangle 3"/>
          <p:cNvSpPr>
            <a:spLocks noGrp="1" noChangeArrowheads="1"/>
          </p:cNvSpPr>
          <p:nvPr>
            <p:ph type="body" idx="1"/>
          </p:nvPr>
        </p:nvSpPr>
        <p:spPr/>
        <p:txBody>
          <a:bodyPr/>
          <a:lstStyle/>
          <a:p>
            <a:r>
              <a:rPr lang="en-GB"/>
              <a:t>The ideal is for your project to be seen as a ‘Win-Win’ by each and every stakeholder.</a:t>
            </a:r>
          </a:p>
          <a:p>
            <a:endParaRPr lang="en-GB"/>
          </a:p>
          <a:p>
            <a:r>
              <a:rPr lang="en-GB"/>
              <a:t>What does it take to get that?</a:t>
            </a:r>
          </a:p>
          <a:p>
            <a:endParaRPr lang="en-GB"/>
          </a:p>
          <a:p>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EA1D207-526F-4614-8E0C-CA68CFB18EC2}" type="slidenum">
              <a:rPr lang="en-GB"/>
              <a:pPr/>
              <a:t>4</a:t>
            </a:fld>
            <a:endParaRPr lang="en-GB"/>
          </a:p>
        </p:txBody>
      </p:sp>
      <p:sp>
        <p:nvSpPr>
          <p:cNvPr id="3192834" name="Rectangle 2"/>
          <p:cNvSpPr>
            <a:spLocks noGrp="1" noRot="1" noChangeAspect="1" noChangeArrowheads="1" noTextEdit="1"/>
          </p:cNvSpPr>
          <p:nvPr>
            <p:ph type="sldImg"/>
          </p:nvPr>
        </p:nvSpPr>
        <p:spPr>
          <a:ln/>
        </p:spPr>
      </p:sp>
      <p:sp>
        <p:nvSpPr>
          <p:cNvPr id="3192835" name="Rectangle 3"/>
          <p:cNvSpPr>
            <a:spLocks noGrp="1" noChangeArrowheads="1"/>
          </p:cNvSpPr>
          <p:nvPr>
            <p:ph type="body" idx="1"/>
          </p:nvPr>
        </p:nvSpPr>
        <p:spPr>
          <a:xfrm>
            <a:off x="812386" y="4373218"/>
            <a:ext cx="2603796" cy="4282596"/>
          </a:xfrm>
        </p:spPr>
        <p:txBody>
          <a:bodyPr/>
          <a:lstStyle/>
          <a:p>
            <a:r>
              <a:rPr lang="en-GB"/>
              <a:t>Stakeholders should be identified by name, and you must talk with them in order to understand where to place them in this table.</a:t>
            </a:r>
          </a:p>
          <a:p>
            <a:r>
              <a:rPr lang="en-GB"/>
              <a:t>Guessing is not good enough when you can get real data.</a:t>
            </a:r>
          </a:p>
          <a:p>
            <a:r>
              <a:rPr lang="en-GB"/>
              <a:t>Your SIPOC and draft Charter can form the focus for most conversations with stakeholders, e.g. opening gambit,  ‘Here’s what we are getting into – we’d like to get your view on the value of this and how it might affect your work / people /department.’</a:t>
            </a:r>
          </a:p>
          <a:p>
            <a:endParaRPr lang="en-GB"/>
          </a:p>
          <a:p>
            <a:r>
              <a:rPr lang="en-GB"/>
              <a:t>Someone who says, ‘Looks interesting.  Good luck, but I don’t think it has much to do with us.’ – has low commitment.  If they say ‘Oh no, don’t mess around with that – we have had enough trouble with that already!’ is showing very low commitment.</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98D9D3E-2B67-42D0-A1BA-98B603144D57}" type="slidenum">
              <a:rPr lang="en-GB"/>
              <a:pPr/>
              <a:t>5</a:t>
            </a:fld>
            <a:endParaRPr lang="en-GB"/>
          </a:p>
        </p:txBody>
      </p:sp>
      <p:sp>
        <p:nvSpPr>
          <p:cNvPr id="3196930" name="Rectangle 2"/>
          <p:cNvSpPr>
            <a:spLocks noGrp="1" noRot="1" noChangeAspect="1" noChangeArrowheads="1" noTextEdit="1"/>
          </p:cNvSpPr>
          <p:nvPr>
            <p:ph type="sldImg"/>
          </p:nvPr>
        </p:nvSpPr>
        <p:spPr>
          <a:ln/>
        </p:spPr>
      </p:sp>
      <p:sp>
        <p:nvSpPr>
          <p:cNvPr id="3196931" name="Rectangle 3"/>
          <p:cNvSpPr>
            <a:spLocks noGrp="1" noChangeArrowheads="1"/>
          </p:cNvSpPr>
          <p:nvPr>
            <p:ph type="body" idx="1"/>
          </p:nvPr>
        </p:nvSpPr>
        <p:spPr/>
        <p:txBody>
          <a:bodyPr/>
          <a:lstStyle/>
          <a:p>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spect="1" noChangeArrowheads="1" noTextEdit="1"/>
          </p:cNvSpPr>
          <p:nvPr>
            <p:ph type="sldImg"/>
          </p:nvPr>
        </p:nvSpPr>
        <p:spPr>
          <a:xfrm>
            <a:off x="833438" y="534988"/>
            <a:ext cx="5127625" cy="3844925"/>
          </a:xfrm>
          <a:ln/>
        </p:spPr>
      </p:sp>
      <p:sp>
        <p:nvSpPr>
          <p:cNvPr id="27651" name="Rectangle 3"/>
          <p:cNvSpPr>
            <a:spLocks noGrp="1" noChangeArrowheads="1"/>
          </p:cNvSpPr>
          <p:nvPr>
            <p:ph type="body" idx="1"/>
          </p:nvPr>
        </p:nvSpPr>
        <p:spPr>
          <a:xfrm>
            <a:off x="948140" y="4500357"/>
            <a:ext cx="5434189" cy="4238641"/>
          </a:xfrm>
          <a:noFill/>
          <a:ln/>
        </p:spPr>
        <p:txBody>
          <a:bodyPr lIns="93052" tIns="46526" rIns="93052" bIns="46526"/>
          <a:lstStyle/>
          <a:p>
            <a:pPr marL="228600" indent="-228600" eaLnBrk="1" hangingPunct="1">
              <a:buFontTx/>
              <a:buAutoNum type="arabicPeriod"/>
            </a:pPr>
            <a:r>
              <a:rPr lang="en-US" smtClean="0"/>
              <a:t>The communication plan needs to be developed in order to identify, assess and manage the interaction and influence of all stakeholders for the deployment or project.</a:t>
            </a:r>
            <a:r>
              <a:rPr lang="pl-PL" smtClean="0"/>
              <a:t> </a:t>
            </a:r>
            <a:r>
              <a:rPr lang="en-US" smtClean="0"/>
              <a:t>A stakeholder is an individual who will be affected by the outcome of a project and who has the authority or influence to assist or</a:t>
            </a:r>
            <a:r>
              <a:rPr lang="pl-PL" smtClean="0"/>
              <a:t> </a:t>
            </a:r>
            <a:r>
              <a:rPr lang="en-US" smtClean="0"/>
              <a:t>obstruct progress. Stakeholder commitment will be required to manage the change that delivers the process improvement.</a:t>
            </a:r>
            <a:endParaRPr lang="pl-PL" smtClean="0"/>
          </a:p>
          <a:p>
            <a:pPr marL="228600" indent="-228600" eaLnBrk="1" hangingPunct="1">
              <a:buFontTx/>
              <a:buAutoNum type="arabicPeriod"/>
            </a:pPr>
            <a:r>
              <a:rPr lang="pl-PL" smtClean="0"/>
              <a:t>Fill in the table by:</a:t>
            </a:r>
          </a:p>
          <a:p>
            <a:pPr marL="685800" lvl="1" indent="-228600" eaLnBrk="1" hangingPunct="1">
              <a:buFont typeface="Calibri" pitchFamily="34" charset="0"/>
              <a:buAutoNum type="alphaUcPeriod"/>
            </a:pPr>
            <a:r>
              <a:rPr lang="pl-PL" smtClean="0"/>
              <a:t>Identifying Stakeholders</a:t>
            </a:r>
          </a:p>
          <a:p>
            <a:pPr marL="685800" lvl="1" indent="-228600" eaLnBrk="1" hangingPunct="1">
              <a:buFont typeface="Calibri" pitchFamily="34" charset="0"/>
              <a:buAutoNum type="alphaUcPeriod"/>
            </a:pPr>
            <a:r>
              <a:rPr lang="pl-PL" smtClean="0"/>
              <a:t>Defining what we need from them</a:t>
            </a:r>
          </a:p>
          <a:p>
            <a:pPr marL="685800" lvl="1" indent="-228600" eaLnBrk="1" hangingPunct="1">
              <a:buFont typeface="Calibri" pitchFamily="34" charset="0"/>
              <a:buAutoNum type="alphaUcPeriod"/>
            </a:pPr>
            <a:r>
              <a:rPr lang="pl-PL" smtClean="0"/>
              <a:t>Understanding what they might need from us </a:t>
            </a:r>
          </a:p>
          <a:p>
            <a:pPr marL="685800" lvl="1" indent="-228600" eaLnBrk="1" hangingPunct="1">
              <a:buFont typeface="Calibri" pitchFamily="34" charset="0"/>
              <a:buAutoNum type="alphaUcPeriod"/>
            </a:pPr>
            <a:r>
              <a:rPr lang="pl-PL" smtClean="0"/>
              <a:t>Identifying who might influence them</a:t>
            </a:r>
          </a:p>
          <a:p>
            <a:pPr marL="685800" lvl="1" indent="-228600" eaLnBrk="1" hangingPunct="1">
              <a:buFont typeface="Calibri" pitchFamily="34" charset="0"/>
              <a:buAutoNum type="alphaUcPeriod"/>
            </a:pPr>
            <a:r>
              <a:rPr lang="pl-PL" smtClean="0"/>
              <a:t>Identifying who they might influence.</a:t>
            </a:r>
          </a:p>
          <a:p>
            <a:pPr marL="685800" lvl="1" indent="-228600" eaLnBrk="1" hangingPunct="1">
              <a:buFont typeface="Calibri" pitchFamily="34" charset="0"/>
              <a:buAutoNum type="alphaUcPeriod"/>
            </a:pPr>
            <a:endParaRPr lang="pl-PL" smtClean="0"/>
          </a:p>
          <a:p>
            <a:pPr marL="685800" lvl="1" indent="-228600" eaLnBrk="1" hangingPunct="1">
              <a:buFont typeface="Calibri" pitchFamily="34" charset="0"/>
              <a:buNone/>
            </a:pPr>
            <a:r>
              <a:rPr lang="en-US" i="1" smtClean="0"/>
              <a:t>For more information please refer to Lean Six Sigma Green Belt manual Part 1 Page </a:t>
            </a:r>
            <a:r>
              <a:rPr lang="pl-PL" i="1" smtClean="0"/>
              <a:t>96.</a:t>
            </a:r>
          </a:p>
          <a:p>
            <a:pPr marL="685800" lvl="1" indent="-228600" eaLnBrk="1" hangingPunct="1">
              <a:buFont typeface="Calibri" pitchFamily="34" charset="0"/>
              <a:buAutoNum type="alphaUcPeriod"/>
            </a:pPr>
            <a:endParaRPr lang="pl-PL" smtClean="0"/>
          </a:p>
        </p:txBody>
      </p:sp>
      <p:sp>
        <p:nvSpPr>
          <p:cNvPr id="27652" name="Slide Number Placeholder 4"/>
          <p:cNvSpPr>
            <a:spLocks noGrp="1"/>
          </p:cNvSpPr>
          <p:nvPr>
            <p:ph type="sldNum" sz="quarter" idx="5"/>
          </p:nvPr>
        </p:nvSpPr>
        <p:spPr>
          <a:noFill/>
        </p:spPr>
        <p:txBody>
          <a:bodyPr/>
          <a:lstStyle/>
          <a:p>
            <a:fld id="{A86C482B-6E4D-4127-8989-AAB2D16BCA06}" type="slidenum">
              <a:rPr lang="en-US" smtClean="0"/>
              <a:pPr/>
              <a:t>6</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spect="1" noChangeArrowheads="1" noTextEdit="1"/>
          </p:cNvSpPr>
          <p:nvPr>
            <p:ph type="sldImg"/>
          </p:nvPr>
        </p:nvSpPr>
        <p:spPr>
          <a:xfrm>
            <a:off x="833438" y="534988"/>
            <a:ext cx="5127625" cy="3844925"/>
          </a:xfrm>
          <a:ln/>
        </p:spPr>
      </p:sp>
      <p:sp>
        <p:nvSpPr>
          <p:cNvPr id="27651" name="Rectangle 3"/>
          <p:cNvSpPr>
            <a:spLocks noGrp="1" noChangeArrowheads="1"/>
          </p:cNvSpPr>
          <p:nvPr>
            <p:ph type="body" idx="1"/>
          </p:nvPr>
        </p:nvSpPr>
        <p:spPr>
          <a:xfrm>
            <a:off x="948140" y="4500357"/>
            <a:ext cx="5434189" cy="4238641"/>
          </a:xfrm>
          <a:noFill/>
          <a:ln/>
        </p:spPr>
        <p:txBody>
          <a:bodyPr lIns="93052" tIns="46526" rIns="93052" bIns="46526"/>
          <a:lstStyle/>
          <a:p>
            <a:pPr marL="228600" indent="-228600" eaLnBrk="1" hangingPunct="1">
              <a:buFontTx/>
              <a:buAutoNum type="arabicPeriod"/>
            </a:pPr>
            <a:r>
              <a:rPr lang="en-US" smtClean="0"/>
              <a:t>The communication plan needs to be developed in order to identify, assess and manage the interaction and influence of all stakeholders for the deployment or project.</a:t>
            </a:r>
            <a:r>
              <a:rPr lang="pl-PL" smtClean="0"/>
              <a:t> </a:t>
            </a:r>
            <a:r>
              <a:rPr lang="en-US" smtClean="0"/>
              <a:t>A stakeholder is an individual who will be affected by the outcome of a project and who has the authority or influence to assist or</a:t>
            </a:r>
            <a:r>
              <a:rPr lang="pl-PL" smtClean="0"/>
              <a:t> </a:t>
            </a:r>
            <a:r>
              <a:rPr lang="en-US" smtClean="0"/>
              <a:t>obstruct progress. Stakeholder commitment will be required to manage the change that delivers the process improvement.</a:t>
            </a:r>
            <a:endParaRPr lang="pl-PL" smtClean="0"/>
          </a:p>
          <a:p>
            <a:pPr marL="228600" indent="-228600" eaLnBrk="1" hangingPunct="1">
              <a:buFontTx/>
              <a:buAutoNum type="arabicPeriod"/>
            </a:pPr>
            <a:r>
              <a:rPr lang="pl-PL" smtClean="0"/>
              <a:t>Fill in the table by:</a:t>
            </a:r>
          </a:p>
          <a:p>
            <a:pPr marL="685800" lvl="1" indent="-228600" eaLnBrk="1" hangingPunct="1">
              <a:buFont typeface="Calibri" pitchFamily="34" charset="0"/>
              <a:buAutoNum type="alphaUcPeriod"/>
            </a:pPr>
            <a:r>
              <a:rPr lang="pl-PL" smtClean="0"/>
              <a:t>Identifying Stakeholders</a:t>
            </a:r>
          </a:p>
          <a:p>
            <a:pPr marL="685800" lvl="1" indent="-228600" eaLnBrk="1" hangingPunct="1">
              <a:buFont typeface="Calibri" pitchFamily="34" charset="0"/>
              <a:buAutoNum type="alphaUcPeriod"/>
            </a:pPr>
            <a:r>
              <a:rPr lang="pl-PL" smtClean="0"/>
              <a:t>Defining what we need from them</a:t>
            </a:r>
          </a:p>
          <a:p>
            <a:pPr marL="685800" lvl="1" indent="-228600" eaLnBrk="1" hangingPunct="1">
              <a:buFont typeface="Calibri" pitchFamily="34" charset="0"/>
              <a:buAutoNum type="alphaUcPeriod"/>
            </a:pPr>
            <a:r>
              <a:rPr lang="pl-PL" smtClean="0"/>
              <a:t>Understanding what they might need from us </a:t>
            </a:r>
          </a:p>
          <a:p>
            <a:pPr marL="685800" lvl="1" indent="-228600" eaLnBrk="1" hangingPunct="1">
              <a:buFont typeface="Calibri" pitchFamily="34" charset="0"/>
              <a:buAutoNum type="alphaUcPeriod"/>
            </a:pPr>
            <a:r>
              <a:rPr lang="pl-PL" smtClean="0"/>
              <a:t>Identifying who might influence them</a:t>
            </a:r>
          </a:p>
          <a:p>
            <a:pPr marL="685800" lvl="1" indent="-228600" eaLnBrk="1" hangingPunct="1">
              <a:buFont typeface="Calibri" pitchFamily="34" charset="0"/>
              <a:buAutoNum type="alphaUcPeriod"/>
            </a:pPr>
            <a:r>
              <a:rPr lang="pl-PL" smtClean="0"/>
              <a:t>Identifying who they might influence.</a:t>
            </a:r>
          </a:p>
          <a:p>
            <a:pPr marL="685800" lvl="1" indent="-228600" eaLnBrk="1" hangingPunct="1">
              <a:buFont typeface="Calibri" pitchFamily="34" charset="0"/>
              <a:buAutoNum type="alphaUcPeriod"/>
            </a:pPr>
            <a:endParaRPr lang="pl-PL" smtClean="0"/>
          </a:p>
          <a:p>
            <a:pPr marL="685800" lvl="1" indent="-228600" eaLnBrk="1" hangingPunct="1">
              <a:buFont typeface="Calibri" pitchFamily="34" charset="0"/>
              <a:buNone/>
            </a:pPr>
            <a:r>
              <a:rPr lang="en-US" i="1" smtClean="0"/>
              <a:t>For more information please refer to Lean Six Sigma Green Belt manual Part 1 Page </a:t>
            </a:r>
            <a:r>
              <a:rPr lang="pl-PL" i="1" smtClean="0"/>
              <a:t>96.</a:t>
            </a:r>
          </a:p>
          <a:p>
            <a:pPr marL="685800" lvl="1" indent="-228600" eaLnBrk="1" hangingPunct="1">
              <a:buFont typeface="Calibri" pitchFamily="34" charset="0"/>
              <a:buAutoNum type="alphaUcPeriod"/>
            </a:pPr>
            <a:endParaRPr lang="pl-PL" smtClean="0"/>
          </a:p>
        </p:txBody>
      </p:sp>
      <p:sp>
        <p:nvSpPr>
          <p:cNvPr id="27652" name="Slide Number Placeholder 4"/>
          <p:cNvSpPr>
            <a:spLocks noGrp="1"/>
          </p:cNvSpPr>
          <p:nvPr>
            <p:ph type="sldNum" sz="quarter" idx="5"/>
          </p:nvPr>
        </p:nvSpPr>
        <p:spPr>
          <a:noFill/>
        </p:spPr>
        <p:txBody>
          <a:bodyPr/>
          <a:lstStyle/>
          <a:p>
            <a:fld id="{A86C482B-6E4D-4127-8989-AAB2D16BCA06}" type="slidenum">
              <a:rPr lang="en-US" smtClean="0"/>
              <a:pPr/>
              <a:t>7</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7" name="Footer Placeholder 6"/>
          <p:cNvSpPr>
            <a:spLocks noGrp="1"/>
          </p:cNvSpPr>
          <p:nvPr>
            <p:ph type="ftr" sz="quarter" idx="10"/>
          </p:nvPr>
        </p:nvSpPr>
        <p:spPr/>
        <p:txBody>
          <a:bodyPr/>
          <a:lstStyle/>
          <a:p>
            <a:r>
              <a:rPr lang="en-US" smtClean="0"/>
              <a:t>www.chools.in</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6"/>
          <p:cNvSpPr>
            <a:spLocks noGrp="1"/>
          </p:cNvSpPr>
          <p:nvPr>
            <p:ph type="ftr" sz="quarter" idx="10"/>
          </p:nvPr>
        </p:nvSpPr>
        <p:spPr/>
        <p:txBody>
          <a:bodyPr/>
          <a:lstStyle/>
          <a:p>
            <a:r>
              <a:rPr lang="en-US" smtClean="0"/>
              <a:t>www.chools.in</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6"/>
          <p:cNvSpPr>
            <a:spLocks noGrp="1"/>
          </p:cNvSpPr>
          <p:nvPr>
            <p:ph type="ftr" sz="quarter" idx="10"/>
          </p:nvPr>
        </p:nvSpPr>
        <p:spPr/>
        <p:txBody>
          <a:bodyPr/>
          <a:lstStyle/>
          <a:p>
            <a:r>
              <a:rPr lang="en-US" smtClean="0"/>
              <a:t>www.chools.in</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cSld name="1_Title Slide">
    <p:spTree>
      <p:nvGrpSpPr>
        <p:cNvPr id="1" name=""/>
        <p:cNvGrpSpPr/>
        <p:nvPr/>
      </p:nvGrpSpPr>
      <p:grpSpPr>
        <a:xfrm>
          <a:off x="0" y="0"/>
          <a:ext cx="0" cy="0"/>
          <a:chOff x="0" y="0"/>
          <a:chExt cx="0" cy="0"/>
        </a:xfrm>
      </p:grpSpPr>
      <p:sp>
        <p:nvSpPr>
          <p:cNvPr id="144386" name="Rectangle 2"/>
          <p:cNvSpPr>
            <a:spLocks noGrp="1" noChangeArrowheads="1"/>
          </p:cNvSpPr>
          <p:nvPr>
            <p:ph type="ctrTitle"/>
          </p:nvPr>
        </p:nvSpPr>
        <p:spPr>
          <a:xfrm>
            <a:off x="479425" y="1371600"/>
            <a:ext cx="8440738" cy="1536700"/>
          </a:xfrm>
        </p:spPr>
        <p:txBody>
          <a:bodyPr/>
          <a:lstStyle>
            <a:lvl1pPr>
              <a:defRPr/>
            </a:lvl1pPr>
          </a:lstStyle>
          <a:p>
            <a:r>
              <a:rPr lang="en-GB"/>
              <a:t>Click to edit Master title style</a:t>
            </a:r>
          </a:p>
        </p:txBody>
      </p:sp>
      <p:sp>
        <p:nvSpPr>
          <p:cNvPr id="3" name="Footer Placeholder 2"/>
          <p:cNvSpPr>
            <a:spLocks noGrp="1"/>
          </p:cNvSpPr>
          <p:nvPr>
            <p:ph type="ftr" sz="quarter" idx="10"/>
          </p:nvPr>
        </p:nvSpPr>
        <p:spPr/>
        <p:txBody>
          <a:bodyPr/>
          <a:lstStyle/>
          <a:p>
            <a:r>
              <a:rPr lang="en-US" smtClean="0"/>
              <a:t>www.chools.in</a:t>
            </a:r>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6"/>
          <p:cNvSpPr>
            <a:spLocks noGrp="1"/>
          </p:cNvSpPr>
          <p:nvPr>
            <p:ph type="ftr" sz="quarter" idx="10"/>
          </p:nvPr>
        </p:nvSpPr>
        <p:spPr/>
        <p:txBody>
          <a:bodyPr/>
          <a:lstStyle/>
          <a:p>
            <a:r>
              <a:rPr lang="en-US" smtClean="0"/>
              <a:t>www.chools.in</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Footer Placeholder 6"/>
          <p:cNvSpPr>
            <a:spLocks noGrp="1"/>
          </p:cNvSpPr>
          <p:nvPr>
            <p:ph type="ftr" sz="quarter" idx="10"/>
          </p:nvPr>
        </p:nvSpPr>
        <p:spPr/>
        <p:txBody>
          <a:bodyPr/>
          <a:lstStyle/>
          <a:p>
            <a:r>
              <a:rPr lang="en-US" smtClean="0"/>
              <a:t>www.chools.in</a:t>
            </a: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Footer Placeholder 7"/>
          <p:cNvSpPr>
            <a:spLocks noGrp="1"/>
          </p:cNvSpPr>
          <p:nvPr>
            <p:ph type="ftr" sz="quarter" idx="10"/>
          </p:nvPr>
        </p:nvSpPr>
        <p:spPr/>
        <p:txBody>
          <a:bodyPr/>
          <a:lstStyle/>
          <a:p>
            <a:r>
              <a:rPr lang="en-US" smtClean="0"/>
              <a:t>www.chools.in</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Footer Placeholder 9"/>
          <p:cNvSpPr>
            <a:spLocks noGrp="1"/>
          </p:cNvSpPr>
          <p:nvPr>
            <p:ph type="ftr" sz="quarter" idx="10"/>
          </p:nvPr>
        </p:nvSpPr>
        <p:spPr/>
        <p:txBody>
          <a:bodyPr/>
          <a:lstStyle/>
          <a:p>
            <a:r>
              <a:rPr lang="en-US" smtClean="0"/>
              <a:t>www.chools.in</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6" name="Footer Placeholder 5"/>
          <p:cNvSpPr>
            <a:spLocks noGrp="1"/>
          </p:cNvSpPr>
          <p:nvPr>
            <p:ph type="ftr" sz="quarter" idx="10"/>
          </p:nvPr>
        </p:nvSpPr>
        <p:spPr/>
        <p:txBody>
          <a:bodyPr/>
          <a:lstStyle/>
          <a:p>
            <a:r>
              <a:rPr lang="en-US" smtClean="0"/>
              <a:t>www.chools.in</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r>
              <a:rPr lang="en-US" smtClean="0"/>
              <a:t>www.chools.in</a:t>
            </a: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Footer Placeholder 7"/>
          <p:cNvSpPr>
            <a:spLocks noGrp="1"/>
          </p:cNvSpPr>
          <p:nvPr>
            <p:ph type="ftr" sz="quarter" idx="10"/>
          </p:nvPr>
        </p:nvSpPr>
        <p:spPr/>
        <p:txBody>
          <a:bodyPr/>
          <a:lstStyle/>
          <a:p>
            <a:r>
              <a:rPr lang="en-US" smtClean="0"/>
              <a:t>www.chools.in</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Footer Placeholder 7"/>
          <p:cNvSpPr>
            <a:spLocks noGrp="1"/>
          </p:cNvSpPr>
          <p:nvPr>
            <p:ph type="ftr" sz="quarter" idx="10"/>
          </p:nvPr>
        </p:nvSpPr>
        <p:spPr/>
        <p:txBody>
          <a:bodyPr/>
          <a:lstStyle/>
          <a:p>
            <a:r>
              <a:rPr lang="en-US" smtClean="0"/>
              <a:t>www.chools.in</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6"/>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www.chools.in</a:t>
            </a:r>
            <a:endParaRPr lang="en-US"/>
          </a:p>
        </p:txBody>
      </p:sp>
      <p:pic>
        <p:nvPicPr>
          <p:cNvPr id="8" name="Picture 7"/>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7589520" y="6126163"/>
            <a:ext cx="1554480" cy="719428"/>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2.emf"/><Relationship Id="rId4" Type="http://schemas.openxmlformats.org/officeDocument/2006/relationships/oleObject" Target="../embeddings/oleObject1.bin"/></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3.bin"/><Relationship Id="rId5" Type="http://schemas.openxmlformats.org/officeDocument/2006/relationships/image" Target="../media/image3.emf"/><Relationship Id="rId4" Type="http://schemas.openxmlformats.org/officeDocument/2006/relationships/oleObject" Target="../embeddings/oleObject2.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42" name="Rectangle 2"/>
          <p:cNvSpPr>
            <a:spLocks noGrp="1" noChangeArrowheads="1"/>
          </p:cNvSpPr>
          <p:nvPr>
            <p:ph type="title"/>
          </p:nvPr>
        </p:nvSpPr>
        <p:spPr/>
        <p:txBody>
          <a:bodyPr/>
          <a:lstStyle/>
          <a:p>
            <a:r>
              <a:rPr lang="en-GB"/>
              <a:t>Engage stakeholders  </a:t>
            </a:r>
            <a:endParaRPr lang="en-US"/>
          </a:p>
        </p:txBody>
      </p:sp>
      <p:sp>
        <p:nvSpPr>
          <p:cNvPr id="2109443" name="Rectangle 3"/>
          <p:cNvSpPr>
            <a:spLocks noGrp="1" noChangeArrowheads="1"/>
          </p:cNvSpPr>
          <p:nvPr>
            <p:ph type="body" idx="1"/>
          </p:nvPr>
        </p:nvSpPr>
        <p:spPr/>
        <p:txBody>
          <a:bodyPr/>
          <a:lstStyle/>
          <a:p>
            <a:r>
              <a:rPr lang="en-GB" b="1" u="sng">
                <a:latin typeface="Tahoma" pitchFamily="34" charset="0"/>
              </a:rPr>
              <a:t>Purpose:</a:t>
            </a:r>
            <a:r>
              <a:rPr lang="en-GB"/>
              <a:t> </a:t>
            </a:r>
            <a:r>
              <a:rPr lang="en-US"/>
              <a:t>To ensure that the project team obtains and maintains the required support from all aspects of the project.</a:t>
            </a:r>
          </a:p>
          <a:p>
            <a:r>
              <a:rPr lang="en-GB" b="1" u="sng"/>
              <a:t>Inputs:</a:t>
            </a:r>
          </a:p>
          <a:p>
            <a:pPr lvl="1"/>
            <a:r>
              <a:rPr lang="en-GB"/>
              <a:t>Project charter</a:t>
            </a:r>
          </a:p>
          <a:p>
            <a:pPr lvl="1"/>
            <a:r>
              <a:rPr lang="en-GB"/>
              <a:t>Process map (SIPOC)</a:t>
            </a:r>
          </a:p>
          <a:p>
            <a:r>
              <a:rPr lang="en-GB" b="1" u="sng"/>
              <a:t>Outputs:</a:t>
            </a:r>
          </a:p>
          <a:p>
            <a:pPr lvl="1"/>
            <a:r>
              <a:rPr lang="en-US"/>
              <a:t>Stakeholder-management plan</a:t>
            </a:r>
          </a:p>
        </p:txBody>
      </p:sp>
      <p:sp>
        <p:nvSpPr>
          <p:cNvPr id="2" name="Footer Placeholder 1"/>
          <p:cNvSpPr>
            <a:spLocks noGrp="1"/>
          </p:cNvSpPr>
          <p:nvPr>
            <p:ph type="ftr" sz="quarter" idx="10"/>
          </p:nvPr>
        </p:nvSpPr>
        <p:spPr/>
        <p:txBody>
          <a:bodyPr/>
          <a:lstStyle/>
          <a:p>
            <a:r>
              <a:rPr lang="en-US" smtClean="0"/>
              <a:t>www.chools.in</a:t>
            </a: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3538" name="Rectangle 2"/>
          <p:cNvSpPr>
            <a:spLocks noGrp="1" noChangeArrowheads="1"/>
          </p:cNvSpPr>
          <p:nvPr>
            <p:ph type="ctrTitle"/>
          </p:nvPr>
        </p:nvSpPr>
        <p:spPr/>
        <p:txBody>
          <a:bodyPr>
            <a:normAutofit fontScale="90000"/>
          </a:bodyPr>
          <a:lstStyle/>
          <a:p>
            <a:r>
              <a:rPr lang="en-GB"/>
              <a:t>Lean Six Sigma Green Belt</a:t>
            </a:r>
            <a:br>
              <a:rPr lang="en-GB"/>
            </a:br>
            <a:r>
              <a:rPr lang="en-GB"/>
              <a:t>Define</a:t>
            </a:r>
            <a:br>
              <a:rPr lang="en-GB"/>
            </a:br>
            <a:r>
              <a:rPr lang="en-GB"/>
              <a:t> Engage stakeholders</a:t>
            </a:r>
            <a:endParaRPr lang="en-US"/>
          </a:p>
        </p:txBody>
      </p:sp>
      <p:sp>
        <p:nvSpPr>
          <p:cNvPr id="2113539" name="Rectangle 3"/>
          <p:cNvSpPr>
            <a:spLocks noGrp="1" noChangeArrowheads="1"/>
          </p:cNvSpPr>
          <p:nvPr>
            <p:ph type="subTitle" idx="4294967295"/>
          </p:nvPr>
        </p:nvSpPr>
        <p:spPr bwMode="auto">
          <a:xfrm>
            <a:off x="1371600" y="3886200"/>
            <a:ext cx="6400800" cy="1752600"/>
          </a:xfrm>
          <a:prstGeom prst="rect">
            <a:avLst/>
          </a:prstGeom>
          <a:noFill/>
          <a:ln>
            <a:miter lim="800000"/>
            <a:headEnd/>
            <a:tailEnd/>
          </a:ln>
        </p:spPr>
        <p:txBody>
          <a:bodyPr/>
          <a:lstStyle/>
          <a:p>
            <a:pPr marL="0" indent="0" algn="ctr">
              <a:buFont typeface="Marlett" pitchFamily="2" charset="2"/>
              <a:buNone/>
            </a:pPr>
            <a:r>
              <a:rPr lang="en-GB"/>
              <a:t>1.5.1 Planning ongoing stakeholder-engagement</a:t>
            </a:r>
            <a:endParaRPr lang="en-US"/>
          </a:p>
        </p:txBody>
      </p:sp>
      <p:sp>
        <p:nvSpPr>
          <p:cNvPr id="2" name="Footer Placeholder 1"/>
          <p:cNvSpPr>
            <a:spLocks noGrp="1"/>
          </p:cNvSpPr>
          <p:nvPr>
            <p:ph type="ftr" sz="quarter" idx="10"/>
          </p:nvPr>
        </p:nvSpPr>
        <p:spPr/>
        <p:txBody>
          <a:bodyPr/>
          <a:lstStyle/>
          <a:p>
            <a:r>
              <a:rPr lang="en-US" smtClean="0"/>
              <a:t>www.chools.in</a:t>
            </a:r>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89762" name="Rectangle 2"/>
          <p:cNvSpPr>
            <a:spLocks noChangeArrowheads="1"/>
          </p:cNvSpPr>
          <p:nvPr/>
        </p:nvSpPr>
        <p:spPr bwMode="auto">
          <a:xfrm>
            <a:off x="684213" y="228600"/>
            <a:ext cx="8105775" cy="914400"/>
          </a:xfrm>
          <a:prstGeom prst="rect">
            <a:avLst/>
          </a:prstGeom>
          <a:noFill/>
          <a:ln w="9525">
            <a:noFill/>
            <a:miter lim="800000"/>
            <a:headEnd/>
            <a:tailEnd/>
          </a:ln>
          <a:effectLst/>
        </p:spPr>
        <p:txBody>
          <a:bodyPr lIns="92075" tIns="46038" rIns="92075" bIns="46038"/>
          <a:lstStyle/>
          <a:p>
            <a:pPr algn="r" eaLnBrk="1" hangingPunct="1">
              <a:lnSpc>
                <a:spcPct val="90000"/>
              </a:lnSpc>
            </a:pPr>
            <a:r>
              <a:rPr lang="en-GB" sz="3200">
                <a:solidFill>
                  <a:srgbClr val="6333CF"/>
                </a:solidFill>
                <a:effectLst>
                  <a:outerShdw blurRad="38100" dist="38100" dir="2700000" algn="tl">
                    <a:srgbClr val="C0C0C0"/>
                  </a:outerShdw>
                </a:effectLst>
              </a:rPr>
              <a:t>Engage stakeholders – resistance</a:t>
            </a:r>
            <a:endParaRPr lang="en-US" sz="3200">
              <a:solidFill>
                <a:srgbClr val="6333CF"/>
              </a:solidFill>
              <a:effectLst>
                <a:outerShdw blurRad="38100" dist="38100" dir="2700000" algn="tl">
                  <a:srgbClr val="C0C0C0"/>
                </a:outerShdw>
              </a:effectLst>
            </a:endParaRPr>
          </a:p>
        </p:txBody>
      </p:sp>
      <p:sp>
        <p:nvSpPr>
          <p:cNvPr id="3189763" name="Rectangle 3"/>
          <p:cNvSpPr>
            <a:spLocks noChangeArrowheads="1"/>
          </p:cNvSpPr>
          <p:nvPr/>
        </p:nvSpPr>
        <p:spPr bwMode="auto">
          <a:xfrm>
            <a:off x="454025" y="1192213"/>
            <a:ext cx="8242300" cy="4979987"/>
          </a:xfrm>
          <a:prstGeom prst="rect">
            <a:avLst/>
          </a:prstGeom>
          <a:noFill/>
          <a:ln w="9525">
            <a:noFill/>
            <a:miter lim="800000"/>
            <a:headEnd/>
            <a:tailEnd/>
          </a:ln>
          <a:effectLst/>
        </p:spPr>
        <p:txBody>
          <a:bodyPr lIns="92075" tIns="46038" rIns="92075" bIns="46038"/>
          <a:lstStyle/>
          <a:p>
            <a:pPr marL="458788" indent="-458788" eaLnBrk="1" hangingPunct="1">
              <a:lnSpc>
                <a:spcPct val="90000"/>
              </a:lnSpc>
              <a:spcAft>
                <a:spcPct val="40000"/>
              </a:spcAft>
              <a:buClr>
                <a:srgbClr val="6333CF"/>
              </a:buClr>
              <a:buFont typeface="Marlett" pitchFamily="2" charset="2"/>
              <a:buChar char="u"/>
            </a:pPr>
            <a:r>
              <a:rPr lang="en-GB" sz="2600">
                <a:solidFill>
                  <a:schemeClr val="tx2"/>
                </a:solidFill>
              </a:rPr>
              <a:t>A stakeholder is an individual who will be affected by the outcome of a project and who has the authority or influence to assist or obstruct progress.</a:t>
            </a:r>
          </a:p>
          <a:p>
            <a:pPr marL="458788" indent="-458788" eaLnBrk="1" hangingPunct="1">
              <a:lnSpc>
                <a:spcPct val="90000"/>
              </a:lnSpc>
              <a:spcAft>
                <a:spcPct val="40000"/>
              </a:spcAft>
              <a:buClr>
                <a:srgbClr val="6333CF"/>
              </a:buClr>
              <a:buFont typeface="Marlett" pitchFamily="2" charset="2"/>
              <a:buNone/>
            </a:pPr>
            <a:endParaRPr lang="en-GB" sz="2600">
              <a:solidFill>
                <a:schemeClr val="tx2"/>
              </a:solidFill>
            </a:endParaRPr>
          </a:p>
          <a:p>
            <a:pPr marL="458788" indent="-458788" eaLnBrk="1" hangingPunct="1">
              <a:lnSpc>
                <a:spcPct val="90000"/>
              </a:lnSpc>
              <a:spcAft>
                <a:spcPct val="40000"/>
              </a:spcAft>
              <a:buClr>
                <a:srgbClr val="6333CF"/>
              </a:buClr>
              <a:buFont typeface="Marlett" pitchFamily="2" charset="2"/>
              <a:buNone/>
            </a:pPr>
            <a:r>
              <a:rPr lang="en-GB" sz="2600" b="1">
                <a:solidFill>
                  <a:schemeClr val="tx2"/>
                </a:solidFill>
              </a:rPr>
              <a:t>Stakeholder commitment will be required to manage the change that delivers the process improvement.</a:t>
            </a:r>
          </a:p>
          <a:p>
            <a:pPr marL="458788" indent="-458788" eaLnBrk="1" hangingPunct="1">
              <a:lnSpc>
                <a:spcPct val="90000"/>
              </a:lnSpc>
              <a:spcAft>
                <a:spcPct val="40000"/>
              </a:spcAft>
              <a:buClr>
                <a:srgbClr val="6333CF"/>
              </a:buClr>
              <a:buFont typeface="Marlett" pitchFamily="2" charset="2"/>
              <a:buChar char="u"/>
            </a:pPr>
            <a:endParaRPr lang="en-GB" sz="2600" b="1">
              <a:solidFill>
                <a:schemeClr val="tx2"/>
              </a:solidFill>
            </a:endParaRPr>
          </a:p>
          <a:p>
            <a:pPr marL="458788" indent="-458788" eaLnBrk="1" hangingPunct="1">
              <a:lnSpc>
                <a:spcPct val="90000"/>
              </a:lnSpc>
              <a:spcAft>
                <a:spcPct val="40000"/>
              </a:spcAft>
              <a:buClr>
                <a:srgbClr val="6333CF"/>
              </a:buClr>
              <a:buFont typeface="Marlett" pitchFamily="2" charset="2"/>
              <a:buChar char="u"/>
            </a:pPr>
            <a:r>
              <a:rPr lang="en-GB" sz="2600">
                <a:solidFill>
                  <a:schemeClr val="tx2"/>
                </a:solidFill>
              </a:rPr>
              <a:t>Whose commitment do we need?</a:t>
            </a:r>
          </a:p>
          <a:p>
            <a:pPr marL="458788" indent="-458788" eaLnBrk="1" hangingPunct="1">
              <a:lnSpc>
                <a:spcPct val="90000"/>
              </a:lnSpc>
              <a:spcAft>
                <a:spcPct val="40000"/>
              </a:spcAft>
              <a:buClr>
                <a:srgbClr val="6333CF"/>
              </a:buClr>
              <a:buFont typeface="Marlett" pitchFamily="2" charset="2"/>
              <a:buChar char="u"/>
            </a:pPr>
            <a:r>
              <a:rPr lang="en-GB" sz="2600">
                <a:solidFill>
                  <a:schemeClr val="tx2"/>
                </a:solidFill>
              </a:rPr>
              <a:t>How much commitment is required?</a:t>
            </a:r>
          </a:p>
          <a:p>
            <a:pPr marL="458788" indent="-458788" eaLnBrk="1" hangingPunct="1">
              <a:lnSpc>
                <a:spcPct val="90000"/>
              </a:lnSpc>
              <a:spcAft>
                <a:spcPct val="40000"/>
              </a:spcAft>
              <a:buClr>
                <a:srgbClr val="6333CF"/>
              </a:buClr>
              <a:buFont typeface="Marlett" pitchFamily="2" charset="2"/>
              <a:buChar char="u"/>
            </a:pPr>
            <a:r>
              <a:rPr lang="en-GB" sz="2600">
                <a:solidFill>
                  <a:schemeClr val="tx2"/>
                </a:solidFill>
              </a:rPr>
              <a:t>What actions to secure this commitment?</a:t>
            </a:r>
          </a:p>
        </p:txBody>
      </p:sp>
      <p:sp>
        <p:nvSpPr>
          <p:cNvPr id="2" name="Footer Placeholder 1"/>
          <p:cNvSpPr>
            <a:spLocks noGrp="1"/>
          </p:cNvSpPr>
          <p:nvPr>
            <p:ph type="ftr" sz="quarter" idx="10"/>
          </p:nvPr>
        </p:nvSpPr>
        <p:spPr/>
        <p:txBody>
          <a:bodyPr/>
          <a:lstStyle/>
          <a:p>
            <a:r>
              <a:rPr lang="en-US" smtClean="0"/>
              <a:t>www.chools.in</a:t>
            </a:r>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91810" name="Rectangle 2"/>
          <p:cNvSpPr>
            <a:spLocks noChangeArrowheads="1"/>
          </p:cNvSpPr>
          <p:nvPr/>
        </p:nvSpPr>
        <p:spPr bwMode="auto">
          <a:xfrm>
            <a:off x="684213" y="100013"/>
            <a:ext cx="8105775" cy="914400"/>
          </a:xfrm>
          <a:prstGeom prst="rect">
            <a:avLst/>
          </a:prstGeom>
          <a:noFill/>
          <a:ln w="9525">
            <a:noFill/>
            <a:miter lim="800000"/>
            <a:headEnd/>
            <a:tailEnd/>
          </a:ln>
          <a:effectLst/>
        </p:spPr>
        <p:txBody>
          <a:bodyPr lIns="92075" tIns="46038" rIns="92075" bIns="46038"/>
          <a:lstStyle/>
          <a:p>
            <a:pPr algn="r" eaLnBrk="1" hangingPunct="1">
              <a:lnSpc>
                <a:spcPct val="90000"/>
              </a:lnSpc>
            </a:pPr>
            <a:r>
              <a:rPr lang="en-GB" sz="3200">
                <a:solidFill>
                  <a:srgbClr val="6333CF"/>
                </a:solidFill>
                <a:effectLst>
                  <a:outerShdw blurRad="38100" dist="38100" dir="2700000" algn="tl">
                    <a:srgbClr val="C0C0C0"/>
                  </a:outerShdw>
                </a:effectLst>
              </a:rPr>
              <a:t>Engage Stakeholders – assessment tool</a:t>
            </a:r>
            <a:endParaRPr lang="en-US" sz="3200">
              <a:solidFill>
                <a:srgbClr val="6333CF"/>
              </a:solidFill>
              <a:effectLst>
                <a:outerShdw blurRad="38100" dist="38100" dir="2700000" algn="tl">
                  <a:srgbClr val="C0C0C0"/>
                </a:outerShdw>
              </a:effectLst>
            </a:endParaRPr>
          </a:p>
        </p:txBody>
      </p:sp>
      <p:sp>
        <p:nvSpPr>
          <p:cNvPr id="3191814" name="Rectangle 6"/>
          <p:cNvSpPr>
            <a:spLocks noChangeAspect="1" noChangeArrowheads="1"/>
          </p:cNvSpPr>
          <p:nvPr/>
        </p:nvSpPr>
        <p:spPr bwMode="auto">
          <a:xfrm>
            <a:off x="2279650" y="920750"/>
            <a:ext cx="2416175" cy="2355850"/>
          </a:xfrm>
          <a:prstGeom prst="rect">
            <a:avLst/>
          </a:prstGeom>
          <a:noFill/>
          <a:ln w="12700">
            <a:solidFill>
              <a:schemeClr val="tx1"/>
            </a:solidFill>
            <a:miter lim="800000"/>
            <a:headEnd type="none" w="sm" len="sm"/>
            <a:tailEnd type="none" w="sm" len="sm"/>
          </a:ln>
          <a:effectLst/>
        </p:spPr>
        <p:txBody>
          <a:bodyPr wrap="none" anchor="ctr"/>
          <a:lstStyle/>
          <a:p>
            <a:endParaRPr lang="en-US"/>
          </a:p>
        </p:txBody>
      </p:sp>
      <p:sp>
        <p:nvSpPr>
          <p:cNvPr id="3191815" name="Rectangle 7"/>
          <p:cNvSpPr>
            <a:spLocks noChangeArrowheads="1"/>
          </p:cNvSpPr>
          <p:nvPr/>
        </p:nvSpPr>
        <p:spPr bwMode="auto">
          <a:xfrm>
            <a:off x="2293938" y="3282950"/>
            <a:ext cx="2414587" cy="2355850"/>
          </a:xfrm>
          <a:prstGeom prst="rect">
            <a:avLst/>
          </a:prstGeom>
          <a:noFill/>
          <a:ln w="12700">
            <a:solidFill>
              <a:schemeClr val="tx1"/>
            </a:solidFill>
            <a:miter lim="800000"/>
            <a:headEnd type="none" w="sm" len="sm"/>
            <a:tailEnd type="none" w="sm" len="sm"/>
          </a:ln>
          <a:effectLst/>
        </p:spPr>
        <p:txBody>
          <a:bodyPr wrap="none" anchor="ctr"/>
          <a:lstStyle/>
          <a:p>
            <a:endParaRPr lang="en-US"/>
          </a:p>
        </p:txBody>
      </p:sp>
      <p:sp>
        <p:nvSpPr>
          <p:cNvPr id="3191816" name="Rectangle 8"/>
          <p:cNvSpPr>
            <a:spLocks noChangeArrowheads="1"/>
          </p:cNvSpPr>
          <p:nvPr/>
        </p:nvSpPr>
        <p:spPr bwMode="auto">
          <a:xfrm>
            <a:off x="4700588" y="919163"/>
            <a:ext cx="2414587" cy="2357437"/>
          </a:xfrm>
          <a:prstGeom prst="rect">
            <a:avLst/>
          </a:prstGeom>
          <a:noFill/>
          <a:ln w="12700">
            <a:solidFill>
              <a:schemeClr val="tx1"/>
            </a:solidFill>
            <a:miter lim="800000"/>
            <a:headEnd type="none" w="sm" len="sm"/>
            <a:tailEnd type="none" w="sm" len="sm"/>
          </a:ln>
          <a:effectLst/>
        </p:spPr>
        <p:txBody>
          <a:bodyPr wrap="none" anchor="ctr"/>
          <a:lstStyle/>
          <a:p>
            <a:endParaRPr lang="en-US"/>
          </a:p>
        </p:txBody>
      </p:sp>
      <p:sp>
        <p:nvSpPr>
          <p:cNvPr id="3191817" name="Rectangle 9"/>
          <p:cNvSpPr>
            <a:spLocks noChangeArrowheads="1"/>
          </p:cNvSpPr>
          <p:nvPr/>
        </p:nvSpPr>
        <p:spPr bwMode="auto">
          <a:xfrm>
            <a:off x="4724400" y="3281363"/>
            <a:ext cx="2414588" cy="2357437"/>
          </a:xfrm>
          <a:prstGeom prst="rect">
            <a:avLst/>
          </a:prstGeom>
          <a:noFill/>
          <a:ln w="12700">
            <a:solidFill>
              <a:schemeClr val="tx1"/>
            </a:solidFill>
            <a:miter lim="800000"/>
            <a:headEnd type="none" w="sm" len="sm"/>
            <a:tailEnd type="none" w="sm" len="sm"/>
          </a:ln>
          <a:effectLst/>
        </p:spPr>
        <p:txBody>
          <a:bodyPr wrap="none" anchor="ctr"/>
          <a:lstStyle/>
          <a:p>
            <a:endParaRPr lang="en-US"/>
          </a:p>
        </p:txBody>
      </p:sp>
      <p:sp>
        <p:nvSpPr>
          <p:cNvPr id="3191818" name="AutoShape 10"/>
          <p:cNvSpPr>
            <a:spLocks noChangeArrowheads="1"/>
          </p:cNvSpPr>
          <p:nvPr/>
        </p:nvSpPr>
        <p:spPr bwMode="auto">
          <a:xfrm>
            <a:off x="1739900" y="1673225"/>
            <a:ext cx="238125" cy="3514725"/>
          </a:xfrm>
          <a:prstGeom prst="upArrow">
            <a:avLst>
              <a:gd name="adj1" fmla="val 50000"/>
              <a:gd name="adj2" fmla="val 369000"/>
            </a:avLst>
          </a:prstGeom>
          <a:noFill/>
          <a:ln w="12700">
            <a:solidFill>
              <a:schemeClr val="tx1"/>
            </a:solidFill>
            <a:miter lim="800000"/>
            <a:headEnd type="none" w="sm" len="sm"/>
            <a:tailEnd type="none" w="sm" len="sm"/>
          </a:ln>
          <a:effectLst/>
        </p:spPr>
        <p:txBody>
          <a:bodyPr wrap="none" anchor="ctr"/>
          <a:lstStyle/>
          <a:p>
            <a:endParaRPr lang="en-US"/>
          </a:p>
        </p:txBody>
      </p:sp>
      <p:sp>
        <p:nvSpPr>
          <p:cNvPr id="3191819" name="AutoShape 11"/>
          <p:cNvSpPr>
            <a:spLocks noChangeArrowheads="1"/>
          </p:cNvSpPr>
          <p:nvPr/>
        </p:nvSpPr>
        <p:spPr bwMode="auto">
          <a:xfrm>
            <a:off x="2254250" y="5691188"/>
            <a:ext cx="4857750" cy="284162"/>
          </a:xfrm>
          <a:prstGeom prst="rightArrow">
            <a:avLst>
              <a:gd name="adj1" fmla="val 50000"/>
              <a:gd name="adj2" fmla="val 427375"/>
            </a:avLst>
          </a:prstGeom>
          <a:noFill/>
          <a:ln w="12700">
            <a:solidFill>
              <a:schemeClr val="tx1"/>
            </a:solidFill>
            <a:miter lim="800000"/>
            <a:headEnd type="none" w="sm" len="sm"/>
            <a:tailEnd type="none" w="sm" len="sm"/>
          </a:ln>
          <a:effectLst/>
        </p:spPr>
        <p:txBody>
          <a:bodyPr wrap="none" anchor="ctr"/>
          <a:lstStyle/>
          <a:p>
            <a:endParaRPr lang="en-US"/>
          </a:p>
        </p:txBody>
      </p:sp>
      <p:sp>
        <p:nvSpPr>
          <p:cNvPr id="3191820" name="Text Box 12"/>
          <p:cNvSpPr txBox="1">
            <a:spLocks noChangeArrowheads="1"/>
          </p:cNvSpPr>
          <p:nvPr/>
        </p:nvSpPr>
        <p:spPr bwMode="auto">
          <a:xfrm>
            <a:off x="3633788" y="5981700"/>
            <a:ext cx="2343150" cy="366713"/>
          </a:xfrm>
          <a:prstGeom prst="rect">
            <a:avLst/>
          </a:prstGeom>
          <a:noFill/>
          <a:ln w="12700">
            <a:noFill/>
            <a:miter lim="800000"/>
            <a:headEnd type="none" w="sm" len="sm"/>
            <a:tailEnd type="none" w="sm" len="sm"/>
          </a:ln>
          <a:effectLst/>
        </p:spPr>
        <p:txBody>
          <a:bodyPr wrap="none">
            <a:spAutoFit/>
          </a:bodyPr>
          <a:lstStyle/>
          <a:p>
            <a:r>
              <a:rPr lang="en-GB"/>
              <a:t>Level of Commitment</a:t>
            </a:r>
          </a:p>
        </p:txBody>
      </p:sp>
      <p:sp>
        <p:nvSpPr>
          <p:cNvPr id="3191821" name="Text Box 13"/>
          <p:cNvSpPr txBox="1">
            <a:spLocks noChangeArrowheads="1"/>
          </p:cNvSpPr>
          <p:nvPr/>
        </p:nvSpPr>
        <p:spPr bwMode="auto">
          <a:xfrm rot="-5400000">
            <a:off x="497682" y="3078956"/>
            <a:ext cx="2070100" cy="366713"/>
          </a:xfrm>
          <a:prstGeom prst="rect">
            <a:avLst/>
          </a:prstGeom>
          <a:noFill/>
          <a:ln w="12700">
            <a:noFill/>
            <a:miter lim="800000"/>
            <a:headEnd type="none" w="sm" len="sm"/>
            <a:tailEnd type="none" w="sm" len="sm"/>
          </a:ln>
          <a:effectLst/>
        </p:spPr>
        <p:txBody>
          <a:bodyPr>
            <a:spAutoFit/>
          </a:bodyPr>
          <a:lstStyle/>
          <a:p>
            <a:r>
              <a:rPr lang="en-GB"/>
              <a:t>Level of Influence</a:t>
            </a:r>
          </a:p>
        </p:txBody>
      </p:sp>
      <p:sp>
        <p:nvSpPr>
          <p:cNvPr id="2" name="Footer Placeholder 1"/>
          <p:cNvSpPr>
            <a:spLocks noGrp="1"/>
          </p:cNvSpPr>
          <p:nvPr>
            <p:ph type="ftr" sz="quarter" idx="10"/>
          </p:nvPr>
        </p:nvSpPr>
        <p:spPr/>
        <p:txBody>
          <a:bodyPr/>
          <a:lstStyle/>
          <a:p>
            <a:r>
              <a:rPr lang="en-US" smtClean="0"/>
              <a:t>www.chools.in</a:t>
            </a:r>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95909" name="Rectangle 5"/>
          <p:cNvSpPr>
            <a:spLocks noGrp="1" noChangeArrowheads="1"/>
          </p:cNvSpPr>
          <p:nvPr>
            <p:ph type="title"/>
          </p:nvPr>
        </p:nvSpPr>
        <p:spPr>
          <a:xfrm>
            <a:off x="468313" y="260350"/>
            <a:ext cx="8267700" cy="914400"/>
          </a:xfrm>
        </p:spPr>
        <p:txBody>
          <a:bodyPr/>
          <a:lstStyle/>
          <a:p>
            <a:r>
              <a:rPr lang="en-GB" sz="2800"/>
              <a:t>Engage Stakeholders – ongoing management plan</a:t>
            </a:r>
            <a:endParaRPr lang="en-US" sz="2800"/>
          </a:p>
        </p:txBody>
      </p:sp>
      <p:sp>
        <p:nvSpPr>
          <p:cNvPr id="3195911" name="Rectangle 7"/>
          <p:cNvSpPr>
            <a:spLocks noGrp="1" noChangeArrowheads="1"/>
          </p:cNvSpPr>
          <p:nvPr>
            <p:ph type="body" idx="1"/>
          </p:nvPr>
        </p:nvSpPr>
        <p:spPr/>
        <p:txBody>
          <a:bodyPr/>
          <a:lstStyle/>
          <a:p>
            <a:pPr>
              <a:lnSpc>
                <a:spcPct val="80000"/>
              </a:lnSpc>
            </a:pPr>
            <a:r>
              <a:rPr lang="en-GB" sz="2200"/>
              <a:t>Stakeholder analysis is not a one-off task done only in the Define phase</a:t>
            </a:r>
          </a:p>
          <a:p>
            <a:pPr>
              <a:lnSpc>
                <a:spcPct val="80000"/>
              </a:lnSpc>
            </a:pPr>
            <a:r>
              <a:rPr lang="en-GB" sz="2200"/>
              <a:t>It is an ongoing task, and your stakeholder analysis materials will join the main ‘living documents’ that you should work with throughout the project.</a:t>
            </a:r>
          </a:p>
          <a:p>
            <a:pPr>
              <a:lnSpc>
                <a:spcPct val="80000"/>
              </a:lnSpc>
            </a:pPr>
            <a:r>
              <a:rPr lang="en-GB" sz="2200"/>
              <a:t>The planning document for Stakeholder engagement can be a simple list of stakeholders, an assessment of how they see your project, and an action list for team members.</a:t>
            </a:r>
          </a:p>
          <a:p>
            <a:pPr>
              <a:lnSpc>
                <a:spcPct val="80000"/>
              </a:lnSpc>
            </a:pPr>
            <a:r>
              <a:rPr lang="en-GB" sz="2200"/>
              <a:t>The action lists arise from addressing the question: what can we do to secure or increase this person’s actual or potential support for our project?</a:t>
            </a:r>
          </a:p>
          <a:p>
            <a:pPr>
              <a:lnSpc>
                <a:spcPct val="80000"/>
              </a:lnSpc>
            </a:pPr>
            <a:r>
              <a:rPr lang="en-GB" sz="2200"/>
              <a:t>Often, it is ‘just’ a matter of keeping people informed about your progress, and listening and responding to their concerns. Phase reviews can be very helpful here, but they should not be your only contact with stakeholders.</a:t>
            </a:r>
            <a:endParaRPr lang="en-US" sz="2200"/>
          </a:p>
        </p:txBody>
      </p:sp>
      <p:sp>
        <p:nvSpPr>
          <p:cNvPr id="2" name="Footer Placeholder 1"/>
          <p:cNvSpPr>
            <a:spLocks noGrp="1"/>
          </p:cNvSpPr>
          <p:nvPr>
            <p:ph type="ftr" sz="quarter" idx="10"/>
          </p:nvPr>
        </p:nvSpPr>
        <p:spPr/>
        <p:txBody>
          <a:bodyPr/>
          <a:lstStyle/>
          <a:p>
            <a:r>
              <a:rPr lang="en-US" smtClean="0"/>
              <a:t>www.chools.in</a:t>
            </a:r>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p:cNvSpPr>
            <a:spLocks noChangeArrowheads="1"/>
          </p:cNvSpPr>
          <p:nvPr/>
        </p:nvSpPr>
        <p:spPr bwMode="auto">
          <a:xfrm>
            <a:off x="2936631" y="101601"/>
            <a:ext cx="6182458" cy="366713"/>
          </a:xfrm>
          <a:prstGeom prst="rect">
            <a:avLst/>
          </a:prstGeom>
          <a:noFill/>
          <a:ln w="9525">
            <a:noFill/>
            <a:miter lim="800000"/>
            <a:headEnd/>
            <a:tailEnd/>
          </a:ln>
        </p:spPr>
        <p:txBody>
          <a:bodyPr>
            <a:spAutoFit/>
          </a:bodyPr>
          <a:lstStyle/>
          <a:p>
            <a:pPr algn="r"/>
            <a:r>
              <a:rPr lang="en-US" sz="1800">
                <a:solidFill>
                  <a:schemeClr val="bg1"/>
                </a:solidFill>
              </a:rPr>
              <a:t>Stakeholder Communication Plan</a:t>
            </a:r>
            <a:r>
              <a:rPr lang="pl-PL" sz="1800">
                <a:solidFill>
                  <a:schemeClr val="bg1"/>
                </a:solidFill>
              </a:rPr>
              <a:t> at Define stage</a:t>
            </a:r>
            <a:endParaRPr lang="en-US" sz="1800">
              <a:solidFill>
                <a:schemeClr val="bg1"/>
              </a:solidFill>
            </a:endParaRPr>
          </a:p>
        </p:txBody>
      </p:sp>
      <p:graphicFrame>
        <p:nvGraphicFramePr>
          <p:cNvPr id="7170" name="Object 0"/>
          <p:cNvGraphicFramePr>
            <a:graphicFrameLocks noChangeAspect="1"/>
          </p:cNvGraphicFramePr>
          <p:nvPr/>
        </p:nvGraphicFramePr>
        <p:xfrm>
          <a:off x="530225" y="850900"/>
          <a:ext cx="8185150" cy="4730750"/>
        </p:xfrm>
        <a:graphic>
          <a:graphicData uri="http://schemas.openxmlformats.org/presentationml/2006/ole">
            <mc:AlternateContent xmlns:mc="http://schemas.openxmlformats.org/markup-compatibility/2006">
              <mc:Choice xmlns:v="urn:schemas-microsoft-com:vml" Requires="v">
                <p:oleObj spid="_x0000_s3075" name="Worksheet" r:id="rId4" imgW="6458008" imgH="3447999" progId="Excel.Sheet.8">
                  <p:embed/>
                </p:oleObj>
              </mc:Choice>
              <mc:Fallback>
                <p:oleObj name="Worksheet" r:id="rId4" imgW="6458008" imgH="3447999" progId="Excel.Sheet.8">
                  <p:embed/>
                  <p:pic>
                    <p:nvPicPr>
                      <p:cNvPr id="0" name="Object 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0225" y="850900"/>
                        <a:ext cx="8185150" cy="4730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4" name="Rounded Rectangle 3"/>
          <p:cNvSpPr/>
          <p:nvPr/>
        </p:nvSpPr>
        <p:spPr bwMode="auto">
          <a:xfrm>
            <a:off x="234462" y="5600700"/>
            <a:ext cx="204383" cy="387191"/>
          </a:xfrm>
          <a:prstGeom prst="roundRect">
            <a:avLst/>
          </a:prstGeom>
          <a:solidFill>
            <a:srgbClr val="FF6600"/>
          </a:solidFill>
          <a:ln>
            <a:headEnd type="none" w="med" len="med"/>
            <a:tailEnd type="none" w="med" len="med"/>
          </a:ln>
        </p:spPr>
        <p:style>
          <a:lnRef idx="0">
            <a:schemeClr val="accent5"/>
          </a:lnRef>
          <a:fillRef idx="3">
            <a:schemeClr val="accent5"/>
          </a:fillRef>
          <a:effectRef idx="3">
            <a:schemeClr val="accent5"/>
          </a:effectRef>
          <a:fontRef idx="minor">
            <a:schemeClr val="lt1"/>
          </a:fontRef>
        </p:style>
        <p:txBody>
          <a:bodyPr wrap="none">
            <a:spAutoFit/>
          </a:bodyPr>
          <a:lstStyle/>
          <a:p>
            <a:pPr>
              <a:defRPr/>
            </a:pPr>
            <a:endParaRPr lang="en-MY" dirty="0">
              <a:solidFill>
                <a:schemeClr val="tx1"/>
              </a:solidFill>
            </a:endParaRPr>
          </a:p>
        </p:txBody>
      </p:sp>
      <p:sp>
        <p:nvSpPr>
          <p:cNvPr id="7175" name="TextBox 5"/>
          <p:cNvSpPr txBox="1">
            <a:spLocks noChangeArrowheads="1"/>
          </p:cNvSpPr>
          <p:nvPr/>
        </p:nvSpPr>
        <p:spPr bwMode="auto">
          <a:xfrm>
            <a:off x="3516923" y="5867401"/>
            <a:ext cx="2250831" cy="369332"/>
          </a:xfrm>
          <a:prstGeom prst="rect">
            <a:avLst/>
          </a:prstGeom>
          <a:noFill/>
          <a:ln w="9525">
            <a:noFill/>
            <a:miter lim="800000"/>
            <a:headEnd/>
            <a:tailEnd/>
          </a:ln>
        </p:spPr>
        <p:txBody>
          <a:bodyPr>
            <a:spAutoFit/>
          </a:bodyPr>
          <a:lstStyle/>
          <a:p>
            <a:r>
              <a:rPr lang="pl-PL">
                <a:solidFill>
                  <a:schemeClr val="bg1"/>
                </a:solidFill>
              </a:rPr>
              <a:t>Conclusion</a:t>
            </a:r>
            <a:endParaRPr lang="en-MY">
              <a:solidFill>
                <a:schemeClr val="bg1"/>
              </a:solidFill>
            </a:endParaRPr>
          </a:p>
        </p:txBody>
      </p:sp>
      <p:sp>
        <p:nvSpPr>
          <p:cNvPr id="2" name="Footer Placeholder 1"/>
          <p:cNvSpPr>
            <a:spLocks noGrp="1"/>
          </p:cNvSpPr>
          <p:nvPr>
            <p:ph type="ftr" sz="quarter" idx="10"/>
          </p:nvPr>
        </p:nvSpPr>
        <p:spPr/>
        <p:txBody>
          <a:bodyPr/>
          <a:lstStyle/>
          <a:p>
            <a:r>
              <a:rPr lang="en-US" smtClean="0"/>
              <a:t>www.chools.in</a:t>
            </a:r>
            <a:endParaRPr lang="en-US"/>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p:cNvSpPr>
            <a:spLocks noChangeArrowheads="1"/>
          </p:cNvSpPr>
          <p:nvPr/>
        </p:nvSpPr>
        <p:spPr bwMode="auto">
          <a:xfrm>
            <a:off x="2936631" y="101601"/>
            <a:ext cx="6182458" cy="366713"/>
          </a:xfrm>
          <a:prstGeom prst="rect">
            <a:avLst/>
          </a:prstGeom>
          <a:noFill/>
          <a:ln w="9525">
            <a:noFill/>
            <a:miter lim="800000"/>
            <a:headEnd/>
            <a:tailEnd/>
          </a:ln>
        </p:spPr>
        <p:txBody>
          <a:bodyPr>
            <a:spAutoFit/>
          </a:bodyPr>
          <a:lstStyle/>
          <a:p>
            <a:pPr algn="r"/>
            <a:r>
              <a:rPr lang="en-US" sz="1800">
                <a:solidFill>
                  <a:schemeClr val="bg1"/>
                </a:solidFill>
              </a:rPr>
              <a:t>Stakeholder Communication Plan</a:t>
            </a:r>
            <a:r>
              <a:rPr lang="pl-PL" sz="1800">
                <a:solidFill>
                  <a:schemeClr val="bg1"/>
                </a:solidFill>
              </a:rPr>
              <a:t> at Define stage</a:t>
            </a:r>
            <a:endParaRPr lang="en-US" sz="1800">
              <a:solidFill>
                <a:schemeClr val="bg1"/>
              </a:solidFill>
            </a:endParaRPr>
          </a:p>
        </p:txBody>
      </p:sp>
      <p:graphicFrame>
        <p:nvGraphicFramePr>
          <p:cNvPr id="7170" name="Object 0"/>
          <p:cNvGraphicFramePr>
            <a:graphicFrameLocks noChangeAspect="1"/>
          </p:cNvGraphicFramePr>
          <p:nvPr/>
        </p:nvGraphicFramePr>
        <p:xfrm>
          <a:off x="530225" y="850900"/>
          <a:ext cx="8377238" cy="4587875"/>
        </p:xfrm>
        <a:graphic>
          <a:graphicData uri="http://schemas.openxmlformats.org/presentationml/2006/ole">
            <mc:AlternateContent xmlns:mc="http://schemas.openxmlformats.org/markup-compatibility/2006">
              <mc:Choice xmlns:v="urn:schemas-microsoft-com:vml" Requires="v">
                <p:oleObj spid="_x0000_s2052" name="Worksheet" r:id="rId4" imgW="6610472" imgH="3343391" progId="Excel.Sheet.8">
                  <p:embed/>
                </p:oleObj>
              </mc:Choice>
              <mc:Fallback>
                <p:oleObj name="Worksheet" r:id="rId4" imgW="6610472" imgH="3343391" progId="Excel.Sheet.8">
                  <p:embed/>
                  <p:pic>
                    <p:nvPicPr>
                      <p:cNvPr id="0" name="Object 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0225" y="850900"/>
                        <a:ext cx="8377238" cy="4587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4" name="Rounded Rectangle 3"/>
          <p:cNvSpPr/>
          <p:nvPr/>
        </p:nvSpPr>
        <p:spPr bwMode="auto">
          <a:xfrm>
            <a:off x="234462" y="5600700"/>
            <a:ext cx="204383" cy="387191"/>
          </a:xfrm>
          <a:prstGeom prst="roundRect">
            <a:avLst/>
          </a:prstGeom>
          <a:solidFill>
            <a:srgbClr val="FF6600"/>
          </a:solidFill>
          <a:ln>
            <a:headEnd type="none" w="med" len="med"/>
            <a:tailEnd type="none" w="med" len="med"/>
          </a:ln>
        </p:spPr>
        <p:style>
          <a:lnRef idx="0">
            <a:schemeClr val="accent5"/>
          </a:lnRef>
          <a:fillRef idx="3">
            <a:schemeClr val="accent5"/>
          </a:fillRef>
          <a:effectRef idx="3">
            <a:schemeClr val="accent5"/>
          </a:effectRef>
          <a:fontRef idx="minor">
            <a:schemeClr val="lt1"/>
          </a:fontRef>
        </p:style>
        <p:txBody>
          <a:bodyPr wrap="none">
            <a:spAutoFit/>
          </a:bodyPr>
          <a:lstStyle/>
          <a:p>
            <a:pPr>
              <a:defRPr/>
            </a:pPr>
            <a:endParaRPr lang="en-MY" dirty="0">
              <a:solidFill>
                <a:schemeClr val="tx1"/>
              </a:solidFill>
            </a:endParaRPr>
          </a:p>
        </p:txBody>
      </p:sp>
      <p:sp>
        <p:nvSpPr>
          <p:cNvPr id="7175" name="TextBox 5"/>
          <p:cNvSpPr txBox="1">
            <a:spLocks noChangeArrowheads="1"/>
          </p:cNvSpPr>
          <p:nvPr/>
        </p:nvSpPr>
        <p:spPr bwMode="auto">
          <a:xfrm>
            <a:off x="3516923" y="5867401"/>
            <a:ext cx="2250831" cy="369332"/>
          </a:xfrm>
          <a:prstGeom prst="rect">
            <a:avLst/>
          </a:prstGeom>
          <a:noFill/>
          <a:ln w="9525">
            <a:noFill/>
            <a:miter lim="800000"/>
            <a:headEnd/>
            <a:tailEnd/>
          </a:ln>
        </p:spPr>
        <p:txBody>
          <a:bodyPr>
            <a:spAutoFit/>
          </a:bodyPr>
          <a:lstStyle/>
          <a:p>
            <a:r>
              <a:rPr lang="pl-PL">
                <a:solidFill>
                  <a:schemeClr val="bg1"/>
                </a:solidFill>
              </a:rPr>
              <a:t>Conclusion</a:t>
            </a:r>
            <a:endParaRPr lang="en-MY">
              <a:solidFill>
                <a:schemeClr val="bg1"/>
              </a:solidFill>
            </a:endParaRPr>
          </a:p>
        </p:txBody>
      </p:sp>
      <p:graphicFrame>
        <p:nvGraphicFramePr>
          <p:cNvPr id="7" name="Object 0"/>
          <p:cNvGraphicFramePr>
            <a:graphicFrameLocks noChangeAspect="1"/>
          </p:cNvGraphicFramePr>
          <p:nvPr/>
        </p:nvGraphicFramePr>
        <p:xfrm>
          <a:off x="533400" y="838200"/>
          <a:ext cx="8377238" cy="4587875"/>
        </p:xfrm>
        <a:graphic>
          <a:graphicData uri="http://schemas.openxmlformats.org/presentationml/2006/ole">
            <mc:AlternateContent xmlns:mc="http://schemas.openxmlformats.org/markup-compatibility/2006">
              <mc:Choice xmlns:v="urn:schemas-microsoft-com:vml" Requires="v">
                <p:oleObj spid="_x0000_s2053" name="Worksheet" r:id="rId6" imgW="6610472" imgH="3343391" progId="Excel.Sheet.8">
                  <p:embed/>
                </p:oleObj>
              </mc:Choice>
              <mc:Fallback>
                <p:oleObj name="Worksheet" r:id="rId6" imgW="6610472" imgH="3343391" progId="Excel.Sheet.8">
                  <p:embed/>
                  <p:pic>
                    <p:nvPicPr>
                      <p:cNvPr id="0"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3400" y="838200"/>
                        <a:ext cx="8377238" cy="4587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 name="Footer Placeholder 1"/>
          <p:cNvSpPr>
            <a:spLocks noGrp="1"/>
          </p:cNvSpPr>
          <p:nvPr>
            <p:ph type="ftr" sz="quarter" idx="10"/>
          </p:nvPr>
        </p:nvSpPr>
        <p:spPr/>
        <p:txBody>
          <a:bodyPr/>
          <a:lstStyle/>
          <a:p>
            <a:r>
              <a:rPr lang="en-US" smtClean="0"/>
              <a:t>www.chools.in</a:t>
            </a:r>
            <a:endParaRPr lang="en-US"/>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TotalTime>
  <Words>711</Words>
  <Application>Microsoft Office PowerPoint</Application>
  <PresentationFormat>On-screen Show (4:3)</PresentationFormat>
  <Paragraphs>70</Paragraphs>
  <Slides>7</Slides>
  <Notes>7</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7</vt:i4>
      </vt:variant>
    </vt:vector>
  </HeadingPairs>
  <TitlesOfParts>
    <vt:vector size="13" baseType="lpstr">
      <vt:lpstr>Arial</vt:lpstr>
      <vt:lpstr>Calibri</vt:lpstr>
      <vt:lpstr>Marlett</vt:lpstr>
      <vt:lpstr>Tahoma</vt:lpstr>
      <vt:lpstr>Office Theme</vt:lpstr>
      <vt:lpstr>Worksheet</vt:lpstr>
      <vt:lpstr>Engage stakeholders  </vt:lpstr>
      <vt:lpstr>Lean Six Sigma Green Belt Define  Engage stakeholders</vt:lpstr>
      <vt:lpstr>PowerPoint Presentation</vt:lpstr>
      <vt:lpstr>PowerPoint Presentation</vt:lpstr>
      <vt:lpstr>Engage Stakeholders – ongoing management plan</vt:lpstr>
      <vt:lpstr>PowerPoint Presentation</vt:lpstr>
      <vt:lpstr>PowerPoint Presentation</vt:lpstr>
    </vt:vector>
  </TitlesOfParts>
  <Company>Shell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Engage stakeholders</dc:title>
  <dc:creator>Narayanan.Satish</dc:creator>
  <cp:lastModifiedBy>CSC</cp:lastModifiedBy>
  <cp:revision>3</cp:revision>
  <dcterms:created xsi:type="dcterms:W3CDTF">2010-04-15T17:49:21Z</dcterms:created>
  <dcterms:modified xsi:type="dcterms:W3CDTF">2021-01-30T07:54:40Z</dcterms:modified>
</cp:coreProperties>
</file>