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7"/>
  </p:sldMasterIdLst>
  <p:notesMasterIdLst>
    <p:notesMasterId r:id="rId35"/>
  </p:notesMasterIdLst>
  <p:handoutMasterIdLst>
    <p:handoutMasterId r:id="rId36"/>
  </p:handoutMasterIdLst>
  <p:sldIdLst>
    <p:sldId id="358" r:id="rId8"/>
    <p:sldId id="386" r:id="rId9"/>
    <p:sldId id="408" r:id="rId10"/>
    <p:sldId id="387" r:id="rId11"/>
    <p:sldId id="389" r:id="rId12"/>
    <p:sldId id="390" r:id="rId13"/>
    <p:sldId id="391" r:id="rId14"/>
    <p:sldId id="409" r:id="rId15"/>
    <p:sldId id="392" r:id="rId16"/>
    <p:sldId id="393" r:id="rId17"/>
    <p:sldId id="394" r:id="rId18"/>
    <p:sldId id="396" r:id="rId19"/>
    <p:sldId id="397" r:id="rId20"/>
    <p:sldId id="398" r:id="rId21"/>
    <p:sldId id="399" r:id="rId22"/>
    <p:sldId id="400" r:id="rId23"/>
    <p:sldId id="413" r:id="rId24"/>
    <p:sldId id="416" r:id="rId25"/>
    <p:sldId id="414" r:id="rId26"/>
    <p:sldId id="415" r:id="rId27"/>
    <p:sldId id="401" r:id="rId28"/>
    <p:sldId id="402" r:id="rId29"/>
    <p:sldId id="403" r:id="rId30"/>
    <p:sldId id="404" r:id="rId31"/>
    <p:sldId id="405" r:id="rId32"/>
    <p:sldId id="406" r:id="rId33"/>
    <p:sldId id="407" r:id="rId34"/>
  </p:sldIdLst>
  <p:sldSz cx="9144000" cy="6858000" type="screen4x3"/>
  <p:notesSz cx="6797675" cy="9926638"/>
  <p:embeddedFontLst>
    <p:embeddedFont>
      <p:font typeface="ＭＳ Ｐゴシック" panose="020B0600070205080204" pitchFamily="34" charset="-128"/>
      <p:regular r:id="rId37"/>
    </p:embeddedFont>
    <p:embeddedFont>
      <p:font typeface="Futura Light" panose="020B0604020202020204"/>
      <p:regular r:id="rId38"/>
    </p:embeddedFont>
    <p:embeddedFont>
      <p:font typeface="Arial Black" panose="020B0A04020102020204" pitchFamily="34" charset="0"/>
      <p:bold r:id="rId39"/>
    </p:embeddedFont>
    <p:embeddedFont>
      <p:font typeface="Futura Medium" panose="00000800000000000000"/>
      <p:regular r:id="rId40"/>
      <p:bold r:id="rId41"/>
      <p:italic r:id="rId42"/>
      <p:boldItalic r:id="rId4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149">
          <p15:clr>
            <a:srgbClr val="A4A3A4"/>
          </p15:clr>
        </p15:guide>
        <p15:guide id="3" orient="horz" pos="831">
          <p15:clr>
            <a:srgbClr val="A4A3A4"/>
          </p15:clr>
        </p15:guide>
        <p15:guide id="4" orient="horz" pos="465">
          <p15:clr>
            <a:srgbClr val="A4A3A4"/>
          </p15:clr>
        </p15:guide>
        <p15:guide id="5" orient="horz" pos="4021">
          <p15:clr>
            <a:srgbClr val="A4A3A4"/>
          </p15:clr>
        </p15:guide>
        <p15:guide id="6" orient="horz" pos="2095">
          <p15:clr>
            <a:srgbClr val="A4A3A4"/>
          </p15:clr>
        </p15:guide>
        <p15:guide id="7" orient="horz" pos="1787">
          <p15:clr>
            <a:srgbClr val="A4A3A4"/>
          </p15:clr>
        </p15:guide>
        <p15:guide id="8" pos="574">
          <p15:clr>
            <a:srgbClr val="A4A3A4"/>
          </p15:clr>
        </p15:guide>
        <p15:guide id="9" pos="5466">
          <p15:clr>
            <a:srgbClr val="A4A3A4"/>
          </p15:clr>
        </p15:guide>
        <p15:guide id="10" pos="2930">
          <p15:clr>
            <a:srgbClr val="A4A3A4"/>
          </p15:clr>
        </p15:guide>
        <p15:guide id="11" pos="300">
          <p15:clr>
            <a:srgbClr val="A4A3A4"/>
          </p15:clr>
        </p15:guide>
        <p15:guide id="12" pos="3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457A"/>
    <a:srgbClr val="C0A2BD"/>
    <a:srgbClr val="CCE9DB"/>
    <a:srgbClr val="99CDB7"/>
    <a:srgbClr val="66B492"/>
    <a:srgbClr val="339B6E"/>
    <a:srgbClr val="DFD1DE"/>
    <a:srgbClr val="A07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6" autoAdjust="0"/>
    <p:restoredTop sz="95994" autoAdjust="0"/>
  </p:normalViewPr>
  <p:slideViewPr>
    <p:cSldViewPr snapToGrid="0">
      <p:cViewPr varScale="1">
        <p:scale>
          <a:sx n="69" d="100"/>
          <a:sy n="69" d="100"/>
        </p:scale>
        <p:origin x="1560" y="66"/>
      </p:cViewPr>
      <p:guideLst>
        <p:guide orient="horz" pos="4144"/>
        <p:guide orient="horz" pos="149"/>
        <p:guide orient="horz" pos="831"/>
        <p:guide orient="horz" pos="465"/>
        <p:guide orient="horz" pos="4021"/>
        <p:guide orient="horz" pos="2095"/>
        <p:guide orient="horz" pos="1787"/>
        <p:guide pos="574"/>
        <p:guide pos="5466"/>
        <p:guide pos="2930"/>
        <p:guide pos="300"/>
        <p:guide pos="3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66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Futura Medium" pitchFamily="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Futura Medium" pitchFamily="2" charset="0"/>
                <a:cs typeface="+mn-cs"/>
              </a:defRPr>
            </a:lvl1pPr>
          </a:lstStyle>
          <a:p>
            <a:pPr>
              <a:defRPr/>
            </a:pPr>
            <a:fld id="{2CD3687F-D87F-498E-BC2E-663CD7C9A7C7}" type="datetimeFigureOut">
              <a:rPr lang="en-GB"/>
              <a:pPr>
                <a:defRPr/>
              </a:pPr>
              <a:t>25/01/2021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Futura Medium" pitchFamily="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Futura Medium" pitchFamily="2" charset="0"/>
                <a:cs typeface="+mn-cs"/>
              </a:defRPr>
            </a:lvl1pPr>
          </a:lstStyle>
          <a:p>
            <a:pPr>
              <a:defRPr/>
            </a:pPr>
            <a:fld id="{0866F5AF-401F-4EA0-812B-3DF21B8DB1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Futura Medium" pitchFamily="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Futura Medium" pitchFamily="2" charset="0"/>
                <a:cs typeface="+mn-cs"/>
              </a:defRPr>
            </a:lvl1pPr>
          </a:lstStyle>
          <a:p>
            <a:pPr>
              <a:defRPr/>
            </a:pPr>
            <a:fld id="{6C0BC53D-40FE-42E5-808F-72EFE04CA46C}" type="datetimeFigureOut">
              <a:rPr lang="en-GB"/>
              <a:pPr>
                <a:defRPr/>
              </a:pPr>
              <a:t>25/01/2021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Futura Medium" pitchFamily="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Futura Medium" pitchFamily="2" charset="0"/>
                <a:cs typeface="+mn-cs"/>
              </a:defRPr>
            </a:lvl1pPr>
          </a:lstStyle>
          <a:p>
            <a:pPr>
              <a:defRPr/>
            </a:pPr>
            <a:fld id="{D8BF6856-453A-4024-B69F-E61467C636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Medium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Medium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Medium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Medium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Medium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C0B7F-4F69-473A-A919-A53169EFE6A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A6CF21-70B1-41B2-98F4-69791A67D0C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5E37CD-E360-477C-98BC-90AB0B2B65E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246063"/>
            <a:ext cx="6027737" cy="45227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588" y="4889500"/>
            <a:ext cx="5486400" cy="46434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3838" indent="-223838"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ea typeface="ＭＳ Ｐゴシック" pitchFamily="34" charset="-128"/>
              </a:rPr>
              <a:t>Notes: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ea typeface="ＭＳ Ｐゴシック" pitchFamily="34" charset="-128"/>
              </a:rPr>
              <a:t>Converge criteria: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ea typeface="ＭＳ Ｐゴシック" pitchFamily="34" charset="-128"/>
              </a:rPr>
              <a:t>-You have CONTROL, INFLUENCE, CONCERN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D827DF-12DC-4D28-934D-7C9BF64FF45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124187-1F89-4EBD-AA1F-92FD8B56FA4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ea typeface="ＭＳ Ｐゴシック" pitchFamily="34" charset="-128"/>
              </a:rPr>
              <a:t>Tips: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ea typeface="ＭＳ Ｐゴシック" pitchFamily="34" charset="-128"/>
              </a:rPr>
              <a:t>The wilder the better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ea typeface="ＭＳ Ｐゴシック" pitchFamily="34" charset="-128"/>
              </a:rPr>
              <a:t>Unclumping the idea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ea typeface="ＭＳ Ｐゴシック" pitchFamily="34" charset="-128"/>
              </a:rPr>
              <a:t>Taming down the wild idea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ea typeface="ＭＳ Ｐゴシック" pitchFamily="34" charset="-128"/>
              </a:rPr>
              <a:t>TRANSFORM Idea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D9F49D-F38F-4B32-8E6E-3460BFD1E6D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7782" y="1400847"/>
            <a:ext cx="5694536" cy="1206000"/>
          </a:xfrm>
          <a:noFill/>
        </p:spPr>
        <p:txBody>
          <a:bodyPr/>
          <a:lstStyle>
            <a:lvl1pPr>
              <a:defRPr kern="1200" cap="all" spc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 dirty="0"/>
              <a:t>Click to edit Master title </a:t>
            </a: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7782" y="2851200"/>
            <a:ext cx="2700000" cy="1620000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6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1578064" y="5402511"/>
            <a:ext cx="5857896" cy="196455"/>
          </a:xfrm>
        </p:spPr>
        <p:txBody>
          <a:bodyPr/>
          <a:lstStyle>
            <a:lvl1pPr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1578064" y="5627540"/>
            <a:ext cx="5857896" cy="196455"/>
          </a:xfrm>
        </p:spPr>
        <p:txBody>
          <a:bodyPr/>
          <a:lstStyle>
            <a:lvl1pPr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688" cy="5159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28800" tIns="133200" rIns="36000" bIns="0"/>
          <a:lstStyle/>
          <a:p>
            <a:pPr eaLnBrk="0" hangingPunct="0">
              <a:lnSpc>
                <a:spcPct val="90000"/>
              </a:lnSpc>
              <a:defRPr/>
            </a:pPr>
            <a:endParaRPr lang="en-US" sz="2400" b="1" dirty="0">
              <a:solidFill>
                <a:schemeClr val="tx2"/>
              </a:solidFill>
              <a:latin typeface="Futura Medium" pitchFamily="18" charset="0"/>
              <a:cs typeface="+mn-cs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688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28800" tIns="133200" rIns="36000" bIns="0"/>
          <a:lstStyle/>
          <a:p>
            <a:pPr eaLnBrk="0" hangingPunct="0">
              <a:lnSpc>
                <a:spcPct val="90000"/>
              </a:lnSpc>
              <a:defRPr/>
            </a:pPr>
            <a:endParaRPr lang="en-US" sz="2400" b="1" dirty="0">
              <a:solidFill>
                <a:schemeClr val="tx2"/>
              </a:solidFill>
              <a:latin typeface="Futura Medium" pitchFamily="2" charset="0"/>
              <a:cs typeface="+mn-cs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782070" y="1415008"/>
            <a:ext cx="2243127" cy="964626"/>
          </a:xfrm>
          <a:prstGeom prst="rect">
            <a:avLst/>
          </a:prstGeom>
        </p:spPr>
        <p:txBody>
          <a:bodyPr/>
          <a:lstStyle>
            <a:lvl1pPr>
              <a:buNone/>
              <a:defRPr sz="3200">
                <a:solidFill>
                  <a:schemeClr val="accent2"/>
                </a:solidFill>
                <a:latin typeface="Futura Light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Mandato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3320" y="2887669"/>
            <a:ext cx="4743456" cy="1470025"/>
          </a:xfrm>
        </p:spPr>
        <p:txBody>
          <a:bodyPr/>
          <a:lstStyle>
            <a:lvl1pPr algn="l">
              <a:defRPr sz="3600"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4740" y="4248168"/>
            <a:ext cx="4057656" cy="17526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688" cy="5159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28800" tIns="133200" rIns="36000" bIns="0"/>
          <a:lstStyle/>
          <a:p>
            <a:pPr eaLnBrk="0" hangingPunct="0">
              <a:lnSpc>
                <a:spcPct val="90000"/>
              </a:lnSpc>
              <a:defRPr/>
            </a:pPr>
            <a:endParaRPr lang="en-US" sz="2400" b="1" dirty="0">
              <a:solidFill>
                <a:schemeClr val="tx2"/>
              </a:solidFill>
              <a:latin typeface="Futura Medium" pitchFamily="18" charset="0"/>
              <a:cs typeface="+mn-cs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906511" y="1312201"/>
            <a:ext cx="7770763" cy="5071137"/>
          </a:xfrm>
        </p:spPr>
        <p:txBody>
          <a:bodyPr/>
          <a:lstStyle>
            <a:lvl1pPr marL="0" indent="0" defTabSz="268288">
              <a:lnSpc>
                <a:spcPct val="120000"/>
              </a:lnSpc>
              <a:spcBef>
                <a:spcPts val="0"/>
              </a:spcBef>
              <a:defRPr/>
            </a:lvl1pPr>
            <a:lvl2pPr marL="271463" indent="-271463" defTabSz="268288">
              <a:lnSpc>
                <a:spcPct val="120000"/>
              </a:lnSpc>
              <a:spcBef>
                <a:spcPts val="0"/>
              </a:spcBef>
              <a:defRPr/>
            </a:lvl2pPr>
            <a:lvl3pPr marL="450850" indent="-180975"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2000"/>
            </a:lvl3pPr>
            <a:lvl4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4pPr>
            <a:lvl5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8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Xx</a:t>
            </a:r>
          </a:p>
          <a:p>
            <a:pPr lvl="5"/>
            <a:r>
              <a:rPr lang="en-GB" dirty="0" smtClean="0"/>
              <a:t>xx</a:t>
            </a:r>
          </a:p>
          <a:p>
            <a:pPr lvl="0"/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688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28800" tIns="133200" rIns="36000" bIns="0"/>
          <a:lstStyle/>
          <a:p>
            <a:pPr eaLnBrk="0" hangingPunct="0">
              <a:lnSpc>
                <a:spcPct val="90000"/>
              </a:lnSpc>
              <a:defRPr/>
            </a:pPr>
            <a:endParaRPr lang="en-US" sz="2400" b="1" dirty="0">
              <a:solidFill>
                <a:schemeClr val="tx2"/>
              </a:solidFill>
              <a:latin typeface="Futura Medium" pitchFamily="2" charset="0"/>
              <a:cs typeface="+mn-cs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906512" y="1312202"/>
            <a:ext cx="7766050" cy="5071136"/>
          </a:xfrm>
        </p:spPr>
        <p:txBody>
          <a:bodyPr/>
          <a:lstStyle>
            <a:lvl1pPr marL="0" indent="0" defTabSz="268288">
              <a:lnSpc>
                <a:spcPct val="120000"/>
              </a:lnSpc>
              <a:spcBef>
                <a:spcPts val="0"/>
              </a:spcBef>
              <a:defRPr/>
            </a:lvl1pPr>
            <a:lvl2pPr marL="271463" indent="-271463" defTabSz="268288">
              <a:lnSpc>
                <a:spcPct val="120000"/>
              </a:lnSpc>
              <a:spcBef>
                <a:spcPts val="0"/>
              </a:spcBef>
              <a:defRPr/>
            </a:lvl2pPr>
            <a:lvl3pPr marL="450850" indent="-180975"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2000"/>
            </a:lvl3pPr>
            <a:lvl4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4pPr>
            <a:lvl5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8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Xx</a:t>
            </a:r>
          </a:p>
          <a:p>
            <a:pPr lvl="5"/>
            <a:r>
              <a:rPr lang="en-GB" dirty="0" smtClean="0"/>
              <a:t>xx</a:t>
            </a:r>
          </a:p>
          <a:p>
            <a:pPr lvl="0"/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688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28800" tIns="133200" rIns="36000" bIns="0"/>
          <a:lstStyle/>
          <a:p>
            <a:pPr eaLnBrk="0" hangingPunct="0">
              <a:lnSpc>
                <a:spcPct val="90000"/>
              </a:lnSpc>
              <a:defRPr/>
            </a:pPr>
            <a:endParaRPr lang="en-US" sz="2400" b="1" dirty="0">
              <a:solidFill>
                <a:schemeClr val="tx2"/>
              </a:solidFill>
              <a:latin typeface="Futura Medium" pitchFamily="2" charset="0"/>
              <a:cs typeface="+mn-cs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906512" y="1312202"/>
            <a:ext cx="7766050" cy="5071136"/>
          </a:xfrm>
        </p:spPr>
        <p:txBody>
          <a:bodyPr/>
          <a:lstStyle>
            <a:lvl1pPr marL="0" indent="0" defTabSz="268288">
              <a:lnSpc>
                <a:spcPct val="120000"/>
              </a:lnSpc>
              <a:spcBef>
                <a:spcPts val="0"/>
              </a:spcBef>
              <a:defRPr sz="1600"/>
            </a:lvl1pPr>
            <a:lvl2pPr marL="271463" indent="-271463" defTabSz="268288">
              <a:lnSpc>
                <a:spcPct val="120000"/>
              </a:lnSpc>
              <a:spcBef>
                <a:spcPts val="0"/>
              </a:spcBef>
              <a:defRPr sz="1600"/>
            </a:lvl2pPr>
            <a:lvl3pPr marL="450850" indent="-180975"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3pPr>
            <a:lvl4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4pPr>
            <a:lvl5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8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Xx</a:t>
            </a:r>
          </a:p>
          <a:p>
            <a:pPr lvl="5"/>
            <a:r>
              <a:rPr lang="en-GB" dirty="0" smtClean="0"/>
              <a:t>xx</a:t>
            </a:r>
          </a:p>
          <a:p>
            <a:pPr lvl="0"/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688" cy="5159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28800" tIns="133200" rIns="36000" bIns="0"/>
          <a:lstStyle/>
          <a:p>
            <a:pPr eaLnBrk="0" hangingPunct="0">
              <a:lnSpc>
                <a:spcPct val="90000"/>
              </a:lnSpc>
              <a:defRPr/>
            </a:pPr>
            <a:endParaRPr lang="en-US" sz="2400" b="1" dirty="0">
              <a:solidFill>
                <a:schemeClr val="tx2"/>
              </a:solidFill>
              <a:latin typeface="Futura Medium" pitchFamily="18" charset="0"/>
              <a:cs typeface="+mn-cs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4945062" y="1310400"/>
            <a:ext cx="3732213" cy="5072400"/>
          </a:xfrm>
        </p:spPr>
        <p:txBody>
          <a:bodyPr/>
          <a:lstStyle>
            <a:lvl1pPr marL="0" indent="0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/>
            </a:lvl1pPr>
            <a:lvl2pPr marL="269875" indent="-269875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/>
            </a:lvl2pPr>
            <a:lvl3pPr marL="454025" indent="-1841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2000"/>
            </a:lvl3pPr>
            <a:lvl4pPr marL="635000" indent="-1746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4pPr>
            <a:lvl5pPr marL="811213" indent="-1698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1400"/>
            </a:lvl5pPr>
            <a:lvl6pPr marL="992188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Xx</a:t>
            </a:r>
          </a:p>
          <a:p>
            <a:pPr lvl="5"/>
            <a:r>
              <a:rPr lang="en-GB" dirty="0" smtClean="0"/>
              <a:t>xx</a:t>
            </a:r>
          </a:p>
          <a:p>
            <a:pPr lvl="0"/>
            <a:endParaRPr lang="en-GB" dirty="0" smtClean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900592" y="1310400"/>
            <a:ext cx="3738563" cy="5073312"/>
          </a:xfrm>
        </p:spPr>
        <p:txBody>
          <a:bodyPr/>
          <a:lstStyle>
            <a:lvl1pPr marL="0" indent="0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/>
            </a:lvl1pPr>
            <a:lvl2pPr marL="276225" indent="-276225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/>
            </a:lvl2pPr>
            <a:lvl3pPr marL="447675" indent="-17145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2000"/>
            </a:lvl3pPr>
            <a:lvl4pPr marL="635000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4pPr>
            <a:lvl5pPr marL="811213" indent="-1698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1400"/>
            </a:lvl5pPr>
            <a:lvl6pPr marL="992188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Xx</a:t>
            </a:r>
          </a:p>
          <a:p>
            <a:pPr lvl="5"/>
            <a:r>
              <a:rPr lang="en-GB" dirty="0" smtClean="0"/>
              <a:t>xx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688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28800" tIns="133200" rIns="36000" bIns="0"/>
          <a:lstStyle/>
          <a:p>
            <a:pPr eaLnBrk="0" hangingPunct="0">
              <a:lnSpc>
                <a:spcPct val="90000"/>
              </a:lnSpc>
              <a:defRPr/>
            </a:pPr>
            <a:endParaRPr lang="en-US" sz="2400" b="1" dirty="0">
              <a:solidFill>
                <a:schemeClr val="tx2"/>
              </a:solidFill>
              <a:latin typeface="Futura Medium" pitchFamily="2" charset="0"/>
              <a:cs typeface="+mn-cs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4945062" y="1310400"/>
            <a:ext cx="3732213" cy="5072400"/>
          </a:xfrm>
        </p:spPr>
        <p:txBody>
          <a:bodyPr/>
          <a:lstStyle>
            <a:lvl1pPr marL="0" indent="0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/>
            </a:lvl1pPr>
            <a:lvl2pPr marL="269875" indent="-269875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/>
            </a:lvl2pPr>
            <a:lvl3pPr marL="454025" indent="-1841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2000"/>
            </a:lvl3pPr>
            <a:lvl4pPr marL="635000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600"/>
            </a:lvl4pPr>
            <a:lvl5pPr marL="811213" indent="-1698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5pPr>
            <a:lvl6pPr marL="996950" indent="-18573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tabLst/>
              <a:defRPr sz="1200"/>
            </a:lvl6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Xx</a:t>
            </a:r>
          </a:p>
          <a:p>
            <a:pPr lvl="5"/>
            <a:r>
              <a:rPr lang="en-GB" dirty="0" smtClean="0"/>
              <a:t>xx</a:t>
            </a:r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900592" y="1310400"/>
            <a:ext cx="3738563" cy="5073312"/>
          </a:xfrm>
        </p:spPr>
        <p:txBody>
          <a:bodyPr/>
          <a:lstStyle>
            <a:lvl1pPr marL="0" indent="0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/>
            </a:lvl1pPr>
            <a:lvl2pPr marL="276225" indent="-276225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/>
            </a:lvl2pPr>
            <a:lvl3pPr marL="449263" indent="-173038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2000"/>
            </a:lvl3pPr>
            <a:lvl4pPr marL="635000" indent="-180975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600"/>
            </a:lvl4pPr>
            <a:lvl5pPr marL="811213" indent="-1698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5pPr>
            <a:lvl6pPr marL="992188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Xx</a:t>
            </a:r>
          </a:p>
          <a:p>
            <a:pPr lvl="5"/>
            <a:r>
              <a:rPr lang="en-GB" dirty="0" smtClean="0"/>
              <a:t>xx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688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28800" tIns="133200" rIns="36000" bIns="0"/>
          <a:lstStyle/>
          <a:p>
            <a:pPr eaLnBrk="0" hangingPunct="0">
              <a:lnSpc>
                <a:spcPct val="90000"/>
              </a:lnSpc>
              <a:defRPr/>
            </a:pPr>
            <a:endParaRPr lang="en-US" sz="2400" b="1" dirty="0">
              <a:solidFill>
                <a:schemeClr val="tx2"/>
              </a:solidFill>
              <a:latin typeface="Futura Medium" pitchFamily="2" charset="0"/>
              <a:cs typeface="+mn-cs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4945062" y="1310400"/>
            <a:ext cx="3732213" cy="5072400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/>
            </a:lvl1pPr>
            <a:lvl2pPr marL="269875" indent="-2698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600"/>
            </a:lvl2pPr>
            <a:lvl3pPr marL="454025" indent="-1841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600"/>
            </a:lvl3pPr>
            <a:lvl4pPr marL="635000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811213" indent="-1698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992188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Xx</a:t>
            </a:r>
          </a:p>
          <a:p>
            <a:pPr lvl="5"/>
            <a:r>
              <a:rPr lang="en-US" dirty="0" smtClean="0"/>
              <a:t>xx</a:t>
            </a:r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900592" y="1310400"/>
            <a:ext cx="3738563" cy="507331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/>
            </a:lvl1pPr>
            <a:lvl2pPr marL="276225" indent="-276225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600"/>
            </a:lvl2pPr>
            <a:lvl3pPr marL="447675" indent="-1714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3pPr>
            <a:lvl4pPr marL="635000" indent="-174625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811213" indent="-1698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992188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Xx</a:t>
            </a:r>
          </a:p>
          <a:p>
            <a:pPr lvl="5"/>
            <a:r>
              <a:rPr lang="en-GB" dirty="0" smtClean="0"/>
              <a:t>xx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688" cy="5159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28800" tIns="133200" rIns="36000" bIns="0"/>
          <a:lstStyle/>
          <a:p>
            <a:pPr eaLnBrk="0" hangingPunct="0">
              <a:lnSpc>
                <a:spcPct val="90000"/>
              </a:lnSpc>
              <a:defRPr/>
            </a:pPr>
            <a:endParaRPr lang="en-US" sz="2400" b="1" dirty="0">
              <a:solidFill>
                <a:schemeClr val="tx2"/>
              </a:solidFill>
              <a:latin typeface="Futura Medium" pitchFamily="18" charset="0"/>
              <a:cs typeface="+mn-cs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911225" y="4122738"/>
            <a:ext cx="36972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03288" y="5945188"/>
            <a:ext cx="3697287" cy="1587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1225" y="1597025"/>
            <a:ext cx="3697288" cy="1588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903288" y="3419475"/>
            <a:ext cx="3697287" cy="158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4965700" y="4122738"/>
            <a:ext cx="36972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957763" y="5945188"/>
            <a:ext cx="3697287" cy="1587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4965700" y="1597025"/>
            <a:ext cx="3697288" cy="1588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957763" y="3419475"/>
            <a:ext cx="3697287" cy="158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39" name="Content Placeholder 51"/>
          <p:cNvSpPr>
            <a:spLocks noGrp="1"/>
          </p:cNvSpPr>
          <p:nvPr>
            <p:ph sz="quarter" idx="45"/>
          </p:nvPr>
        </p:nvSpPr>
        <p:spPr>
          <a:xfrm>
            <a:off x="911225" y="4179607"/>
            <a:ext cx="3697200" cy="219740"/>
          </a:xfrm>
        </p:spPr>
        <p:txBody>
          <a:bodyPr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51"/>
          <p:cNvSpPr>
            <a:spLocks noGrp="1"/>
          </p:cNvSpPr>
          <p:nvPr>
            <p:ph sz="quarter" idx="46"/>
          </p:nvPr>
        </p:nvSpPr>
        <p:spPr>
          <a:xfrm>
            <a:off x="911225" y="3844644"/>
            <a:ext cx="3697200" cy="219740"/>
          </a:xfrm>
        </p:spPr>
        <p:txBody>
          <a:bodyPr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Chart Placeholder 16"/>
          <p:cNvSpPr>
            <a:spLocks noGrp="1"/>
          </p:cNvSpPr>
          <p:nvPr>
            <p:ph type="chart" sz="quarter" idx="47"/>
          </p:nvPr>
        </p:nvSpPr>
        <p:spPr>
          <a:xfrm>
            <a:off x="911225" y="4436262"/>
            <a:ext cx="3697200" cy="170327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99" name="Content Placeholder 51"/>
          <p:cNvSpPr>
            <a:spLocks noGrp="1"/>
          </p:cNvSpPr>
          <p:nvPr>
            <p:ph sz="quarter" idx="54"/>
          </p:nvPr>
        </p:nvSpPr>
        <p:spPr>
          <a:xfrm>
            <a:off x="911225" y="1654176"/>
            <a:ext cx="3697200" cy="219740"/>
          </a:xfrm>
        </p:spPr>
        <p:txBody>
          <a:bodyPr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0" name="Content Placeholder 51"/>
          <p:cNvSpPr>
            <a:spLocks noGrp="1"/>
          </p:cNvSpPr>
          <p:nvPr>
            <p:ph sz="quarter" idx="55"/>
          </p:nvPr>
        </p:nvSpPr>
        <p:spPr>
          <a:xfrm>
            <a:off x="911225" y="1319213"/>
            <a:ext cx="3697200" cy="219740"/>
          </a:xfrm>
        </p:spPr>
        <p:txBody>
          <a:bodyPr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" name="Chart Placeholder 16"/>
          <p:cNvSpPr>
            <a:spLocks noGrp="1"/>
          </p:cNvSpPr>
          <p:nvPr>
            <p:ph type="chart" sz="quarter" idx="56"/>
          </p:nvPr>
        </p:nvSpPr>
        <p:spPr>
          <a:xfrm>
            <a:off x="911225" y="1910831"/>
            <a:ext cx="3697200" cy="170327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04" name="Content Placeholder 51"/>
          <p:cNvSpPr>
            <a:spLocks noGrp="1"/>
          </p:cNvSpPr>
          <p:nvPr>
            <p:ph sz="quarter" idx="57"/>
          </p:nvPr>
        </p:nvSpPr>
        <p:spPr>
          <a:xfrm>
            <a:off x="4965700" y="4179607"/>
            <a:ext cx="3697200" cy="219740"/>
          </a:xfrm>
        </p:spPr>
        <p:txBody>
          <a:bodyPr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5" name="Content Placeholder 51"/>
          <p:cNvSpPr>
            <a:spLocks noGrp="1"/>
          </p:cNvSpPr>
          <p:nvPr>
            <p:ph sz="quarter" idx="58"/>
          </p:nvPr>
        </p:nvSpPr>
        <p:spPr>
          <a:xfrm>
            <a:off x="4965700" y="3844644"/>
            <a:ext cx="3697200" cy="219740"/>
          </a:xfrm>
        </p:spPr>
        <p:txBody>
          <a:bodyPr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7" name="Chart Placeholder 16"/>
          <p:cNvSpPr>
            <a:spLocks noGrp="1"/>
          </p:cNvSpPr>
          <p:nvPr>
            <p:ph type="chart" sz="quarter" idx="59"/>
          </p:nvPr>
        </p:nvSpPr>
        <p:spPr>
          <a:xfrm>
            <a:off x="4965700" y="4436262"/>
            <a:ext cx="3697200" cy="170327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09" name="Content Placeholder 51"/>
          <p:cNvSpPr>
            <a:spLocks noGrp="1"/>
          </p:cNvSpPr>
          <p:nvPr>
            <p:ph sz="quarter" idx="60"/>
          </p:nvPr>
        </p:nvSpPr>
        <p:spPr>
          <a:xfrm>
            <a:off x="4965700" y="1654176"/>
            <a:ext cx="3697200" cy="219740"/>
          </a:xfrm>
        </p:spPr>
        <p:txBody>
          <a:bodyPr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0" name="Content Placeholder 51"/>
          <p:cNvSpPr>
            <a:spLocks noGrp="1"/>
          </p:cNvSpPr>
          <p:nvPr>
            <p:ph sz="quarter" idx="61"/>
          </p:nvPr>
        </p:nvSpPr>
        <p:spPr>
          <a:xfrm>
            <a:off x="4965700" y="1319213"/>
            <a:ext cx="3697200" cy="219740"/>
          </a:xfrm>
        </p:spPr>
        <p:txBody>
          <a:bodyPr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2" name="Chart Placeholder 16"/>
          <p:cNvSpPr>
            <a:spLocks noGrp="1"/>
          </p:cNvSpPr>
          <p:nvPr>
            <p:ph type="chart" sz="quarter" idx="62"/>
          </p:nvPr>
        </p:nvSpPr>
        <p:spPr>
          <a:xfrm>
            <a:off x="4965700" y="1910831"/>
            <a:ext cx="3697200" cy="170327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63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782070" y="3198783"/>
            <a:ext cx="5603468" cy="1362075"/>
          </a:xfrm>
          <a:prstGeom prst="rect">
            <a:avLst/>
          </a:prstGeom>
        </p:spPr>
        <p:txBody>
          <a:bodyPr/>
          <a:lstStyle>
            <a:lvl1pPr algn="l">
              <a:defRPr sz="16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MY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1782070" y="2379407"/>
            <a:ext cx="5603468" cy="74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782070" y="1415008"/>
            <a:ext cx="2243127" cy="964626"/>
          </a:xfrm>
          <a:prstGeom prst="rect">
            <a:avLst/>
          </a:prstGeom>
        </p:spPr>
        <p:txBody>
          <a:bodyPr/>
          <a:lstStyle>
            <a:lvl1pPr>
              <a:buNone/>
              <a:defRPr sz="6000">
                <a:solidFill>
                  <a:schemeClr val="accent2"/>
                </a:solidFill>
                <a:latin typeface="Futura Light" pitchFamily="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1309688"/>
            <a:ext cx="7747000" cy="5072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Xx</a:t>
            </a:r>
          </a:p>
          <a:p>
            <a:pPr lvl="5"/>
            <a:r>
              <a:rPr lang="en-GB" dirty="0" smtClean="0"/>
              <a:t>xx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95275"/>
            <a:ext cx="7700962" cy="41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6180890"/>
            <a:ext cx="1463040" cy="67711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www.choolos.in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Futura Mediu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Futura Mediu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Futura Mediu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Futura Mediu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Futura Mediu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Futura Mediu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Futura Mediu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Futura Medium" pitchFamily="2" charset="0"/>
        </a:defRPr>
      </a:lvl9pPr>
    </p:titleStyle>
    <p:bodyStyle>
      <a:lvl1pPr algn="l" defTabSz="268288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chemeClr val="accent2"/>
        </a:buClr>
        <a:buSzPct val="85000"/>
        <a:buFont typeface="Wingdings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268288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chemeClr val="accent2"/>
        </a:buClr>
        <a:buSzPct val="8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4025" indent="-184150" algn="l" defTabSz="268288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31825" indent="-177800" algn="l" defTabSz="268288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1213" indent="-173038" algn="l" defTabSz="268288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89013" indent="-177800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1697038" y="1400175"/>
            <a:ext cx="5695950" cy="1206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0070C0"/>
                </a:solidFill>
                <a:ea typeface="ＭＳ Ｐゴシック" pitchFamily="34" charset="-128"/>
              </a:rPr>
              <a:t>Introduction to </a:t>
            </a:r>
            <a:br>
              <a:rPr lang="en-GB" dirty="0" smtClean="0">
                <a:solidFill>
                  <a:srgbClr val="0070C0"/>
                </a:solidFill>
                <a:ea typeface="ＭＳ Ｐゴシック" pitchFamily="34" charset="-128"/>
              </a:rPr>
            </a:br>
            <a:r>
              <a:rPr lang="en-GB" dirty="0" smtClean="0">
                <a:solidFill>
                  <a:srgbClr val="0070C0"/>
                </a:solidFill>
                <a:ea typeface="ＭＳ Ｐゴシック" pitchFamily="34" charset="-128"/>
              </a:rPr>
              <a:t>Applied Creativity/Creative Problem Solving</a:t>
            </a:r>
            <a:br>
              <a:rPr lang="en-GB" dirty="0" smtClean="0">
                <a:solidFill>
                  <a:srgbClr val="0070C0"/>
                </a:solidFill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Basadur Model</a:t>
            </a:r>
            <a:br>
              <a:rPr lang="en-US" dirty="0" smtClean="0">
                <a:ea typeface="ＭＳ Ｐゴシック" pitchFamily="34" charset="-128"/>
              </a:rPr>
            </a:br>
            <a:endParaRPr lang="en-GB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4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ＭＳ Ｐゴシック" pitchFamily="34" charset="-128"/>
              </a:rPr>
              <a:t>A. Formulate problem/opportunity</a:t>
            </a:r>
          </a:p>
        </p:txBody>
      </p:sp>
      <p:sp>
        <p:nvSpPr>
          <p:cNvPr id="27651" name="Content Placeholder 5"/>
          <p:cNvSpPr>
            <a:spLocks noGrp="1"/>
          </p:cNvSpPr>
          <p:nvPr>
            <p:ph idx="4294967295"/>
          </p:nvPr>
        </p:nvSpPr>
        <p:spPr>
          <a:xfrm>
            <a:off x="911225" y="1093788"/>
            <a:ext cx="7758113" cy="4525962"/>
          </a:xfrm>
          <a:noFill/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z="2400" b="1" smtClean="0">
                <a:ea typeface="ＭＳ Ｐゴシック" pitchFamily="34" charset="-128"/>
              </a:rPr>
              <a:t>Problem Finding</a:t>
            </a:r>
          </a:p>
          <a:p>
            <a:pPr marL="914400" lvl="1" indent="-514350" eaLnBrk="1" hangingPunct="1">
              <a:buFontTx/>
              <a:buAutoNum type="alphaLcPeriod"/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DIVERGE:</a:t>
            </a:r>
            <a:r>
              <a:rPr lang="en-US" smtClean="0">
                <a:ea typeface="ＭＳ Ｐゴシック" pitchFamily="34" charset="-128"/>
              </a:rPr>
              <a:t> Use Divergent Thinking. List problems, goals, opportunities, challenges, wishes, dreams, and other fuzzy situations that you sense you might like to try doing something about. </a:t>
            </a:r>
          </a:p>
          <a:p>
            <a:pPr marL="914400" lvl="1" indent="-514350" eaLnBrk="1" hangingPunct="1">
              <a:buFontTx/>
              <a:buAutoNum type="alphaLcPeriod"/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CONVERGE: </a:t>
            </a:r>
            <a:r>
              <a:rPr lang="en-US" smtClean="0">
                <a:ea typeface="ＭＳ Ｐゴシック" pitchFamily="34" charset="-128"/>
              </a:rPr>
              <a:t>Go back and select one of the above problems as your </a:t>
            </a:r>
            <a:r>
              <a:rPr lang="en-US" altLang="en-US" smtClean="0">
                <a:ea typeface="ＭＳ Ｐゴシック" pitchFamily="34" charset="-128"/>
              </a:rPr>
              <a:t>“</a:t>
            </a:r>
            <a:r>
              <a:rPr lang="en-US" smtClean="0">
                <a:ea typeface="ＭＳ Ｐゴシック" pitchFamily="34" charset="-128"/>
              </a:rPr>
              <a:t>fuzzy situation</a:t>
            </a:r>
            <a:r>
              <a:rPr lang="en-US" altLang="en-US" smtClean="0">
                <a:ea typeface="ＭＳ Ｐゴシック" pitchFamily="34" charset="-128"/>
              </a:rPr>
              <a:t>”</a:t>
            </a:r>
            <a:endParaRPr lang="en-US" smtClean="0">
              <a:ea typeface="ＭＳ Ｐゴシック" pitchFamily="34" charset="-128"/>
            </a:endParaRPr>
          </a:p>
          <a:p>
            <a:pPr marL="914400" lvl="1" indent="-514350" eaLnBrk="1" hangingPunct="1">
              <a:buFontTx/>
              <a:buAutoNum type="alphaLcPeriod"/>
            </a:pPr>
            <a:endParaRPr lang="en-US" smtClean="0">
              <a:ea typeface="ＭＳ Ｐゴシック" pitchFamily="34" charset="-128"/>
            </a:endParaRPr>
          </a:p>
          <a:p>
            <a:pPr marL="514350" indent="-514350" eaLnBrk="1" hangingPunct="1">
              <a:buFontTx/>
              <a:buAutoNum type="arabicPeriod"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468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ea typeface="ＭＳ Ｐゴシック" pitchFamily="34" charset="-128"/>
              </a:rPr>
              <a:t>Checklist of questions to help ideate to find problems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896938" y="1022350"/>
            <a:ext cx="74326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u="sng">
                <a:ea typeface="ＭＳ Ｐゴシック" pitchFamily="34" charset="-128"/>
              </a:rPr>
              <a:t>Individual problem finding</a:t>
            </a:r>
          </a:p>
          <a:p>
            <a:pPr lvl="1"/>
            <a:r>
              <a:rPr lang="en-US" sz="1600">
                <a:ea typeface="ＭＳ Ｐゴシック" pitchFamily="34" charset="-128"/>
              </a:rPr>
              <a:t>How might you like to improve?</a:t>
            </a:r>
          </a:p>
          <a:p>
            <a:pPr lvl="1"/>
            <a:r>
              <a:rPr lang="en-US" sz="1600">
                <a:ea typeface="ＭＳ Ｐゴシック" pitchFamily="34" charset="-128"/>
              </a:rPr>
              <a:t>What has bothered you recently?</a:t>
            </a:r>
          </a:p>
          <a:p>
            <a:pPr lvl="1"/>
            <a:r>
              <a:rPr lang="en-US" sz="1600">
                <a:ea typeface="ＭＳ Ｐゴシック" pitchFamily="34" charset="-128"/>
              </a:rPr>
              <a:t>What risks and uncertainties do you face now?</a:t>
            </a:r>
          </a:p>
          <a:p>
            <a:pPr lvl="1"/>
            <a:r>
              <a:rPr lang="en-US" sz="1600">
                <a:ea typeface="ＭＳ Ｐゴシック" pitchFamily="34" charset="-128"/>
              </a:rPr>
              <a:t>What are the bottlenecks?</a:t>
            </a:r>
          </a:p>
          <a:p>
            <a:pPr lvl="1"/>
            <a:r>
              <a:rPr lang="en-US" sz="1600">
                <a:ea typeface="ＭＳ Ｐゴシック" pitchFamily="34" charset="-128"/>
              </a:rPr>
              <a:t>What would make you happy?</a:t>
            </a:r>
          </a:p>
          <a:p>
            <a:endParaRPr lang="en-US" sz="1600" b="1" u="sng">
              <a:ea typeface="ＭＳ Ｐゴシック" pitchFamily="34" charset="-128"/>
            </a:endParaRPr>
          </a:p>
          <a:p>
            <a:r>
              <a:rPr lang="en-US" sz="1600" b="1" u="sng">
                <a:ea typeface="ＭＳ Ｐゴシック" pitchFamily="34" charset="-128"/>
              </a:rPr>
              <a:t>Organizational: Sensing the present</a:t>
            </a:r>
          </a:p>
          <a:p>
            <a:pPr lvl="1"/>
            <a:r>
              <a:rPr lang="en-US" sz="1600">
                <a:ea typeface="ＭＳ Ｐゴシック" pitchFamily="34" charset="-128"/>
              </a:rPr>
              <a:t>What minor problems could grow into big ones?</a:t>
            </a:r>
          </a:p>
          <a:p>
            <a:pPr lvl="1"/>
            <a:r>
              <a:rPr lang="en-US" sz="1600">
                <a:ea typeface="ＭＳ Ｐゴシック" pitchFamily="34" charset="-128"/>
              </a:rPr>
              <a:t>What turf issues are hindering progress?</a:t>
            </a:r>
          </a:p>
          <a:p>
            <a:pPr lvl="1"/>
            <a:r>
              <a:rPr lang="en-US" sz="1600">
                <a:ea typeface="ＭＳ Ｐゴシック" pitchFamily="34" charset="-128"/>
              </a:rPr>
              <a:t>What issues and problems require good teamwork between?</a:t>
            </a:r>
          </a:p>
          <a:p>
            <a:pPr lvl="1"/>
            <a:r>
              <a:rPr lang="en-US" sz="1600">
                <a:ea typeface="ＭＳ Ｐゴシック" pitchFamily="34" charset="-128"/>
              </a:rPr>
              <a:t>What more could be done to improve quality?</a:t>
            </a:r>
          </a:p>
          <a:p>
            <a:pPr lvl="1"/>
            <a:endParaRPr lang="en-US" sz="1600">
              <a:ea typeface="ＭＳ Ｐゴシック" pitchFamily="34" charset="-128"/>
            </a:endParaRPr>
          </a:p>
          <a:p>
            <a:r>
              <a:rPr lang="en-US" sz="1600" b="1" u="sng">
                <a:ea typeface="ＭＳ Ｐゴシック" pitchFamily="34" charset="-128"/>
              </a:rPr>
              <a:t>Organizational: Anticipating the Future</a:t>
            </a:r>
          </a:p>
          <a:p>
            <a:pPr lvl="1"/>
            <a:r>
              <a:rPr lang="en-US" sz="1600">
                <a:ea typeface="ＭＳ Ｐゴシック" pitchFamily="34" charset="-128"/>
              </a:rPr>
              <a:t>What changes, issues, problems, and opportunities for improvement do you visualize two years down the road?</a:t>
            </a:r>
          </a:p>
          <a:p>
            <a:pPr lvl="1"/>
            <a:r>
              <a:rPr lang="en-US" sz="1600">
                <a:ea typeface="ＭＳ Ｐゴシック" pitchFamily="34" charset="-128"/>
              </a:rPr>
              <a:t>What information would you like to get in advance to make your job a lot simpler?</a:t>
            </a:r>
          </a:p>
          <a:p>
            <a:pPr lvl="1"/>
            <a:r>
              <a:rPr lang="en-US" sz="1600">
                <a:ea typeface="ＭＳ Ｐゴシック" pitchFamily="34" charset="-128"/>
              </a:rPr>
              <a:t>What new issues will be raised by others if you don</a:t>
            </a:r>
            <a:r>
              <a:rPr lang="en-US" altLang="en-US" sz="1600">
                <a:ea typeface="ＭＳ Ｐゴシック" pitchFamily="34" charset="-128"/>
              </a:rPr>
              <a:t>’</a:t>
            </a:r>
            <a:r>
              <a:rPr lang="en-US" sz="1600">
                <a:ea typeface="ＭＳ Ｐゴシック" pitchFamily="34" charset="-128"/>
              </a:rPr>
              <a:t>t do it first?</a:t>
            </a:r>
          </a:p>
          <a:p>
            <a:pPr lvl="1"/>
            <a:r>
              <a:rPr lang="en-US" sz="1600">
                <a:ea typeface="ＭＳ Ｐゴシック" pitchFamily="34" charset="-128"/>
              </a:rPr>
              <a:t>What will be your customers biggest challenges over the next year?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34" charset="-128"/>
              </a:rPr>
              <a:t>A. Formulate problem/opportunity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idx="4294967295"/>
          </p:nvPr>
        </p:nvSpPr>
        <p:spPr>
          <a:xfrm>
            <a:off x="874713" y="957263"/>
            <a:ext cx="7758112" cy="4525962"/>
          </a:xfrm>
          <a:noFill/>
        </p:spPr>
        <p:txBody>
          <a:bodyPr/>
          <a:lstStyle/>
          <a:p>
            <a:pPr marL="514350" indent="-514350" eaLnBrk="1" hangingPunct="1">
              <a:buFontTx/>
              <a:buAutoNum type="arabicPeriod" startAt="2"/>
            </a:pPr>
            <a:r>
              <a:rPr lang="en-US" sz="2400" b="1" smtClean="0">
                <a:ea typeface="ＭＳ Ｐゴシック" pitchFamily="34" charset="-128"/>
              </a:rPr>
              <a:t>Fact Finding</a:t>
            </a:r>
          </a:p>
          <a:p>
            <a:pPr marL="914400" lvl="1" indent="-514350" eaLnBrk="1" hangingPunct="1">
              <a:buFontTx/>
              <a:buAutoNum type="alphaLcPeriod"/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DIVERGE</a:t>
            </a:r>
            <a:r>
              <a:rPr lang="en-US" b="1" smtClean="0">
                <a:ea typeface="ＭＳ Ｐゴシック" pitchFamily="34" charset="-128"/>
              </a:rPr>
              <a:t>:</a:t>
            </a:r>
            <a:r>
              <a:rPr lang="en-US" smtClean="0">
                <a:ea typeface="ＭＳ Ｐゴシック" pitchFamily="34" charset="-128"/>
              </a:rPr>
              <a:t> List as many simple, clear answers to the following fact finding questions as possible. Defer judgment. Go for quantity. Think of WHO, WHAT, WHERE, WHEN, HOW, WHY, etc.</a:t>
            </a:r>
          </a:p>
          <a:p>
            <a:pPr marL="914400" lvl="1" indent="-514350" eaLnBrk="1" hangingPunct="1">
              <a:buFontTx/>
              <a:buAutoNum type="alphaLcPeriod"/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CONVERGE: </a:t>
            </a:r>
            <a:r>
              <a:rPr lang="en-US" smtClean="0">
                <a:ea typeface="ＭＳ Ｐゴシック" pitchFamily="34" charset="-128"/>
              </a:rPr>
              <a:t>Go back and select the most intriguing facts, gaps, revelations, etc.</a:t>
            </a:r>
          </a:p>
          <a:p>
            <a:pPr marL="914400" lvl="1" indent="-514350" eaLnBrk="1" hangingPunct="1">
              <a:buFontTx/>
              <a:buAutoNum type="alphaLcPeriod"/>
            </a:pPr>
            <a:endParaRPr lang="en-US" smtClean="0">
              <a:ea typeface="ＭＳ Ｐゴシック" pitchFamily="34" charset="-128"/>
            </a:endParaRPr>
          </a:p>
          <a:p>
            <a:pPr marL="514350" indent="-514350" eaLnBrk="1" hangingPunct="1">
              <a:buFontTx/>
              <a:buAutoNum type="arabicPeriod" startAt="2"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34" charset="-128"/>
              </a:rPr>
              <a:t>KEY Fact Finding Questions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955675" y="1173163"/>
            <a:ext cx="7758113" cy="4525962"/>
          </a:xfrm>
          <a:noFill/>
        </p:spPr>
        <p:txBody>
          <a:bodyPr/>
          <a:lstStyle/>
          <a:p>
            <a:pPr marL="457200" indent="-457200" eaLnBrk="1" hangingPunct="1">
              <a:buFont typeface="Futura Medium" pitchFamily="2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What do you know or think you know about this fuzzy situation?</a:t>
            </a:r>
          </a:p>
          <a:p>
            <a:pPr marL="457200" indent="-457200" eaLnBrk="1" hangingPunct="1">
              <a:buFont typeface="Futura Medium" pitchFamily="2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What don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t you know that you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d like to know….</a:t>
            </a:r>
          </a:p>
          <a:p>
            <a:pPr marL="457200" indent="-457200" eaLnBrk="1" hangingPunct="1">
              <a:buFont typeface="Futura Medium" pitchFamily="2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Why is this a problem for you?</a:t>
            </a:r>
          </a:p>
          <a:p>
            <a:pPr marL="457200" indent="-457200" eaLnBrk="1" hangingPunct="1">
              <a:buFont typeface="Futura Medium" pitchFamily="2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What have you already done?</a:t>
            </a:r>
          </a:p>
          <a:p>
            <a:pPr marL="457200" indent="-457200" eaLnBrk="1" hangingPunct="1">
              <a:buFont typeface="Futura Medium" pitchFamily="2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If this problem is solved, what would you have that you don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t have today?</a:t>
            </a:r>
          </a:p>
          <a:p>
            <a:pPr marL="457200" indent="-457200" eaLnBrk="1" hangingPunct="1">
              <a:buFont typeface="Futura Medium" pitchFamily="2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What might you be assuming that you don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t need to assume?</a:t>
            </a:r>
          </a:p>
          <a:p>
            <a:pPr marL="457200" indent="-457200" eaLnBrk="1" hangingPunct="1">
              <a:buFont typeface="Futura Medium" pitchFamily="2" charset="0"/>
              <a:buAutoNum type="arabicPeriod"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34" charset="-128"/>
              </a:rPr>
              <a:t>A. Formulate problem/opportunity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901700" y="1111250"/>
            <a:ext cx="7758113" cy="4525963"/>
          </a:xfrm>
          <a:noFill/>
        </p:spPr>
        <p:txBody>
          <a:bodyPr/>
          <a:lstStyle/>
          <a:p>
            <a:pPr marL="514350" indent="-514350" eaLnBrk="1" hangingPunct="1">
              <a:buFontTx/>
              <a:buAutoNum type="arabicPeriod" startAt="3"/>
            </a:pPr>
            <a:r>
              <a:rPr lang="en-US" sz="2400" b="1" smtClean="0">
                <a:ea typeface="ＭＳ Ｐゴシック" pitchFamily="34" charset="-128"/>
              </a:rPr>
              <a:t>Problem Definition</a:t>
            </a:r>
          </a:p>
          <a:p>
            <a:pPr marL="914400" lvl="1" indent="-514350" eaLnBrk="1" hangingPunct="1">
              <a:buFontTx/>
              <a:buAutoNum type="alphaLcPeriod"/>
            </a:pPr>
            <a:r>
              <a:rPr lang="en-US" sz="1800" b="1" smtClean="0">
                <a:solidFill>
                  <a:srgbClr val="FF0000"/>
                </a:solidFill>
                <a:ea typeface="ＭＳ Ｐゴシック" pitchFamily="34" charset="-128"/>
              </a:rPr>
              <a:t>INITIAL DIVERGENCE</a:t>
            </a:r>
            <a:r>
              <a:rPr lang="en-US" sz="1800" smtClean="0">
                <a:ea typeface="ＭＳ Ｐゴシック" pitchFamily="34" charset="-128"/>
              </a:rPr>
              <a:t>: Deferring judgment, list as many creative challenges as you can based on these facts. Use your imagination! Start each challenge by saying </a:t>
            </a:r>
            <a:r>
              <a:rPr lang="en-US" altLang="en-US" sz="1800" smtClean="0">
                <a:ea typeface="ＭＳ Ｐゴシック" pitchFamily="34" charset="-128"/>
              </a:rPr>
              <a:t>“</a:t>
            </a:r>
            <a:r>
              <a:rPr lang="en-US" sz="1800" smtClean="0">
                <a:ea typeface="ＭＳ Ｐゴシック" pitchFamily="34" charset="-128"/>
              </a:rPr>
              <a:t>HOW MIGHT I..</a:t>
            </a:r>
            <a:r>
              <a:rPr lang="en-US" altLang="en-US" sz="1800" smtClean="0">
                <a:ea typeface="ＭＳ Ｐゴシック" pitchFamily="34" charset="-128"/>
              </a:rPr>
              <a:t>”</a:t>
            </a:r>
            <a:endParaRPr lang="en-US" sz="1800" smtClean="0">
              <a:ea typeface="ＭＳ Ｐゴシック" pitchFamily="34" charset="-128"/>
            </a:endParaRPr>
          </a:p>
          <a:p>
            <a:pPr marL="914400" lvl="1" indent="-514350" eaLnBrk="1" hangingPunct="1">
              <a:buFontTx/>
              <a:buAutoNum type="alphaLcPeriod"/>
            </a:pPr>
            <a:r>
              <a:rPr lang="en-US" sz="1800" b="1" smtClean="0">
                <a:solidFill>
                  <a:srgbClr val="FF0000"/>
                </a:solidFill>
                <a:ea typeface="ＭＳ Ｐゴシック" pitchFamily="34" charset="-128"/>
              </a:rPr>
              <a:t>INITIAL CONVERGENCE</a:t>
            </a:r>
            <a:r>
              <a:rPr lang="en-US" sz="1800" smtClean="0">
                <a:ea typeface="ＭＳ Ｐゴシック" pitchFamily="34" charset="-128"/>
              </a:rPr>
              <a:t>: Select one challenge (or more than one if you have time) that seems most pertinent.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34" charset="-128"/>
              </a:rPr>
              <a:t>A. Formulate problem/opportunity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928688" y="1320800"/>
            <a:ext cx="7758112" cy="1524000"/>
          </a:xfrm>
          <a:noFill/>
        </p:spPr>
        <p:txBody>
          <a:bodyPr/>
          <a:lstStyle/>
          <a:p>
            <a:pPr marL="514350" indent="-514350" eaLnBrk="1" hangingPunct="1">
              <a:buFontTx/>
              <a:buAutoNum type="arabicPeriod" startAt="3"/>
            </a:pPr>
            <a:r>
              <a:rPr lang="en-US" sz="2400" b="1" smtClean="0">
                <a:ea typeface="ＭＳ Ｐゴシック" pitchFamily="34" charset="-128"/>
              </a:rPr>
              <a:t>Problem Definition</a:t>
            </a:r>
          </a:p>
          <a:p>
            <a:pPr marL="914400" lvl="1" indent="-514350" eaLnBrk="1" hangingPunct="1">
              <a:buFontTx/>
              <a:buAutoNum type="alphaLcPeriod" startAt="3"/>
            </a:pPr>
            <a:r>
              <a:rPr lang="en-US" sz="1800" b="1" smtClean="0">
                <a:solidFill>
                  <a:srgbClr val="FF0000"/>
                </a:solidFill>
                <a:ea typeface="ＭＳ Ｐゴシック" pitchFamily="34" charset="-128"/>
              </a:rPr>
              <a:t>FINAL DIVERGENCE</a:t>
            </a:r>
            <a:r>
              <a:rPr lang="en-US" sz="1800" smtClean="0">
                <a:ea typeface="ＭＳ Ｐゴシック" pitchFamily="34" charset="-128"/>
              </a:rPr>
              <a:t>: Perform a </a:t>
            </a:r>
            <a:r>
              <a:rPr lang="en-US" altLang="en-US" sz="1800" smtClean="0">
                <a:ea typeface="ＭＳ Ｐゴシック" pitchFamily="34" charset="-128"/>
              </a:rPr>
              <a:t>“</a:t>
            </a:r>
            <a:r>
              <a:rPr lang="en-US" sz="1800" smtClean="0">
                <a:ea typeface="ＭＳ Ｐゴシック" pitchFamily="34" charset="-128"/>
              </a:rPr>
              <a:t>Why – What</a:t>
            </a:r>
            <a:r>
              <a:rPr lang="en-US" altLang="en-US" sz="1800" smtClean="0">
                <a:ea typeface="ＭＳ Ｐゴシック" pitchFamily="34" charset="-128"/>
              </a:rPr>
              <a:t>’</a:t>
            </a:r>
            <a:r>
              <a:rPr lang="en-US" sz="1800" smtClean="0">
                <a:ea typeface="ＭＳ Ｐゴシック" pitchFamily="34" charset="-128"/>
              </a:rPr>
              <a:t>s Stopping</a:t>
            </a:r>
            <a:r>
              <a:rPr lang="en-US" altLang="en-US" sz="1800" smtClean="0">
                <a:ea typeface="ＭＳ Ｐゴシック" pitchFamily="34" charset="-128"/>
              </a:rPr>
              <a:t>”</a:t>
            </a:r>
            <a:r>
              <a:rPr lang="en-US" sz="1800" smtClean="0">
                <a:ea typeface="ＭＳ Ｐゴシック" pitchFamily="34" charset="-128"/>
              </a:rPr>
              <a:t> analysis using your selection as a beginning point. Make a challenge map below…</a:t>
            </a:r>
          </a:p>
          <a:p>
            <a:pPr marL="914400" lvl="1" indent="-514350" eaLnBrk="1" hangingPunct="1">
              <a:buFontTx/>
              <a:buAutoNum type="alphaLcPeriod" startAt="3"/>
            </a:pPr>
            <a:endParaRPr lang="en-US" smtClean="0">
              <a:ea typeface="ＭＳ Ｐゴシック" pitchFamily="34" charset="-128"/>
            </a:endParaRPr>
          </a:p>
          <a:p>
            <a:pPr marL="914400" lvl="1" indent="-514350" eaLnBrk="1" hangingPunct="1">
              <a:buFontTx/>
              <a:buAutoNum type="alphaLcPeriod" startAt="3"/>
            </a:pPr>
            <a:endParaRPr lang="en-US" smtClean="0">
              <a:ea typeface="ＭＳ Ｐゴシック" pitchFamily="34" charset="-128"/>
            </a:endParaRPr>
          </a:p>
          <a:p>
            <a:pPr marL="914400" lvl="1" indent="-514350" eaLnBrk="1" hangingPunct="1">
              <a:buFontTx/>
              <a:buAutoNum type="alphaLcPeriod" startAt="3"/>
            </a:pPr>
            <a:endParaRPr lang="en-US" smtClean="0">
              <a:ea typeface="ＭＳ Ｐゴシック" pitchFamily="34" charset="-128"/>
            </a:endParaRPr>
          </a:p>
          <a:p>
            <a:pPr marL="914400" lvl="1" indent="-514350" eaLnBrk="1" hangingPunct="1">
              <a:buFontTx/>
              <a:buAutoNum type="alphaLcPeriod" startAt="3"/>
            </a:pPr>
            <a:endParaRPr lang="en-US" smtClean="0">
              <a:ea typeface="ＭＳ Ｐゴシック" pitchFamily="34" charset="-128"/>
            </a:endParaRPr>
          </a:p>
          <a:p>
            <a:pPr marL="914400" lvl="1" indent="-514350" eaLnBrk="1" hangingPunct="1">
              <a:buFontTx/>
              <a:buAutoNum type="alphaLcPeriod" startAt="3"/>
            </a:pPr>
            <a:endParaRPr lang="en-US" smtClean="0">
              <a:ea typeface="ＭＳ Ｐゴシック" pitchFamily="34" charset="-128"/>
            </a:endParaRPr>
          </a:p>
          <a:p>
            <a:pPr marL="914400" lvl="1" indent="-514350" eaLnBrk="1" hangingPunct="1">
              <a:buFontTx/>
              <a:buAutoNum type="alphaLcPeriod" startAt="3"/>
            </a:pPr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32772" name="Group 10"/>
          <p:cNvGrpSpPr>
            <a:grpSpLocks/>
          </p:cNvGrpSpPr>
          <p:nvPr/>
        </p:nvGrpSpPr>
        <p:grpSpPr bwMode="auto">
          <a:xfrm>
            <a:off x="2000250" y="2916238"/>
            <a:ext cx="5202238" cy="2084387"/>
            <a:chOff x="2000232" y="3214686"/>
            <a:chExt cx="5202010" cy="2012406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1072195" y="4214759"/>
              <a:ext cx="1856074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76" name="TextBox 5"/>
            <p:cNvSpPr txBox="1">
              <a:spLocks noChangeArrowheads="1"/>
            </p:cNvSpPr>
            <p:nvPr/>
          </p:nvSpPr>
          <p:spPr bwMode="auto">
            <a:xfrm>
              <a:off x="3105054" y="4028238"/>
              <a:ext cx="16337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Futura Medium" pitchFamily="2" charset="0"/>
                </a:rPr>
                <a:t>How Might I…</a:t>
              </a:r>
            </a:p>
          </p:txBody>
        </p:sp>
        <p:sp>
          <p:nvSpPr>
            <p:cNvPr id="32777" name="TextBox 8"/>
            <p:cNvSpPr txBox="1">
              <a:spLocks noChangeArrowheads="1"/>
            </p:cNvSpPr>
            <p:nvPr/>
          </p:nvSpPr>
          <p:spPr bwMode="auto">
            <a:xfrm>
              <a:off x="2214546" y="3214686"/>
              <a:ext cx="36984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Futura Medium" pitchFamily="2" charset="0"/>
                </a:rPr>
                <a:t>Why? Why would it help you to…?</a:t>
              </a:r>
            </a:p>
          </p:txBody>
        </p:sp>
        <p:sp>
          <p:nvSpPr>
            <p:cNvPr id="32778" name="TextBox 9"/>
            <p:cNvSpPr txBox="1">
              <a:spLocks noChangeArrowheads="1"/>
            </p:cNvSpPr>
            <p:nvPr/>
          </p:nvSpPr>
          <p:spPr bwMode="auto">
            <a:xfrm>
              <a:off x="2071670" y="4857760"/>
              <a:ext cx="51305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Futura Medium" pitchFamily="2" charset="0"/>
                </a:rPr>
                <a:t>What</a:t>
              </a:r>
              <a:r>
                <a:rPr lang="en-US" altLang="en-US">
                  <a:latin typeface="Futura Medium" pitchFamily="2" charset="0"/>
                </a:rPr>
                <a:t>’</a:t>
              </a:r>
              <a:r>
                <a:rPr lang="en-US">
                  <a:latin typeface="Futura Medium" pitchFamily="2" charset="0"/>
                </a:rPr>
                <a:t>s stopping?  Is it that you have not yet…?</a:t>
              </a:r>
            </a:p>
          </p:txBody>
        </p:sp>
      </p:grpSp>
      <p:sp>
        <p:nvSpPr>
          <p:cNvPr id="32773" name="Rectangle 11"/>
          <p:cNvSpPr>
            <a:spLocks noChangeArrowheads="1"/>
          </p:cNvSpPr>
          <p:nvPr/>
        </p:nvSpPr>
        <p:spPr bwMode="auto">
          <a:xfrm>
            <a:off x="1049338" y="5075238"/>
            <a:ext cx="79295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514350">
              <a:buFont typeface="Arial" charset="0"/>
              <a:buAutoNum type="alphaLcPeriod" startAt="4"/>
            </a:pPr>
            <a:r>
              <a:rPr lang="en-US" b="1">
                <a:solidFill>
                  <a:srgbClr val="FF0000"/>
                </a:solidFill>
                <a:latin typeface="Futura Medium" pitchFamily="2" charset="0"/>
              </a:rPr>
              <a:t>FINAL CONVERGENCE</a:t>
            </a:r>
            <a:r>
              <a:rPr lang="en-US">
                <a:latin typeface="Futura Medium" pitchFamily="2" charset="0"/>
              </a:rPr>
              <a:t>: Select one best challenge from above. Take this single best creative challenge to the next step.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34" charset="-128"/>
              </a:rPr>
              <a:t>B. Formulate solution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928688" y="1211263"/>
            <a:ext cx="3905250" cy="4525962"/>
          </a:xfrm>
          <a:noFill/>
        </p:spPr>
        <p:txBody>
          <a:bodyPr/>
          <a:lstStyle/>
          <a:p>
            <a:pPr marL="514350" indent="-514350" eaLnBrk="1" hangingPunct="1">
              <a:buFontTx/>
              <a:buAutoNum type="arabicPeriod" startAt="4"/>
            </a:pPr>
            <a:r>
              <a:rPr lang="en-US" sz="2400" b="1" smtClean="0">
                <a:ea typeface="ＭＳ Ｐゴシック" pitchFamily="34" charset="-128"/>
              </a:rPr>
              <a:t>Idea Finding</a:t>
            </a:r>
          </a:p>
          <a:p>
            <a:pPr marL="914400" lvl="1" indent="-514350" eaLnBrk="1" hangingPunct="1">
              <a:buFontTx/>
              <a:buNone/>
            </a:pP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sz="1600" smtClean="0">
                <a:ea typeface="ＭＳ Ｐゴシック" pitchFamily="34" charset="-128"/>
              </a:rPr>
              <a:t>Write the challenge that you selected </a:t>
            </a:r>
            <a:endParaRPr lang="en-US" smtClean="0">
              <a:ea typeface="ＭＳ Ｐゴシック" pitchFamily="34" charset="-128"/>
            </a:endParaRPr>
          </a:p>
          <a:p>
            <a:pPr marL="914400" lvl="1" indent="-514350" eaLnBrk="1" hangingPunct="1">
              <a:buFontTx/>
              <a:buNone/>
            </a:pPr>
            <a:r>
              <a:rPr lang="en-US" smtClean="0">
                <a:ea typeface="ＭＳ Ｐゴシック" pitchFamily="34" charset="-128"/>
              </a:rPr>
              <a:t>	</a:t>
            </a:r>
            <a:r>
              <a:rPr lang="en-US" b="1" i="1" smtClean="0">
                <a:ea typeface="ＭＳ Ｐゴシック" pitchFamily="34" charset="-128"/>
              </a:rPr>
              <a:t>How might I….</a:t>
            </a:r>
          </a:p>
          <a:p>
            <a:pPr marL="914400" lvl="1" indent="-514350" eaLnBrk="1" hangingPunct="1"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914400" lvl="1" indent="-514350"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a.  DIVERGE</a:t>
            </a:r>
            <a:r>
              <a:rPr lang="en-US" smtClean="0">
                <a:ea typeface="ＭＳ Ｐゴシック" pitchFamily="34" charset="-128"/>
              </a:rPr>
              <a:t>: Now generate ideas which might solve this problem as defined above. Defer judgment!</a:t>
            </a:r>
          </a:p>
          <a:p>
            <a:pPr marL="914400" lvl="1" indent="-514350"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b.  CONVERGE</a:t>
            </a:r>
            <a:r>
              <a:rPr lang="en-US" smtClean="0">
                <a:ea typeface="ＭＳ Ｐゴシック" pitchFamily="34" charset="-128"/>
              </a:rPr>
              <a:t>: Select the best ideas and write in the grid</a:t>
            </a:r>
          </a:p>
          <a:p>
            <a:pPr marL="914400" lvl="1" indent="-514350" eaLnBrk="1" hangingPunct="1">
              <a:buFontTx/>
              <a:buAutoNum type="alphaLcPeriod" startAt="3"/>
            </a:pPr>
            <a:endParaRPr lang="en-US" smtClean="0">
              <a:ea typeface="ＭＳ Ｐゴシック" pitchFamily="34" charset="-128"/>
            </a:endParaRPr>
          </a:p>
          <a:p>
            <a:pPr marL="914400" lvl="1" indent="-514350" eaLnBrk="1" hangingPunct="1">
              <a:buFontTx/>
              <a:buAutoNum type="alphaLcPeriod" startAt="3"/>
            </a:pPr>
            <a:endParaRPr lang="en-US" smtClean="0">
              <a:ea typeface="ＭＳ Ｐゴシック" pitchFamily="34" charset="-128"/>
            </a:endParaRPr>
          </a:p>
          <a:p>
            <a:pPr marL="914400" lvl="1" indent="-514350" eaLnBrk="1" hangingPunct="1">
              <a:buFontTx/>
              <a:buAutoNum type="alphaLcPeriod" startAt="3"/>
            </a:pPr>
            <a:endParaRPr lang="en-US" smtClean="0">
              <a:ea typeface="ＭＳ Ｐゴシック" pitchFamily="34" charset="-128"/>
            </a:endParaRPr>
          </a:p>
          <a:p>
            <a:pPr marL="914400" lvl="1" indent="-514350" eaLnBrk="1" hangingPunct="1">
              <a:buFontTx/>
              <a:buAutoNum type="alphaLcPeriod" startAt="3"/>
            </a:pPr>
            <a:endParaRPr lang="en-US" smtClean="0">
              <a:ea typeface="ＭＳ Ｐゴシック" pitchFamily="34" charset="-128"/>
            </a:endParaRPr>
          </a:p>
          <a:p>
            <a:pPr marL="914400" lvl="1" indent="-514350" eaLnBrk="1" hangingPunct="1">
              <a:buFontTx/>
              <a:buAutoNum type="alphaLcPeriod" startAt="3"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5280025" y="1230313"/>
            <a:ext cx="9144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177800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r>
              <a:rPr lang="en-US" sz="1600" b="1" u="sng"/>
              <a:t>Idea Finding Techniques</a:t>
            </a:r>
          </a:p>
          <a:p>
            <a:pPr marL="177800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endParaRPr lang="en-US" sz="1600"/>
          </a:p>
          <a:p>
            <a:pPr marL="635000" lvl="1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r>
              <a:rPr lang="en-US" sz="1600"/>
              <a:t>Un-clumping</a:t>
            </a:r>
          </a:p>
          <a:p>
            <a:pPr marL="635000" lvl="1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endParaRPr lang="en-US" sz="1600"/>
          </a:p>
          <a:p>
            <a:pPr marL="635000" lvl="1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r>
              <a:rPr lang="en-US" sz="1600"/>
              <a:t>Building on wildest idea</a:t>
            </a:r>
          </a:p>
          <a:p>
            <a:pPr marL="635000" lvl="1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endParaRPr lang="en-US" sz="1600"/>
          </a:p>
          <a:p>
            <a:pPr marL="635000" lvl="1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r>
              <a:rPr lang="en-US" sz="1600"/>
              <a:t>The TRANSFORM Principle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95275"/>
            <a:ext cx="7700962" cy="4191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Building on the wildest idea	</a:t>
            </a:r>
            <a:endParaRPr lang="en-US" dirty="0"/>
          </a:p>
        </p:txBody>
      </p:sp>
      <p:sp>
        <p:nvSpPr>
          <p:cNvPr id="34820" name="AutoShape 2" descr="data:image/jpeg;base64,/9j/4AAQSkZJRgABAQAAAQABAAD/2wCEAAkGBxMTEhUUExQVFhUXFxcXFxUXGBgZFxgVFxcXFx0YGBgYHCggGBolHBQUITEhJSkrLi4uFx8zODMsNygtLisBCgoKDg0OGxAQGywkHyQsLCw0LCwvNCwsLCwsLCwsLCwsLCwsLCwsLCwsLCwsLCwsLCwsLCwsLCwsLCwsLCwsLP/AABEIAMIBAwMBIgACEQEDEQH/xAAbAAABBQEBAAAAAAAAAAAAAAADAAECBAUGB//EAEYQAAEDAgMEBwUEBwcDBQAAAAEAAhEDIQQSMQVBUWEGEyJxgZGhMlKxwdEUQpLwI2JygqLS4QcVM1OywvFzg8M0k6PT4v/EABoBAAMBAQEBAAAAAAAAAAAAAAABAgMEBQb/xAAuEQACAgEDAwIGAQQDAAAAAAAAAQIREgMhMRNRYQRBIjJxkaHwsSOBweFCYnL/2gAMAwEAAhEDEQA/AO3OGme064j2jG/QbtfQcFIYQj77r/rH8/nvR067cV2Oair9lj7zvxFOKG/M7fYkkX5FWExcniuwqBdWUshU5UwrthigOVPkRSlCWQYgSxNCPCbKnkGIINT5UUNTFqWQYg8qWREhCdXaDlkF0E5RrAE6dwTsKJZE+RCwmMZUEscDy3jvGqPCTbHRAhNCKGJZUZBiCAUgxEDFIMSch4kA1KAphqllSseIFJFLUsiLDEGki5UoSsdASnEouVPlRkGIEp0TKlCMgoFkT5UVJLIMQMJIyZGQUQypw1EhSZSc72RM75gef0RkNIEQhuC2KWzRHaN+QgeRlBxGAi4II8ipWogcTMypwEsZiG0xeTyAkrFrbZqOOVjQ3vufoFtGMpcGcmo8m2Gp4XPUNplpcysc7XRJaSHtIMgtI0IO5UsXtatiKj8Phiera7KaxjMW6EkiABroJKvpSvx3BTVHVNeCCQQY1i9+Ft6rVtpU2gyTI3bz3TZPszCDDUG03OEDMS42Bkk7/BY20NoUZ7PbPKw8ylCOTpboJvFG0do0Q3MajWji62velidoUmNzF4IOmUyT3QuVqYp7tIaO8D1N1XlgMPc47zkY58d5iFstBe7Muq3wjUxu3XuszsDj94+O7wQ9hYtlOrnfJO7fc6k/nels/YQruD2uqspN1Dm5S48rzHNXNq9TQF3Bp3AASY3D6puWn8kUJRneTKmKo0mAkCpRIMtqSX0oJsHENDqR5wRpddZszF0KjGt7TakC2dpFTnTfOV/dIK81/vqqTOYgH7vAcOatbF2mcNV61gkEkvpmMrtIi1jz181nqaLa53Noz3PU27LJALXa7nAgjkeBQnbNqD7s9xCq4Dp7hn2eH03RoRI8CPmrdbpfhGszGqD+qLv8AJ+K4v6qdUbfCAdh3DVrvIoNao1olxDRxJAHmVh7T/tJddtClBkw997bjkB17yVz1XbTesY+qTiHvALy8DLTk+yGkXgXMQF0Q0Zv5kZucVwd8xwIkEEcRcKS487Yo5gGOZQdmEvpkmm5u/saStattOrTAdlFdhMZqQcHjm6mZ8wfJKWlJDU0zahJUNl7XpV4FN4Lj9wwHeW/wWi6k4atPks2mnTKIpKOZLMgCSZNmTZkASSlRzJSgCUpk2ZNmQBJJRzJ0AWmbLk9t8jgBA/qtehSAEBUarXEjK7LBBNpkbxy71cbXWMm2WkNiHwQg1XiCs3bu12UiIDnv91ug5uO5cpi+l1R5huRnqR4m3otdPQlNWjOWpGJqbRsSSsTEYxjZy3cZvw8Vk4/aY9qpVBPCST4ADRU24kVAcpge84ho8CSF6WnoUt2ck9Rt0kTx2LDbGT3W/4RtnbYeBFJuSNIA853LLq0qLGn9KXP1IaT8Yyxzum2JTrV6op0i8AmXZSAcveSByv5blu1HHf8maTvY16tOoHzWeS4gEBx0BuNTNwQUVvVgZiWax2bv8tY5qpX6P4lgLq0U4Ey+o2XRubclx5DkqNGpxErLO1s/sarTSe52WzsLQqGGuYTa2h8J1K38NggzgvNRVGYwCBuEyQO+BPkug2b0xr0w0HLUaLQ8S6J3EQZjiSuXVhN8G8cUdTtPa7KIBe18OMAhpN/RcD0txjK1fNTeXsDWxIIg77EBbfSLpd9oomkGNyuuZYWuaQQREPId327lmbE6OVawBFEvbUsyoKkNYRMl2UEtMge0I5XkGilBZS2HP4tkU9gbJGJrCn1jWTJzHgNzRN3clodJej78E5pDy+m49l0QQ4XykaT8brsG1MRgqJD8KK1JjZa8PZma0CYeAwTBB7QCwcb0poY3Dvo4imKbgC+k9gzNDm3DY1Ejs8DO5Jas5StfL9xOMUq9xsD0qouYGYvDtqZYioyGvtpOhBsLgjTRXdo4zZWIafaoPNw8MIvzDZDp5+a4LBva43eGAiziCQDzi/KUqFUTcSJuJ1G++7vWj9OrtWhLV23O82Z0Rwj2vIxHXQC1wb2XMeDqL6ciCCibb2XhMPRNV9Nriym1rQ5xveGyBxO+FW2fjsG9zcrndcGuaxxaQ8gtgU6xaDni0OG4CdL8fi3Yh1ZzcQS1zuz2ycgE2GYT2J3iRvWcISlLeT2HKSS2RLCYnDsD3VKbi45shYewydJabmDpddhRdRxWDOaoym+erDi9zWlxAIlrXCZB3g9y8+r4Z1F7qVQXGu+BEkd9x/wpbN23XoD9C4BupBY14kWzHM0wea656OUbi9zCOpT3Og2v0Xr4cCq4U2NLg0Br514Zrxadbcl2Oy8e6hTZWqh7qV2Pdne51CoHZS17S7tNnR2omL2nzLGbdq4ipNd2c6A2EDgABA8la2btitSbUbTcQyoHNc03EGwdGmYWv8AJY6mjOUUpcmkdSKex7QMXSyh+duR2jswgzwPFVcKMOXkisX/AKpqEhp7gfjK852G7aGGo9fTvRJE3aW7oJaYsZFxpviF1WA6dzUFKtR6t3sudnAAd3OAjxK4p6EleO/0Zupp8nTuosOgb3gBCbgQTdjRwh5v4ZbJsbWhjiKrWWkPcAWt5kEgR4qvQwvW0YfW6wO1fShgsdGlskaXuslxyWWXbObG8HkZ+IVN2znzYtI3GSD5R81obOw9Oi3KC8/rVHuee6TuSrFjrg+I0QpOxUZT8K8fdPhf4ILwRqCO9WTtrDgx19Kf22/VGq4sOacjmkxYNe0k8hJjzWlv3QqRm5klD+8a/wDk1+FwN37MjyKdUKjm8V/aEajopNLG8SAT9B5LH2j0pruIAe4Xv2tdQBaIEgrmcPiQzQSbXm2/6oFSsXGT+fzJXqx9NBPZHE9Ztcmxicc+BneSQSbmTMHiVnnHOvBNxBVUNnQKdGgXaR5rZQjHkhyb4IueSZJnvTsfE8xH58ldwWyX1HhstaD94mR5NklHx2x203ta2qypOpyuaGmYg5vOUnqQurBQlyUMLhalV2Wm0uPL5ldtseg3BNa6rDDEk5vaMTlA1kWXS7E2C+gP8QOsOyKTGtnkWiVidPNm0TRDzWBqh0NbmEQSA4ZRwt5Lhl6laksPY6Vo4rL3OdxO03Y+sw1C2mMwY1wFmNJ+8dXf8qO1cC/C1n0nua7KGnMP1uI3G2ncse7Oz/weH55rWODOIpGrTFR9an/jCxBpRDXtAvIiHa6g8Vu4qP8A5M1Jv6lnbOB6io1ubO19NtRjoAsSQQQHHeON5VEkeCzusNp3efd8fMozKvElCg0hZoNmXoHQLbmGptPWPo0nutAY5hN/vPdbwHovOQ5b3Q3bP2euMxHVPgVAQCOTr6ESs9fTygytKdSOr/tA2+0tNKnVpuvDgOsFQW94HK5pHx0XnZygS2Q6ePZI7okHxXX9NquGxZ63Ch7qwgVSxjsjmARmvwsJjTXcuf6P0hUc6maJqucJAa4NqDLclhdZxiezBn1WehUNO/uXqW5UVcPs9zg99PtMbJc2QXtGpfl3s5iY3wtro50dZi6Fd7S4VKQmLZHAgkcweyeRtoutw3RvCU6DsS2liHOa0k03dio0jUtFu0AZsSCuU6K9JhhKlQQ59GpI0aHjWHAabzLZhJ6stSLw5QYKDWRPoBTeMQKrKRqMALT+qXCxNjF94Cvf2kUHuxAqatyBuUiHMjiD7TSSYcLG43Kv0LL6dHEVBUAp04c9otUPVjM0t4Nd7J1VDA7OrbQ6yr17TXDv8J5IJYYu06AAmIiO5DX9Vzb2Ww/+GKRDamIpVabahJFSnTZTdT99rZGdrptqARHppgYDEU85zN7BkQDoHW15WPgilrg4sLTmBLS3eHAxHO6htHAOY/I4ZagAlkQb9oTwNwuuCSWNmEm27oni8Mym7IJeTB7J43BEidCuj6O1cGHOoYtpLHOBp1czh1bnNE5oi2l9OzouKrB4MumdJm9hEeUI+HccsnSY9FWpp5RqyYyxdnp+Hxo2ZUdhK7TUwlTtU3kB0NdEgjRwB1A7960+knRiji6Iq4UtzhvYLSMj2j7pO4jcd2mmnKbO2/QrYI4XEueajZNN5EwAOyA68REX3LO6FdIjhqwl36J5AqNmwm2ccCPgvPejPeS2kvszq6kePZ/gvbD6S1sJNJ+ZwBg033AGhABgtdymDwGq3tn0KeLZUOENXCu0caZDqcnjTnM393nqh/2g4dlVja1Npc9pAc9hB/Ru0cQB2xNgQbSsrottVtMtw2JYaYLpZWH6KrTc7Ql1iWm2vqEmso5xW/77FXTxfA2HwWIw9XJijWfTvmqUqjycp0fxsdxEwuwodFOsY1wxdZ0Sabw7M0tPskg6m8GDfksjau03UazmVQXNbpVaCRlMdp9MQWHtf4lIgcjooYTpA2k1xY9wpyCXMIeASQAbtGs3a5rTY9oqJ9SVNf6Y44rYfafRPFtLRQxNR2uZtR5ABiQRAIc03Ggiyz9k18RWbWDKtPr6UnqhSpONXKe0Wuy3Nu9dZsTpc2octYBvaLWVRAY+JExJLNDy57kTEbLwtdz3MyCuQXNqsEVLggPge2AY7TdYhR1ZLaa/vQ8U90cjT2zjovXptO9tQU2PHJzSyQkuywr8a1oD3YdzhYuIMnmYcPgEknqrsv3+xWPk8JpYYne1vf8A0BRcJRgzPwXQdIukFHEtblw+Vw0dLR4EBtx4hYDSvYU5SW6o4Gop7bnd9DsRhHdmtSpNe0f4jnCHX0h5s7u4Lk9tNy4qrdsF7iMkZSCbRltpCA11txTOZIkarGMMZN9zSUrjRNtYtIc1xDhcEGCDy4Lp9ibQo4wtoY4kvkClWmHCfuOdzOk8e5coX8VGZ+qc9NSX+SVNxZ33S/pZVw7n4WnSNPKMoqOJLiyIDmC0d8nTivOsy7NmJbtGgyjUj7XSgU6hn9JSkZg6ASS0dr92eKwekuxHYSqKZeHhzA9rwIBmQQL3iNVHp8YfBVP+fJWrcvi9jJLlqdHdsPwdZlVtwZDmz7bLS08DoRzAWYGz3p8lj5hdEkmqZlG7s7jp9sylUpsx+HjJVgPGnaM9qNzrEEcR3rhQuh2ftRhwFXCvLs7ntqUhEiREiRxg+JXPEXhZ6CcU4v24+herTdom16LTc2+YHkQYg85FwgNvZSIgrVma7lzAbRrUXZqVRzDxaYnvG/uKY413W9a3suDs/ZmGkGZEk2m91U0U6VQtIc0wReeClxXNDyZ6Ps/bQ2pTNCo7qcS0E0nscWteYuC0HeNRe0kLz/G4R9F5p1Glj26tOvhxHPQpUJNSWEMdq2Dl7Qv2TPZJItzK6fFbeo4xraW0GvpVqctbXY282tVYb6gaei51F6UvhW3b3Rq3mt+e5ytKsRMEiQQYJEg6ju5I5DqcVqTi0ZiGw6XsIuA6w1G/QweYT7U2eaL8uYPYRLKjdHtO+Nx5Sq9WmWxoQRIIMgj5Hkbhb7PdGe62LW2tqmu7rarMtQhoD22a/LY5h73MHdotavWZi8MypUbU66meqdWbBsRLDUBPam4kXka3AXNh5ExpvabgxyjVQ2dtJ1MkAkZgQYJGvdpG5D09lj7DU99yTwfZcPAoL3EADiSTwnQRwstnaFRtaiK5tVa5rKgGhBHZdymCO8HkqWEwTquYNyktaXlpcASG3OWfaPIXVKe25DjvsWqZoVcO1uQNrMeZcCcz2OFiQbWIjuI5rDjI+L2MeCJEHMHDxMK1jsTSL2ObcGC4Qczd0SRBjx3K4qthN2aXR/bz8O6xJZvbMeLTuPod60+mVSpWHXOPsVDRy/qkZ2usYMw64XG1sWJ7Atz/AOVY2ptmrWkwGMlsNaDlGVuUCSeE+ayel8akkaZfDTNrYm0KebJXc5rSA1lWSTSImLTdlyCBxkJbZwH2MyMRSfcgCm4FwaRIMDVpvO4aHVcnn8+Oqgq6W93t2FlsX8TjGuuAQ60RAbF5tuMxpzQ27TrAANqVGgTAa4iJ10PM+app1eKJsk5xJkkk8Tc+aSaUyYGoAeSdOJU6Lg0glrXcnTB/CQfVZ2AziOHioZlKqby0QNzZJjxOqnh+rkipnA3ObBg8SDqOUjvR7BW5f2NXpEmlXa3LUhvWn2qLrw8H3ZIzDeAq20Nn1KD8lVsGJBF2uadHMcLOaeIVWrDXEB2YbnAESO43BVzCbULWdU8CpRmerd90+9TdrTd3WO8FTi07X2Ku9mVqFZzHBzSQ5pBBBggjQgrVxu3TX6jr2B/UkzFjUY4gkGNDbUcVju5GfiOR+qjIg8dxm3lvTcE9xKTRpbZoUesL8KHdSACQ6SWE663yyQJOhtvCz2u3cd+9So1SJAJEgixIsddNQRaDxQwO74JpUqBvexEbuCaUoShUSIhKUuahTfuOqACzZKUyRdyhADgqVSoTEkmBAm9hu7ghync4RvneItHEGb70hhGkEgPzQOBuO6VbpbPe4E0y14t2ZAqfgJkxyWeXIb8QBzSafsNNFqrTc05XAtcNQ4EHxBuhVKYOvmq1faNRwDS92UXa2SQN1p08FWJVJMTLgxOSR7QIg93D0CC3FOb7Jj4hAlMrpCJOqE6knvUZSTuMoGJMXHRJMgBJJJ8pQAkksp4FIMPBKxCST9WUkAaMpg7n5pF10znDR0clAE8105KiHCO7nooPqAaEHjdK0MIR3fBNlTAynTEK6aeKdxjWU8osBk08fMJ9VLqyLwY4wUWBAT3/ABUgVGfzvU6bC6w7r29dENpK2NJt0hkz2z9UethHsEubbiILe4kb0AFKMlJXF2OUXF0xwk5spnuA3jzQXYkDS6pEhkGrXGmqr1KxKGqSAm6oTqVGUyQKYxJKTS3eiCqBxSsARak1qIak71JFgQDO9SazkFF3inMxokA8c2p8jveQlIP5FAEiXD7wUTzcUi4fkoZcEIAmTmUmtO5DzDfKcPHNAEzPD0SQi/mkigAMHAu809YZrkmdDG8LMbiXG0qTMUfovN3OvEvimBeTre/5hOGQLTy5KjTrmb6Sl9qufJG4UXmVHDQ+Vror8TUjXyP1/N1Up1cwtYj6qw19rkJ5MlpBBjXAXj+ijhtutz5SGkbic0E7gI79dFjbZxBkMBtEnms4Fc2t6qfyxZtp6MfmaOr2l0mLHltINghpJAjUAkWOsR4koZ6Y1iRFgJjjfdzFt65cIjSuBrJ3Lc6smuDrqnS6o+A5lMW3NuT36/netTYtZtRwL46wW03kEO1E27tbb5XAtqQQV1vRYmWuGvWDuDQ0l08XQ0HuYUajbjQ9PmzrsHh2MqEzrDXtIAa4SdBGpOYrB2/szqXktk0nElhuYHunmPVPtXauWq2iPbJY4ncIyhoP7suPMytXB12ua5lQ5mxodIHMaRrKj0XqZelnfMXyv8mvqNGOvGvdHKJlq7V2SaQFRsupEwH7gfdJFpWWXr6rS1Y6kVKDtHhThKDxlyMkU0pStCRFMlKUoAkGFS6s8kMuTSkAaOJTZhxKCU6AJ9ZwCXWFDTgoAKH8gpB5QcyWcpUAYhvBM6iOKZr1MIAH1PNRNIoySLAAWHgkrI70yLGZzcJTmYd+Jv0Um4Wnwd5t+iRjgnEcPgvFykenjEY4SnEdr8Q+idmEpxoT3kfRSAHupFo930Tzl2FjEnQpMbpOkXLfokGN5/iH0UMo4fBNlHBPKXYWMTD2y2Kp4ECLzuj6qhK0NtDtj9n5lZy4p/MzVcEmlPKgnCgYXNdbbNsiiAKJJIgy4feyuZMeNuSwAi12lsAiCRPgk1Y06JNxj8+cuJdbtTewgX8AuswOKZVw9Vr3HOWiSI4tOm4AkgcQTwXK7MwJrVAxtpm+4ACSSpNc+i7gfQ2j5qZRvgqMmj0vojSeGvw7+1RLchPAgO07i5pHeufxNLq3uY4CWuLSJ3gx5LR6MbRdWzBgjKJ7hABk6ZuffxVbpKx32mrnp5XS3MBcTkFwYuDr4rT0GtqQnKC+oep0oTipMqdYzh6qJqM4eqF1fL0TijyPkvU6+qcfR0yfWN4eqYVG8PVQ6g+6fJMKJ930R19YOlphesZw/iSNVnA/i/ooCgfdKj1XJPravcOlphusZwP4h9EjUp8D5hD+znh8E32c8PRLravcOlp9gvWU/wBbzCY1Gc/T6oZw591P9mPD4J9bVDpw7Es7P1vT6pZ2fren1UBh+QG/880uo/Z80dXV8h04dgnWs5/nxT9e3n6fVC+z8h58k5och5o6mp5DCHgmazefp9U3WM/W9PqmOH7vNN9lP6vmn1NTyGEPA/WN/W9PqnUfsvIeaSOpqeRYQ7Itsw7TcEeBNj8N3FGZQbrE8xJHDzWiadLeXHvkmEai6nEduNLgx6jROkFsyBhBwJ8NR4KYwfFjvKytYraOHZNqj7gQxhce+SAI7iqtPatFxjLXbvzOpujukGZSuPDYWyAwvBpPf5W596n9mEeybHhv53Mqx9sw++o7uh58wUQYrDzaqPGR8bJ/D3Hv2OD6Rn9O4REBo9J+apVcO5rQ4ix38+Cv7YpTiKjmnO2cwcIgiBz8F0+AxFDEUzTeOrsMwOXLmjVhmbQvMcc9Vq65OhNKNnD4bLnbn9mRm3Wm911uL6LN6p3V06meJBJmb6RFh3rmsbsx7Hlo7YmA5twRx5a710WwxiH1M9atDaY9g1B2zlIAAaYnTtFVpKPyyQpXyjk8pkiDPDfIVnaZJeHQRmY0weQy/EFa+E2LWr1i9xZSzOJJL2iAeAFz6StXpV0elnW03BxptgtBbJbMyAHG4knmoUHT7Dsj0W2eGUzU1e4RpMA6gK/jNnNqsc1w5ggeHHsnksXYO3KlOGmlU3DMwEGBpINvGQu6wdNzmh2ape9wfmVv6aMVCm1b5FqyuW3COO2bhMVg3CpTio3R7Q37hiQLyZjdddHtPH/an9eaLqRIAyv3wPaN7WyiDwVutQd7z/IfIyE/a3Pd3Frj81cdCEZ5L+SXOTVP+DHOGv4aQZ8JKgcLMAOG7faeFhdbbG+852+2Vw3d/iouws/fdHcPot7X6yKMhmCO+Rytql9gHHfxGnGZWuMIDq93d2YUhhYJIeB5D4ORa/WFftGOdn8HC3H+ib7IJ1m3OB6WW05j/eZztr45rIZoO3lkeP8AMi/H5Cv2jHOCHEae9/VOMGOLTxgkiFsBh4sPh/VSdRcbktjnHzejLx+Qrz+DG+zifuwO/wCZU3YQadnTiVrtZF/0ZPcCf9ShU/Yb4NcP96Mn2/IUu5mOww3Bt+Y9L3UThOTeenj8lqMosO5o8Hf1VgYdvvMvxaf5UZ+PyGPkwhht3Z05fn1RTgyfd8Pnb4FatTD7gaduTh/4yq/UkWysPiQP9KM32DFdzO+xm0wOcf09VJmG4n0IHiYV51F29g/dd/RRyEfc1sYcQUZeAryU34W+oTq4Gcv4x9UkZf8AUVeTQGJPF3iwH/apjGGNSf3CVe6oA3ZP4/k2EYNYfufwvWjZkjNGLcdSW/8Ab3+KEa7/APMcR3D4QVpvYAJy+Qd81Sqvb7rvI/NOLsTKjqp/W78hPwTsxB3E95Y5TbWZwf5BGwzmk6O8YAV70TscZtjZIfWe/wDSS4zLbehI+CdtJ7W5Q6r5A/FysdIOs65+RzgLWDWkacSwrKqvxA+7PMtp/wAqwcIqV1ubqTaqwR2US6T9p13ZQPQla2GwzWOlrKk31zGZH6xhY3WV/d7+zT/kVrPXM2aBza35MShGK4QOXkTMNlcSOuF95YR6hH2jQdUhsubpcQD6LMNCpOlI316sev6MFWMVhqr3zlpER/lgn1as2tmqZVqzQ2TgCw/4jj35vquiwzgLyCeGVp+K5nZ7KjbdWPBgHzWh11UAgUxfmLrTRisKFqPc2a2MEiwBjc1v+0K3Ta62vdH9Vi7Mwry69MD8JHq5dDUw/asBFtzfkURaukErSsOyg0t1v4/JyG7DCDczuu8/NWm0TET/AAW+KC+kQ24/+N3yKNibYCnhgRdx8nf1VKphwDqf4lfo4TeQB+476Kq6mZuHa+45aKiG2U3UR7x8QU+UD7w8nI9SmJuHfhd8lNtMRpHmPQhabE2ysQfeYPD6o9Ok3e9vkFF1O8ZQfNWKdI5fYHfb/ck0qGmx24SmRqD4f0R27OZ78d3/AAkwWsG+Ap/GVZpg/dYD+D+ZYui02U6my2/5g8z8whjZY3OYf3iP/GVqmmdHU/UD4PUXYYHRlTwI/mU7DtmT/dLPvZfB3/4CZuyqXAHxb81pdQZ9iqO/KR8ypCiQJyVPBzR8k/hC2UP7tp/5bvAsURs6kdGO9D8Cr7aZ1AqD95v8qhcC4qfwH4NRSHkymNm0+H8JSVsN5Vfwj+VJFIWTLH2RwNwR4kofVEfdJ8XfVUzsiqT/AOqA5dXHhYhJuxK4uMQwn94/FxVWu5FMLUaD7w/eeFWqtA3H8bvmFZdsnEtualN3INM+YKhUwbx7Q9RHhKuLiS0yrTLdzf4yj0zGjfWfkmYyPuz4N+STTeIj91qskwdq4Nj3lz2MJ4mZ88hWbUweGHtMpj8/9Nb1d0uM03d8UfSTPoqVapuyO8RSPwMIqPj7FJv9ZltdhW6Gl+EH/aoitRBtUonhLI+Ss2mBRt/06c+hsrQoU3CHUh+Cmfip+lDKTXGey6jHgfQBGEbyPAgfFGp7MY09lkfuUh/pIVunhQNMhN5lkfB5Q3tuNclBj6e7NP7bT6WVlr6ZHsv8p+BVinhAToNfutfH+pWhhYG/hYvHwEqU49ymmLZ2IpDc4H9h38pVt+MpzMu8iB6tlEwOGcBP8xPmWypOwxJu4jucfm1JVYSuh2YlhEBzfIz/AKUUBhbGZvl84S+wDL/iv8XN/kVR+BqAWqNcODiPlARsydy5RpMAgFv4WKlWpsn2gO7KPqp08NU3Op+H/KjUwjhrB7mtn4qlV8idlZ1MahxjvajiLanxj4BBbhjPs+bAjDDAj2WjvH0CtkIk2k07v4z/AERxhx7rY/acT5SsupSg6UOV3jz7KuYWi6LMoxw6xw+LVMika7MOABFuHtD/AHJzlGryO4un4qoTVsOpaY4VHfyojH1BrTjuqn5hY0ywlUGOzUdHCKn9UKmDvzj/ALVR3rCkC933XeFYH5hHZUI1Dx3vEf6kbjFTzaSR3sfceQRpdHtH8B+ijTed0/inygp3PMey7yJUsZWcwzcu/wDbP8icUrSHuH7rR8aakGk7vNrfm1RIOgDfFo/kTEO2m73vRv8AKkhhz/cb5D/60ydBZUfVdmFzv3lQZiH54zO8ykktlwZMtVqzo9o7t5VOniHx7TvZ4lJJKIPkE2s4i7j5lCpVCSJJ04806SskwduH9O8boFt2/cuVxJh7gLDgkksNb5UdEOQ2EcbXTYqs6faPmU6Syk/hNEtxYPEPAs53mVrUMQ8kS5x11JPBJJYZPHk1SVlnC1Dm1Pmp1KruJ14pJI0pMqaR0GA0HgpBx60jdKZJdWlyzDV9jQc85Rc6J6jiKcgwbad6SSoyLWzzr3Kjtcw61u5JJC+YPYyAZcZVxogWt3JJLdmXuQq13jRzh4lX8DUJbck957kklMuBrk1iwGLDyUG0wNAB4JJLAt8kzSaRcA+AUW20tpokkpZSJ0xcfnei9WDqBv3JJKSmTGFZ7jfwhDdhmAWY3yCSSE2AI0W+6PIJJJItlUj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0666" name="Picture 10" descr="http://www.hydroone.com/Projects/Waterloo/PublishingImages/Sag%20Diagram%20115k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3287713"/>
            <a:ext cx="7212012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2" name="Group 22"/>
          <p:cNvGrpSpPr>
            <a:grpSpLocks/>
          </p:cNvGrpSpPr>
          <p:nvPr/>
        </p:nvGrpSpPr>
        <p:grpSpPr bwMode="auto">
          <a:xfrm>
            <a:off x="165100" y="760413"/>
            <a:ext cx="8732838" cy="2814637"/>
            <a:chOff x="82193" y="986319"/>
            <a:chExt cx="8733034" cy="2815119"/>
          </a:xfrm>
        </p:grpSpPr>
        <p:sp>
          <p:nvSpPr>
            <p:cNvPr id="18" name="Freeform 17"/>
            <p:cNvSpPr/>
            <p:nvPr/>
          </p:nvSpPr>
          <p:spPr>
            <a:xfrm>
              <a:off x="82193" y="1672236"/>
              <a:ext cx="4726094" cy="2129202"/>
            </a:xfrm>
            <a:custGeom>
              <a:avLst/>
              <a:gdLst>
                <a:gd name="connsiteX0" fmla="*/ 0 w 4726113"/>
                <a:gd name="connsiteY0" fmla="*/ 1728265 h 2128957"/>
                <a:gd name="connsiteX1" fmla="*/ 20549 w 4726113"/>
                <a:gd name="connsiteY1" fmla="*/ 1656346 h 2128957"/>
                <a:gd name="connsiteX2" fmla="*/ 41097 w 4726113"/>
                <a:gd name="connsiteY2" fmla="*/ 1615249 h 2128957"/>
                <a:gd name="connsiteX3" fmla="*/ 61645 w 4726113"/>
                <a:gd name="connsiteY3" fmla="*/ 1584427 h 2128957"/>
                <a:gd name="connsiteX4" fmla="*/ 92468 w 4726113"/>
                <a:gd name="connsiteY4" fmla="*/ 1563879 h 2128957"/>
                <a:gd name="connsiteX5" fmla="*/ 102742 w 4726113"/>
                <a:gd name="connsiteY5" fmla="*/ 1533056 h 2128957"/>
                <a:gd name="connsiteX6" fmla="*/ 164387 w 4726113"/>
                <a:gd name="connsiteY6" fmla="*/ 1471411 h 2128957"/>
                <a:gd name="connsiteX7" fmla="*/ 195209 w 4726113"/>
                <a:gd name="connsiteY7" fmla="*/ 1440589 h 2128957"/>
                <a:gd name="connsiteX8" fmla="*/ 226032 w 4726113"/>
                <a:gd name="connsiteY8" fmla="*/ 1420040 h 2128957"/>
                <a:gd name="connsiteX9" fmla="*/ 267128 w 4726113"/>
                <a:gd name="connsiteY9" fmla="*/ 1378944 h 2128957"/>
                <a:gd name="connsiteX10" fmla="*/ 349322 w 4726113"/>
                <a:gd name="connsiteY10" fmla="*/ 1317299 h 2128957"/>
                <a:gd name="connsiteX11" fmla="*/ 410967 w 4726113"/>
                <a:gd name="connsiteY11" fmla="*/ 1265928 h 2128957"/>
                <a:gd name="connsiteX12" fmla="*/ 472611 w 4726113"/>
                <a:gd name="connsiteY12" fmla="*/ 1224831 h 2128957"/>
                <a:gd name="connsiteX13" fmla="*/ 523982 w 4726113"/>
                <a:gd name="connsiteY13" fmla="*/ 1183735 h 2128957"/>
                <a:gd name="connsiteX14" fmla="*/ 544531 w 4726113"/>
                <a:gd name="connsiteY14" fmla="*/ 1163186 h 2128957"/>
                <a:gd name="connsiteX15" fmla="*/ 585627 w 4726113"/>
                <a:gd name="connsiteY15" fmla="*/ 1132364 h 2128957"/>
                <a:gd name="connsiteX16" fmla="*/ 606176 w 4726113"/>
                <a:gd name="connsiteY16" fmla="*/ 1101541 h 2128957"/>
                <a:gd name="connsiteX17" fmla="*/ 636998 w 4726113"/>
                <a:gd name="connsiteY17" fmla="*/ 1070719 h 2128957"/>
                <a:gd name="connsiteX18" fmla="*/ 667820 w 4726113"/>
                <a:gd name="connsiteY18" fmla="*/ 1029622 h 2128957"/>
                <a:gd name="connsiteX19" fmla="*/ 698643 w 4726113"/>
                <a:gd name="connsiteY19" fmla="*/ 998800 h 2128957"/>
                <a:gd name="connsiteX20" fmla="*/ 719191 w 4726113"/>
                <a:gd name="connsiteY20" fmla="*/ 967977 h 2128957"/>
                <a:gd name="connsiteX21" fmla="*/ 739740 w 4726113"/>
                <a:gd name="connsiteY21" fmla="*/ 947429 h 2128957"/>
                <a:gd name="connsiteX22" fmla="*/ 760288 w 4726113"/>
                <a:gd name="connsiteY22" fmla="*/ 916607 h 2128957"/>
                <a:gd name="connsiteX23" fmla="*/ 801385 w 4726113"/>
                <a:gd name="connsiteY23" fmla="*/ 875510 h 2128957"/>
                <a:gd name="connsiteX24" fmla="*/ 811659 w 4726113"/>
                <a:gd name="connsiteY24" fmla="*/ 844688 h 2128957"/>
                <a:gd name="connsiteX25" fmla="*/ 863029 w 4726113"/>
                <a:gd name="connsiteY25" fmla="*/ 803591 h 2128957"/>
                <a:gd name="connsiteX26" fmla="*/ 934949 w 4726113"/>
                <a:gd name="connsiteY26" fmla="*/ 711123 h 2128957"/>
                <a:gd name="connsiteX27" fmla="*/ 976045 w 4726113"/>
                <a:gd name="connsiteY27" fmla="*/ 680301 h 2128957"/>
                <a:gd name="connsiteX28" fmla="*/ 996594 w 4726113"/>
                <a:gd name="connsiteY28" fmla="*/ 659753 h 2128957"/>
                <a:gd name="connsiteX29" fmla="*/ 1037690 w 4726113"/>
                <a:gd name="connsiteY29" fmla="*/ 639204 h 2128957"/>
                <a:gd name="connsiteX30" fmla="*/ 1068513 w 4726113"/>
                <a:gd name="connsiteY30" fmla="*/ 608382 h 2128957"/>
                <a:gd name="connsiteX31" fmla="*/ 1130158 w 4726113"/>
                <a:gd name="connsiteY31" fmla="*/ 577559 h 2128957"/>
                <a:gd name="connsiteX32" fmla="*/ 1150706 w 4726113"/>
                <a:gd name="connsiteY32" fmla="*/ 546737 h 2128957"/>
                <a:gd name="connsiteX33" fmla="*/ 1212351 w 4726113"/>
                <a:gd name="connsiteY33" fmla="*/ 505640 h 2128957"/>
                <a:gd name="connsiteX34" fmla="*/ 1243173 w 4726113"/>
                <a:gd name="connsiteY34" fmla="*/ 485092 h 2128957"/>
                <a:gd name="connsiteX35" fmla="*/ 1263722 w 4726113"/>
                <a:gd name="connsiteY35" fmla="*/ 464544 h 2128957"/>
                <a:gd name="connsiteX36" fmla="*/ 1325367 w 4726113"/>
                <a:gd name="connsiteY36" fmla="*/ 423447 h 2128957"/>
                <a:gd name="connsiteX37" fmla="*/ 1397286 w 4726113"/>
                <a:gd name="connsiteY37" fmla="*/ 372076 h 2128957"/>
                <a:gd name="connsiteX38" fmla="*/ 1428108 w 4726113"/>
                <a:gd name="connsiteY38" fmla="*/ 341254 h 2128957"/>
                <a:gd name="connsiteX39" fmla="*/ 1489753 w 4726113"/>
                <a:gd name="connsiteY39" fmla="*/ 300157 h 2128957"/>
                <a:gd name="connsiteX40" fmla="*/ 1530850 w 4726113"/>
                <a:gd name="connsiteY40" fmla="*/ 269335 h 2128957"/>
                <a:gd name="connsiteX41" fmla="*/ 1551398 w 4726113"/>
                <a:gd name="connsiteY41" fmla="*/ 248786 h 2128957"/>
                <a:gd name="connsiteX42" fmla="*/ 1582220 w 4726113"/>
                <a:gd name="connsiteY42" fmla="*/ 228238 h 2128957"/>
                <a:gd name="connsiteX43" fmla="*/ 1602769 w 4726113"/>
                <a:gd name="connsiteY43" fmla="*/ 207690 h 2128957"/>
                <a:gd name="connsiteX44" fmla="*/ 1633591 w 4726113"/>
                <a:gd name="connsiteY44" fmla="*/ 187141 h 2128957"/>
                <a:gd name="connsiteX45" fmla="*/ 1654140 w 4726113"/>
                <a:gd name="connsiteY45" fmla="*/ 166593 h 2128957"/>
                <a:gd name="connsiteX46" fmla="*/ 1684962 w 4726113"/>
                <a:gd name="connsiteY46" fmla="*/ 156319 h 2128957"/>
                <a:gd name="connsiteX47" fmla="*/ 1736333 w 4726113"/>
                <a:gd name="connsiteY47" fmla="*/ 104948 h 2128957"/>
                <a:gd name="connsiteX48" fmla="*/ 1767155 w 4726113"/>
                <a:gd name="connsiteY48" fmla="*/ 84400 h 2128957"/>
                <a:gd name="connsiteX49" fmla="*/ 1808252 w 4726113"/>
                <a:gd name="connsiteY49" fmla="*/ 43303 h 2128957"/>
                <a:gd name="connsiteX50" fmla="*/ 1869897 w 4726113"/>
                <a:gd name="connsiteY50" fmla="*/ 22755 h 2128957"/>
                <a:gd name="connsiteX51" fmla="*/ 1900719 w 4726113"/>
                <a:gd name="connsiteY51" fmla="*/ 2207 h 2128957"/>
                <a:gd name="connsiteX52" fmla="*/ 2075380 w 4726113"/>
                <a:gd name="connsiteY52" fmla="*/ 22755 h 2128957"/>
                <a:gd name="connsiteX53" fmla="*/ 2147299 w 4726113"/>
                <a:gd name="connsiteY53" fmla="*/ 74126 h 2128957"/>
                <a:gd name="connsiteX54" fmla="*/ 2178122 w 4726113"/>
                <a:gd name="connsiteY54" fmla="*/ 94674 h 2128957"/>
                <a:gd name="connsiteX55" fmla="*/ 2239767 w 4726113"/>
                <a:gd name="connsiteY55" fmla="*/ 135771 h 2128957"/>
                <a:gd name="connsiteX56" fmla="*/ 2270589 w 4726113"/>
                <a:gd name="connsiteY56" fmla="*/ 166593 h 2128957"/>
                <a:gd name="connsiteX57" fmla="*/ 2280863 w 4726113"/>
                <a:gd name="connsiteY57" fmla="*/ 197416 h 2128957"/>
                <a:gd name="connsiteX58" fmla="*/ 2311686 w 4726113"/>
                <a:gd name="connsiteY58" fmla="*/ 217964 h 2128957"/>
                <a:gd name="connsiteX59" fmla="*/ 2332234 w 4726113"/>
                <a:gd name="connsiteY59" fmla="*/ 248786 h 2128957"/>
                <a:gd name="connsiteX60" fmla="*/ 2363056 w 4726113"/>
                <a:gd name="connsiteY60" fmla="*/ 279609 h 2128957"/>
                <a:gd name="connsiteX61" fmla="*/ 2373331 w 4726113"/>
                <a:gd name="connsiteY61" fmla="*/ 310431 h 2128957"/>
                <a:gd name="connsiteX62" fmla="*/ 2393879 w 4726113"/>
                <a:gd name="connsiteY62" fmla="*/ 330980 h 2128957"/>
                <a:gd name="connsiteX63" fmla="*/ 2455524 w 4726113"/>
                <a:gd name="connsiteY63" fmla="*/ 402899 h 2128957"/>
                <a:gd name="connsiteX64" fmla="*/ 2465798 w 4726113"/>
                <a:gd name="connsiteY64" fmla="*/ 433721 h 2128957"/>
                <a:gd name="connsiteX65" fmla="*/ 2496620 w 4726113"/>
                <a:gd name="connsiteY65" fmla="*/ 454270 h 2128957"/>
                <a:gd name="connsiteX66" fmla="*/ 2537717 w 4726113"/>
                <a:gd name="connsiteY66" fmla="*/ 505640 h 2128957"/>
                <a:gd name="connsiteX67" fmla="*/ 2558265 w 4726113"/>
                <a:gd name="connsiteY67" fmla="*/ 546737 h 2128957"/>
                <a:gd name="connsiteX68" fmla="*/ 2661007 w 4726113"/>
                <a:gd name="connsiteY68" fmla="*/ 670027 h 2128957"/>
                <a:gd name="connsiteX69" fmla="*/ 2681555 w 4726113"/>
                <a:gd name="connsiteY69" fmla="*/ 711123 h 2128957"/>
                <a:gd name="connsiteX70" fmla="*/ 2743200 w 4726113"/>
                <a:gd name="connsiteY70" fmla="*/ 762494 h 2128957"/>
                <a:gd name="connsiteX71" fmla="*/ 2763749 w 4726113"/>
                <a:gd name="connsiteY71" fmla="*/ 783043 h 2128957"/>
                <a:gd name="connsiteX72" fmla="*/ 2794571 w 4726113"/>
                <a:gd name="connsiteY72" fmla="*/ 803591 h 2128957"/>
                <a:gd name="connsiteX73" fmla="*/ 2835668 w 4726113"/>
                <a:gd name="connsiteY73" fmla="*/ 834413 h 2128957"/>
                <a:gd name="connsiteX74" fmla="*/ 2928135 w 4726113"/>
                <a:gd name="connsiteY74" fmla="*/ 875510 h 2128957"/>
                <a:gd name="connsiteX75" fmla="*/ 2958958 w 4726113"/>
                <a:gd name="connsiteY75" fmla="*/ 885784 h 2128957"/>
                <a:gd name="connsiteX76" fmla="*/ 2989780 w 4726113"/>
                <a:gd name="connsiteY76" fmla="*/ 896058 h 2128957"/>
                <a:gd name="connsiteX77" fmla="*/ 3030877 w 4726113"/>
                <a:gd name="connsiteY77" fmla="*/ 906332 h 2128957"/>
                <a:gd name="connsiteX78" fmla="*/ 3092522 w 4726113"/>
                <a:gd name="connsiteY78" fmla="*/ 926881 h 2128957"/>
                <a:gd name="connsiteX79" fmla="*/ 3113070 w 4726113"/>
                <a:gd name="connsiteY79" fmla="*/ 957703 h 2128957"/>
                <a:gd name="connsiteX80" fmla="*/ 3133618 w 4726113"/>
                <a:gd name="connsiteY80" fmla="*/ 978252 h 2128957"/>
                <a:gd name="connsiteX81" fmla="*/ 3205537 w 4726113"/>
                <a:gd name="connsiteY81" fmla="*/ 1080993 h 2128957"/>
                <a:gd name="connsiteX82" fmla="*/ 3256908 w 4726113"/>
                <a:gd name="connsiteY82" fmla="*/ 1132364 h 2128957"/>
                <a:gd name="connsiteX83" fmla="*/ 3267182 w 4726113"/>
                <a:gd name="connsiteY83" fmla="*/ 1163186 h 2128957"/>
                <a:gd name="connsiteX84" fmla="*/ 3287731 w 4726113"/>
                <a:gd name="connsiteY84" fmla="*/ 1183735 h 2128957"/>
                <a:gd name="connsiteX85" fmla="*/ 3328827 w 4726113"/>
                <a:gd name="connsiteY85" fmla="*/ 1276202 h 2128957"/>
                <a:gd name="connsiteX86" fmla="*/ 3369924 w 4726113"/>
                <a:gd name="connsiteY86" fmla="*/ 1368670 h 2128957"/>
                <a:gd name="connsiteX87" fmla="*/ 3380198 w 4726113"/>
                <a:gd name="connsiteY87" fmla="*/ 1399492 h 2128957"/>
                <a:gd name="connsiteX88" fmla="*/ 3411020 w 4726113"/>
                <a:gd name="connsiteY88" fmla="*/ 1430315 h 2128957"/>
                <a:gd name="connsiteX89" fmla="*/ 3452117 w 4726113"/>
                <a:gd name="connsiteY89" fmla="*/ 1491959 h 2128957"/>
                <a:gd name="connsiteX90" fmla="*/ 3493214 w 4726113"/>
                <a:gd name="connsiteY90" fmla="*/ 1533056 h 2128957"/>
                <a:gd name="connsiteX91" fmla="*/ 3513762 w 4726113"/>
                <a:gd name="connsiteY91" fmla="*/ 1563879 h 2128957"/>
                <a:gd name="connsiteX92" fmla="*/ 3544585 w 4726113"/>
                <a:gd name="connsiteY92" fmla="*/ 1574153 h 2128957"/>
                <a:gd name="connsiteX93" fmla="*/ 3637052 w 4726113"/>
                <a:gd name="connsiteY93" fmla="*/ 1604975 h 2128957"/>
                <a:gd name="connsiteX94" fmla="*/ 3678149 w 4726113"/>
                <a:gd name="connsiteY94" fmla="*/ 1615249 h 2128957"/>
                <a:gd name="connsiteX95" fmla="*/ 3708971 w 4726113"/>
                <a:gd name="connsiteY95" fmla="*/ 1625523 h 2128957"/>
                <a:gd name="connsiteX96" fmla="*/ 3852809 w 4726113"/>
                <a:gd name="connsiteY96" fmla="*/ 1646072 h 2128957"/>
                <a:gd name="connsiteX97" fmla="*/ 3965825 w 4726113"/>
                <a:gd name="connsiteY97" fmla="*/ 1697443 h 2128957"/>
                <a:gd name="connsiteX98" fmla="*/ 3996647 w 4726113"/>
                <a:gd name="connsiteY98" fmla="*/ 1707717 h 2128957"/>
                <a:gd name="connsiteX99" fmla="*/ 4017196 w 4726113"/>
                <a:gd name="connsiteY99" fmla="*/ 1728265 h 2128957"/>
                <a:gd name="connsiteX100" fmla="*/ 4058292 w 4726113"/>
                <a:gd name="connsiteY100" fmla="*/ 1738539 h 2128957"/>
                <a:gd name="connsiteX101" fmla="*/ 4140486 w 4726113"/>
                <a:gd name="connsiteY101" fmla="*/ 1769362 h 2128957"/>
                <a:gd name="connsiteX102" fmla="*/ 4222679 w 4726113"/>
                <a:gd name="connsiteY102" fmla="*/ 1831007 h 2128957"/>
                <a:gd name="connsiteX103" fmla="*/ 4304872 w 4726113"/>
                <a:gd name="connsiteY103" fmla="*/ 1892652 h 2128957"/>
                <a:gd name="connsiteX104" fmla="*/ 4376791 w 4726113"/>
                <a:gd name="connsiteY104" fmla="*/ 1944022 h 2128957"/>
                <a:gd name="connsiteX105" fmla="*/ 4407614 w 4726113"/>
                <a:gd name="connsiteY105" fmla="*/ 1954297 h 2128957"/>
                <a:gd name="connsiteX106" fmla="*/ 4458985 w 4726113"/>
                <a:gd name="connsiteY106" fmla="*/ 1995393 h 2128957"/>
                <a:gd name="connsiteX107" fmla="*/ 4489807 w 4726113"/>
                <a:gd name="connsiteY107" fmla="*/ 2015941 h 2128957"/>
                <a:gd name="connsiteX108" fmla="*/ 4510355 w 4726113"/>
                <a:gd name="connsiteY108" fmla="*/ 2036490 h 2128957"/>
                <a:gd name="connsiteX109" fmla="*/ 4541178 w 4726113"/>
                <a:gd name="connsiteY109" fmla="*/ 2046764 h 2128957"/>
                <a:gd name="connsiteX110" fmla="*/ 4572000 w 4726113"/>
                <a:gd name="connsiteY110" fmla="*/ 2067312 h 2128957"/>
                <a:gd name="connsiteX111" fmla="*/ 4664468 w 4726113"/>
                <a:gd name="connsiteY111" fmla="*/ 2098135 h 2128957"/>
                <a:gd name="connsiteX112" fmla="*/ 4695290 w 4726113"/>
                <a:gd name="connsiteY112" fmla="*/ 2108409 h 2128957"/>
                <a:gd name="connsiteX113" fmla="*/ 4726113 w 4726113"/>
                <a:gd name="connsiteY113" fmla="*/ 2128957 h 212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4726113" h="2128957">
                  <a:moveTo>
                    <a:pt x="0" y="1728265"/>
                  </a:moveTo>
                  <a:cubicBezTo>
                    <a:pt x="5216" y="1707400"/>
                    <a:pt x="11702" y="1676989"/>
                    <a:pt x="20549" y="1656346"/>
                  </a:cubicBezTo>
                  <a:cubicBezTo>
                    <a:pt x="26582" y="1642269"/>
                    <a:pt x="33498" y="1628547"/>
                    <a:pt x="41097" y="1615249"/>
                  </a:cubicBezTo>
                  <a:cubicBezTo>
                    <a:pt x="47223" y="1604528"/>
                    <a:pt x="52914" y="1593158"/>
                    <a:pt x="61645" y="1584427"/>
                  </a:cubicBezTo>
                  <a:cubicBezTo>
                    <a:pt x="70377" y="1575696"/>
                    <a:pt x="82194" y="1570728"/>
                    <a:pt x="92468" y="1563879"/>
                  </a:cubicBezTo>
                  <a:cubicBezTo>
                    <a:pt x="95893" y="1553605"/>
                    <a:pt x="96093" y="1541605"/>
                    <a:pt x="102742" y="1533056"/>
                  </a:cubicBezTo>
                  <a:cubicBezTo>
                    <a:pt x="120583" y="1510118"/>
                    <a:pt x="143839" y="1491959"/>
                    <a:pt x="164387" y="1471411"/>
                  </a:cubicBezTo>
                  <a:cubicBezTo>
                    <a:pt x="174661" y="1461137"/>
                    <a:pt x="183120" y="1448649"/>
                    <a:pt x="195209" y="1440589"/>
                  </a:cubicBezTo>
                  <a:cubicBezTo>
                    <a:pt x="205483" y="1433739"/>
                    <a:pt x="216657" y="1428076"/>
                    <a:pt x="226032" y="1420040"/>
                  </a:cubicBezTo>
                  <a:cubicBezTo>
                    <a:pt x="240741" y="1407432"/>
                    <a:pt x="252245" y="1391346"/>
                    <a:pt x="267128" y="1378944"/>
                  </a:cubicBezTo>
                  <a:cubicBezTo>
                    <a:pt x="293438" y="1357019"/>
                    <a:pt x="325106" y="1341516"/>
                    <a:pt x="349322" y="1317299"/>
                  </a:cubicBezTo>
                  <a:cubicBezTo>
                    <a:pt x="377375" y="1289244"/>
                    <a:pt x="370257" y="1294425"/>
                    <a:pt x="410967" y="1265928"/>
                  </a:cubicBezTo>
                  <a:cubicBezTo>
                    <a:pt x="431199" y="1251766"/>
                    <a:pt x="455148" y="1242293"/>
                    <a:pt x="472611" y="1224831"/>
                  </a:cubicBezTo>
                  <a:cubicBezTo>
                    <a:pt x="522232" y="1175212"/>
                    <a:pt x="459171" y="1235584"/>
                    <a:pt x="523982" y="1183735"/>
                  </a:cubicBezTo>
                  <a:cubicBezTo>
                    <a:pt x="531546" y="1177684"/>
                    <a:pt x="537089" y="1169387"/>
                    <a:pt x="544531" y="1163186"/>
                  </a:cubicBezTo>
                  <a:cubicBezTo>
                    <a:pt x="557685" y="1152224"/>
                    <a:pt x="573519" y="1144472"/>
                    <a:pt x="585627" y="1132364"/>
                  </a:cubicBezTo>
                  <a:cubicBezTo>
                    <a:pt x="594359" y="1123632"/>
                    <a:pt x="598271" y="1111027"/>
                    <a:pt x="606176" y="1101541"/>
                  </a:cubicBezTo>
                  <a:cubicBezTo>
                    <a:pt x="615478" y="1090379"/>
                    <a:pt x="627542" y="1081751"/>
                    <a:pt x="636998" y="1070719"/>
                  </a:cubicBezTo>
                  <a:cubicBezTo>
                    <a:pt x="648142" y="1057718"/>
                    <a:pt x="656676" y="1042623"/>
                    <a:pt x="667820" y="1029622"/>
                  </a:cubicBezTo>
                  <a:cubicBezTo>
                    <a:pt x="677276" y="1018590"/>
                    <a:pt x="689341" y="1009962"/>
                    <a:pt x="698643" y="998800"/>
                  </a:cubicBezTo>
                  <a:cubicBezTo>
                    <a:pt x="706548" y="989314"/>
                    <a:pt x="711477" y="977619"/>
                    <a:pt x="719191" y="967977"/>
                  </a:cubicBezTo>
                  <a:cubicBezTo>
                    <a:pt x="725242" y="960413"/>
                    <a:pt x="733689" y="954993"/>
                    <a:pt x="739740" y="947429"/>
                  </a:cubicBezTo>
                  <a:cubicBezTo>
                    <a:pt x="747454" y="937787"/>
                    <a:pt x="752252" y="925982"/>
                    <a:pt x="760288" y="916607"/>
                  </a:cubicBezTo>
                  <a:cubicBezTo>
                    <a:pt x="772896" y="901898"/>
                    <a:pt x="801385" y="875510"/>
                    <a:pt x="801385" y="875510"/>
                  </a:cubicBezTo>
                  <a:cubicBezTo>
                    <a:pt x="804810" y="865236"/>
                    <a:pt x="806087" y="853974"/>
                    <a:pt x="811659" y="844688"/>
                  </a:cubicBezTo>
                  <a:cubicBezTo>
                    <a:pt x="821420" y="828420"/>
                    <a:pt x="849028" y="812925"/>
                    <a:pt x="863029" y="803591"/>
                  </a:cubicBezTo>
                  <a:cubicBezTo>
                    <a:pt x="893948" y="757213"/>
                    <a:pt x="897393" y="743314"/>
                    <a:pt x="934949" y="711123"/>
                  </a:cubicBezTo>
                  <a:cubicBezTo>
                    <a:pt x="947950" y="699979"/>
                    <a:pt x="962890" y="691263"/>
                    <a:pt x="976045" y="680301"/>
                  </a:cubicBezTo>
                  <a:cubicBezTo>
                    <a:pt x="983487" y="674100"/>
                    <a:pt x="988534" y="665126"/>
                    <a:pt x="996594" y="659753"/>
                  </a:cubicBezTo>
                  <a:cubicBezTo>
                    <a:pt x="1009337" y="651257"/>
                    <a:pt x="1025227" y="648106"/>
                    <a:pt x="1037690" y="639204"/>
                  </a:cubicBezTo>
                  <a:cubicBezTo>
                    <a:pt x="1049513" y="630759"/>
                    <a:pt x="1057351" y="617684"/>
                    <a:pt x="1068513" y="608382"/>
                  </a:cubicBezTo>
                  <a:cubicBezTo>
                    <a:pt x="1095069" y="586253"/>
                    <a:pt x="1099267" y="587857"/>
                    <a:pt x="1130158" y="577559"/>
                  </a:cubicBezTo>
                  <a:cubicBezTo>
                    <a:pt x="1137007" y="567285"/>
                    <a:pt x="1141413" y="554868"/>
                    <a:pt x="1150706" y="546737"/>
                  </a:cubicBezTo>
                  <a:cubicBezTo>
                    <a:pt x="1169292" y="530474"/>
                    <a:pt x="1191803" y="519339"/>
                    <a:pt x="1212351" y="505640"/>
                  </a:cubicBezTo>
                  <a:cubicBezTo>
                    <a:pt x="1222625" y="498791"/>
                    <a:pt x="1234442" y="493823"/>
                    <a:pt x="1243173" y="485092"/>
                  </a:cubicBezTo>
                  <a:cubicBezTo>
                    <a:pt x="1250023" y="478243"/>
                    <a:pt x="1255973" y="470356"/>
                    <a:pt x="1263722" y="464544"/>
                  </a:cubicBezTo>
                  <a:cubicBezTo>
                    <a:pt x="1283479" y="449726"/>
                    <a:pt x="1307904" y="440910"/>
                    <a:pt x="1325367" y="423447"/>
                  </a:cubicBezTo>
                  <a:cubicBezTo>
                    <a:pt x="1405505" y="343309"/>
                    <a:pt x="1302625" y="439691"/>
                    <a:pt x="1397286" y="372076"/>
                  </a:cubicBezTo>
                  <a:cubicBezTo>
                    <a:pt x="1409109" y="363631"/>
                    <a:pt x="1416639" y="350174"/>
                    <a:pt x="1428108" y="341254"/>
                  </a:cubicBezTo>
                  <a:cubicBezTo>
                    <a:pt x="1447602" y="326092"/>
                    <a:pt x="1469996" y="314974"/>
                    <a:pt x="1489753" y="300157"/>
                  </a:cubicBezTo>
                  <a:cubicBezTo>
                    <a:pt x="1503452" y="289883"/>
                    <a:pt x="1517695" y="280297"/>
                    <a:pt x="1530850" y="269335"/>
                  </a:cubicBezTo>
                  <a:cubicBezTo>
                    <a:pt x="1538291" y="263134"/>
                    <a:pt x="1543834" y="254837"/>
                    <a:pt x="1551398" y="248786"/>
                  </a:cubicBezTo>
                  <a:cubicBezTo>
                    <a:pt x="1561040" y="241072"/>
                    <a:pt x="1572578" y="235952"/>
                    <a:pt x="1582220" y="228238"/>
                  </a:cubicBezTo>
                  <a:cubicBezTo>
                    <a:pt x="1589784" y="222187"/>
                    <a:pt x="1595205" y="213741"/>
                    <a:pt x="1602769" y="207690"/>
                  </a:cubicBezTo>
                  <a:cubicBezTo>
                    <a:pt x="1612411" y="199976"/>
                    <a:pt x="1623949" y="194855"/>
                    <a:pt x="1633591" y="187141"/>
                  </a:cubicBezTo>
                  <a:cubicBezTo>
                    <a:pt x="1641155" y="181090"/>
                    <a:pt x="1645834" y="171577"/>
                    <a:pt x="1654140" y="166593"/>
                  </a:cubicBezTo>
                  <a:cubicBezTo>
                    <a:pt x="1663426" y="161021"/>
                    <a:pt x="1674688" y="159744"/>
                    <a:pt x="1684962" y="156319"/>
                  </a:cubicBezTo>
                  <a:cubicBezTo>
                    <a:pt x="1702086" y="139195"/>
                    <a:pt x="1716184" y="118381"/>
                    <a:pt x="1736333" y="104948"/>
                  </a:cubicBezTo>
                  <a:cubicBezTo>
                    <a:pt x="1746607" y="98099"/>
                    <a:pt x="1757780" y="92436"/>
                    <a:pt x="1767155" y="84400"/>
                  </a:cubicBezTo>
                  <a:cubicBezTo>
                    <a:pt x="1781864" y="71792"/>
                    <a:pt x="1789873" y="49429"/>
                    <a:pt x="1808252" y="43303"/>
                  </a:cubicBezTo>
                  <a:lnTo>
                    <a:pt x="1869897" y="22755"/>
                  </a:lnTo>
                  <a:cubicBezTo>
                    <a:pt x="1880171" y="15906"/>
                    <a:pt x="1888392" y="2932"/>
                    <a:pt x="1900719" y="2207"/>
                  </a:cubicBezTo>
                  <a:cubicBezTo>
                    <a:pt x="1918151" y="1182"/>
                    <a:pt x="2029869" y="0"/>
                    <a:pt x="2075380" y="22755"/>
                  </a:cubicBezTo>
                  <a:cubicBezTo>
                    <a:pt x="2091530" y="30830"/>
                    <a:pt x="2136430" y="66362"/>
                    <a:pt x="2147299" y="74126"/>
                  </a:cubicBezTo>
                  <a:cubicBezTo>
                    <a:pt x="2157347" y="81303"/>
                    <a:pt x="2168636" y="86769"/>
                    <a:pt x="2178122" y="94674"/>
                  </a:cubicBezTo>
                  <a:cubicBezTo>
                    <a:pt x="2229430" y="137431"/>
                    <a:pt x="2185598" y="117715"/>
                    <a:pt x="2239767" y="135771"/>
                  </a:cubicBezTo>
                  <a:cubicBezTo>
                    <a:pt x="2250041" y="146045"/>
                    <a:pt x="2262530" y="154504"/>
                    <a:pt x="2270589" y="166593"/>
                  </a:cubicBezTo>
                  <a:cubicBezTo>
                    <a:pt x="2276596" y="175604"/>
                    <a:pt x="2274097" y="188959"/>
                    <a:pt x="2280863" y="197416"/>
                  </a:cubicBezTo>
                  <a:cubicBezTo>
                    <a:pt x="2288577" y="207058"/>
                    <a:pt x="2301412" y="211115"/>
                    <a:pt x="2311686" y="217964"/>
                  </a:cubicBezTo>
                  <a:cubicBezTo>
                    <a:pt x="2318535" y="228238"/>
                    <a:pt x="2324329" y="239300"/>
                    <a:pt x="2332234" y="248786"/>
                  </a:cubicBezTo>
                  <a:cubicBezTo>
                    <a:pt x="2341536" y="259948"/>
                    <a:pt x="2354996" y="267519"/>
                    <a:pt x="2363056" y="279609"/>
                  </a:cubicBezTo>
                  <a:cubicBezTo>
                    <a:pt x="2369063" y="288620"/>
                    <a:pt x="2367759" y="301145"/>
                    <a:pt x="2373331" y="310431"/>
                  </a:cubicBezTo>
                  <a:cubicBezTo>
                    <a:pt x="2378315" y="318737"/>
                    <a:pt x="2387678" y="323538"/>
                    <a:pt x="2393879" y="330980"/>
                  </a:cubicBezTo>
                  <a:cubicBezTo>
                    <a:pt x="2459773" y="410054"/>
                    <a:pt x="2390230" y="337605"/>
                    <a:pt x="2455524" y="402899"/>
                  </a:cubicBezTo>
                  <a:cubicBezTo>
                    <a:pt x="2458949" y="413173"/>
                    <a:pt x="2459033" y="425264"/>
                    <a:pt x="2465798" y="433721"/>
                  </a:cubicBezTo>
                  <a:cubicBezTo>
                    <a:pt x="2473512" y="443363"/>
                    <a:pt x="2486978" y="446556"/>
                    <a:pt x="2496620" y="454270"/>
                  </a:cubicBezTo>
                  <a:cubicBezTo>
                    <a:pt x="2514386" y="468483"/>
                    <a:pt x="2526473" y="485963"/>
                    <a:pt x="2537717" y="505640"/>
                  </a:cubicBezTo>
                  <a:cubicBezTo>
                    <a:pt x="2545316" y="518938"/>
                    <a:pt x="2549076" y="534484"/>
                    <a:pt x="2558265" y="546737"/>
                  </a:cubicBezTo>
                  <a:cubicBezTo>
                    <a:pt x="2614788" y="622102"/>
                    <a:pt x="2603277" y="554567"/>
                    <a:pt x="2661007" y="670027"/>
                  </a:cubicBezTo>
                  <a:cubicBezTo>
                    <a:pt x="2667856" y="683726"/>
                    <a:pt x="2673059" y="698380"/>
                    <a:pt x="2681555" y="711123"/>
                  </a:cubicBezTo>
                  <a:cubicBezTo>
                    <a:pt x="2693174" y="728551"/>
                    <a:pt x="2731544" y="752780"/>
                    <a:pt x="2743200" y="762494"/>
                  </a:cubicBezTo>
                  <a:cubicBezTo>
                    <a:pt x="2750642" y="768695"/>
                    <a:pt x="2756185" y="776992"/>
                    <a:pt x="2763749" y="783043"/>
                  </a:cubicBezTo>
                  <a:cubicBezTo>
                    <a:pt x="2773391" y="790757"/>
                    <a:pt x="2784523" y="796414"/>
                    <a:pt x="2794571" y="803591"/>
                  </a:cubicBezTo>
                  <a:cubicBezTo>
                    <a:pt x="2808505" y="813544"/>
                    <a:pt x="2821734" y="824460"/>
                    <a:pt x="2835668" y="834413"/>
                  </a:cubicBezTo>
                  <a:cubicBezTo>
                    <a:pt x="2878410" y="864943"/>
                    <a:pt x="2865479" y="854625"/>
                    <a:pt x="2928135" y="875510"/>
                  </a:cubicBezTo>
                  <a:lnTo>
                    <a:pt x="2958958" y="885784"/>
                  </a:lnTo>
                  <a:cubicBezTo>
                    <a:pt x="2969232" y="889209"/>
                    <a:pt x="2979274" y="893431"/>
                    <a:pt x="2989780" y="896058"/>
                  </a:cubicBezTo>
                  <a:cubicBezTo>
                    <a:pt x="3003479" y="899483"/>
                    <a:pt x="3017352" y="902274"/>
                    <a:pt x="3030877" y="906332"/>
                  </a:cubicBezTo>
                  <a:cubicBezTo>
                    <a:pt x="3051623" y="912556"/>
                    <a:pt x="3092522" y="926881"/>
                    <a:pt x="3092522" y="926881"/>
                  </a:cubicBezTo>
                  <a:cubicBezTo>
                    <a:pt x="3099371" y="937155"/>
                    <a:pt x="3105356" y="948061"/>
                    <a:pt x="3113070" y="957703"/>
                  </a:cubicBezTo>
                  <a:cubicBezTo>
                    <a:pt x="3119121" y="965267"/>
                    <a:pt x="3127806" y="970503"/>
                    <a:pt x="3133618" y="978252"/>
                  </a:cubicBezTo>
                  <a:cubicBezTo>
                    <a:pt x="3158861" y="1011910"/>
                    <a:pt x="3177475" y="1049424"/>
                    <a:pt x="3205537" y="1080993"/>
                  </a:cubicBezTo>
                  <a:cubicBezTo>
                    <a:pt x="3221626" y="1099093"/>
                    <a:pt x="3256908" y="1132364"/>
                    <a:pt x="3256908" y="1132364"/>
                  </a:cubicBezTo>
                  <a:cubicBezTo>
                    <a:pt x="3260333" y="1142638"/>
                    <a:pt x="3261610" y="1153900"/>
                    <a:pt x="3267182" y="1163186"/>
                  </a:cubicBezTo>
                  <a:cubicBezTo>
                    <a:pt x="3272166" y="1171492"/>
                    <a:pt x="3283399" y="1175071"/>
                    <a:pt x="3287731" y="1183735"/>
                  </a:cubicBezTo>
                  <a:cubicBezTo>
                    <a:pt x="3361091" y="1330456"/>
                    <a:pt x="3268383" y="1185536"/>
                    <a:pt x="3328827" y="1276202"/>
                  </a:cubicBezTo>
                  <a:cubicBezTo>
                    <a:pt x="3381843" y="1435244"/>
                    <a:pt x="3321079" y="1270978"/>
                    <a:pt x="3369924" y="1368670"/>
                  </a:cubicBezTo>
                  <a:cubicBezTo>
                    <a:pt x="3374767" y="1378356"/>
                    <a:pt x="3374191" y="1390481"/>
                    <a:pt x="3380198" y="1399492"/>
                  </a:cubicBezTo>
                  <a:cubicBezTo>
                    <a:pt x="3388258" y="1411582"/>
                    <a:pt x="3402100" y="1418846"/>
                    <a:pt x="3411020" y="1430315"/>
                  </a:cubicBezTo>
                  <a:cubicBezTo>
                    <a:pt x="3426182" y="1449809"/>
                    <a:pt x="3434654" y="1474496"/>
                    <a:pt x="3452117" y="1491959"/>
                  </a:cubicBezTo>
                  <a:cubicBezTo>
                    <a:pt x="3465816" y="1505658"/>
                    <a:pt x="3482468" y="1516936"/>
                    <a:pt x="3493214" y="1533056"/>
                  </a:cubicBezTo>
                  <a:cubicBezTo>
                    <a:pt x="3500063" y="1543330"/>
                    <a:pt x="3504120" y="1556165"/>
                    <a:pt x="3513762" y="1563879"/>
                  </a:cubicBezTo>
                  <a:cubicBezTo>
                    <a:pt x="3522219" y="1570645"/>
                    <a:pt x="3534631" y="1569887"/>
                    <a:pt x="3544585" y="1574153"/>
                  </a:cubicBezTo>
                  <a:cubicBezTo>
                    <a:pt x="3627204" y="1609561"/>
                    <a:pt x="3541127" y="1583659"/>
                    <a:pt x="3637052" y="1604975"/>
                  </a:cubicBezTo>
                  <a:cubicBezTo>
                    <a:pt x="3650836" y="1608038"/>
                    <a:pt x="3664572" y="1611370"/>
                    <a:pt x="3678149" y="1615249"/>
                  </a:cubicBezTo>
                  <a:cubicBezTo>
                    <a:pt x="3688562" y="1618224"/>
                    <a:pt x="3698465" y="1622896"/>
                    <a:pt x="3708971" y="1625523"/>
                  </a:cubicBezTo>
                  <a:cubicBezTo>
                    <a:pt x="3761317" y="1638610"/>
                    <a:pt x="3795259" y="1639678"/>
                    <a:pt x="3852809" y="1646072"/>
                  </a:cubicBezTo>
                  <a:cubicBezTo>
                    <a:pt x="3896332" y="1689593"/>
                    <a:pt x="3864169" y="1663557"/>
                    <a:pt x="3965825" y="1697443"/>
                  </a:cubicBezTo>
                  <a:lnTo>
                    <a:pt x="3996647" y="1707717"/>
                  </a:lnTo>
                  <a:cubicBezTo>
                    <a:pt x="4003497" y="1714566"/>
                    <a:pt x="4008532" y="1723933"/>
                    <a:pt x="4017196" y="1728265"/>
                  </a:cubicBezTo>
                  <a:cubicBezTo>
                    <a:pt x="4029826" y="1734580"/>
                    <a:pt x="4044715" y="1734660"/>
                    <a:pt x="4058292" y="1738539"/>
                  </a:cubicBezTo>
                  <a:cubicBezTo>
                    <a:pt x="4076068" y="1743618"/>
                    <a:pt x="4131073" y="1763569"/>
                    <a:pt x="4140486" y="1769362"/>
                  </a:cubicBezTo>
                  <a:cubicBezTo>
                    <a:pt x="4169653" y="1787311"/>
                    <a:pt x="4195281" y="1810459"/>
                    <a:pt x="4222679" y="1831007"/>
                  </a:cubicBezTo>
                  <a:lnTo>
                    <a:pt x="4304872" y="1892652"/>
                  </a:lnTo>
                  <a:cubicBezTo>
                    <a:pt x="4314177" y="1899630"/>
                    <a:pt x="4361770" y="1936511"/>
                    <a:pt x="4376791" y="1944022"/>
                  </a:cubicBezTo>
                  <a:cubicBezTo>
                    <a:pt x="4386478" y="1948865"/>
                    <a:pt x="4397340" y="1950872"/>
                    <a:pt x="4407614" y="1954297"/>
                  </a:cubicBezTo>
                  <a:cubicBezTo>
                    <a:pt x="4442253" y="2006255"/>
                    <a:pt x="4409358" y="1970580"/>
                    <a:pt x="4458985" y="1995393"/>
                  </a:cubicBezTo>
                  <a:cubicBezTo>
                    <a:pt x="4470029" y="2000915"/>
                    <a:pt x="4480165" y="2008227"/>
                    <a:pt x="4489807" y="2015941"/>
                  </a:cubicBezTo>
                  <a:cubicBezTo>
                    <a:pt x="4497371" y="2021992"/>
                    <a:pt x="4502049" y="2031506"/>
                    <a:pt x="4510355" y="2036490"/>
                  </a:cubicBezTo>
                  <a:cubicBezTo>
                    <a:pt x="4519642" y="2042062"/>
                    <a:pt x="4530904" y="2043339"/>
                    <a:pt x="4541178" y="2046764"/>
                  </a:cubicBezTo>
                  <a:cubicBezTo>
                    <a:pt x="4551452" y="2053613"/>
                    <a:pt x="4560716" y="2062297"/>
                    <a:pt x="4572000" y="2067312"/>
                  </a:cubicBezTo>
                  <a:cubicBezTo>
                    <a:pt x="4572015" y="2067319"/>
                    <a:pt x="4649049" y="2092995"/>
                    <a:pt x="4664468" y="2098135"/>
                  </a:cubicBezTo>
                  <a:cubicBezTo>
                    <a:pt x="4674742" y="2101560"/>
                    <a:pt x="4686279" y="2102402"/>
                    <a:pt x="4695290" y="2108409"/>
                  </a:cubicBezTo>
                  <a:lnTo>
                    <a:pt x="4726113" y="212895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304595" y="2199377"/>
              <a:ext cx="1346230" cy="338195"/>
            </a:xfrm>
            <a:custGeom>
              <a:avLst/>
              <a:gdLst>
                <a:gd name="connsiteX0" fmla="*/ 0 w 1345915"/>
                <a:gd name="connsiteY0" fmla="*/ 0 h 339047"/>
                <a:gd name="connsiteX1" fmla="*/ 10274 w 1345915"/>
                <a:gd name="connsiteY1" fmla="*/ 30822 h 339047"/>
                <a:gd name="connsiteX2" fmla="*/ 20548 w 1345915"/>
                <a:gd name="connsiteY2" fmla="*/ 82193 h 339047"/>
                <a:gd name="connsiteX3" fmla="*/ 51371 w 1345915"/>
                <a:gd name="connsiteY3" fmla="*/ 92467 h 339047"/>
                <a:gd name="connsiteX4" fmla="*/ 123290 w 1345915"/>
                <a:gd name="connsiteY4" fmla="*/ 71919 h 339047"/>
                <a:gd name="connsiteX5" fmla="*/ 205483 w 1345915"/>
                <a:gd name="connsiteY5" fmla="*/ 82193 h 339047"/>
                <a:gd name="connsiteX6" fmla="*/ 246580 w 1345915"/>
                <a:gd name="connsiteY6" fmla="*/ 174660 h 339047"/>
                <a:gd name="connsiteX7" fmla="*/ 256854 w 1345915"/>
                <a:gd name="connsiteY7" fmla="*/ 205483 h 339047"/>
                <a:gd name="connsiteX8" fmla="*/ 287676 w 1345915"/>
                <a:gd name="connsiteY8" fmla="*/ 195209 h 339047"/>
                <a:gd name="connsiteX9" fmla="*/ 318499 w 1345915"/>
                <a:gd name="connsiteY9" fmla="*/ 164386 h 339047"/>
                <a:gd name="connsiteX10" fmla="*/ 349321 w 1345915"/>
                <a:gd name="connsiteY10" fmla="*/ 143838 h 339047"/>
                <a:gd name="connsiteX11" fmla="*/ 369870 w 1345915"/>
                <a:gd name="connsiteY11" fmla="*/ 123290 h 339047"/>
                <a:gd name="connsiteX12" fmla="*/ 400692 w 1345915"/>
                <a:gd name="connsiteY12" fmla="*/ 113015 h 339047"/>
                <a:gd name="connsiteX13" fmla="*/ 431515 w 1345915"/>
                <a:gd name="connsiteY13" fmla="*/ 154112 h 339047"/>
                <a:gd name="connsiteX14" fmla="*/ 472611 w 1345915"/>
                <a:gd name="connsiteY14" fmla="*/ 226031 h 339047"/>
                <a:gd name="connsiteX15" fmla="*/ 503434 w 1345915"/>
                <a:gd name="connsiteY15" fmla="*/ 256854 h 339047"/>
                <a:gd name="connsiteX16" fmla="*/ 523982 w 1345915"/>
                <a:gd name="connsiteY16" fmla="*/ 287676 h 339047"/>
                <a:gd name="connsiteX17" fmla="*/ 575353 w 1345915"/>
                <a:gd name="connsiteY17" fmla="*/ 339047 h 339047"/>
                <a:gd name="connsiteX18" fmla="*/ 606175 w 1345915"/>
                <a:gd name="connsiteY18" fmla="*/ 328773 h 339047"/>
                <a:gd name="connsiteX19" fmla="*/ 667820 w 1345915"/>
                <a:gd name="connsiteY19" fmla="*/ 226031 h 339047"/>
                <a:gd name="connsiteX20" fmla="*/ 678094 w 1345915"/>
                <a:gd name="connsiteY20" fmla="*/ 195209 h 339047"/>
                <a:gd name="connsiteX21" fmla="*/ 708917 w 1345915"/>
                <a:gd name="connsiteY21" fmla="*/ 215757 h 339047"/>
                <a:gd name="connsiteX22" fmla="*/ 739739 w 1345915"/>
                <a:gd name="connsiteY22" fmla="*/ 226031 h 339047"/>
                <a:gd name="connsiteX23" fmla="*/ 780836 w 1345915"/>
                <a:gd name="connsiteY23" fmla="*/ 267128 h 339047"/>
                <a:gd name="connsiteX24" fmla="*/ 842481 w 1345915"/>
                <a:gd name="connsiteY24" fmla="*/ 308224 h 339047"/>
                <a:gd name="connsiteX25" fmla="*/ 852755 w 1345915"/>
                <a:gd name="connsiteY25" fmla="*/ 256854 h 339047"/>
                <a:gd name="connsiteX26" fmla="*/ 893852 w 1345915"/>
                <a:gd name="connsiteY26" fmla="*/ 205483 h 339047"/>
                <a:gd name="connsiteX27" fmla="*/ 965771 w 1345915"/>
                <a:gd name="connsiteY27" fmla="*/ 246579 h 339047"/>
                <a:gd name="connsiteX28" fmla="*/ 1027416 w 1345915"/>
                <a:gd name="connsiteY28" fmla="*/ 287676 h 339047"/>
                <a:gd name="connsiteX29" fmla="*/ 1068512 w 1345915"/>
                <a:gd name="connsiteY29" fmla="*/ 226031 h 339047"/>
                <a:gd name="connsiteX30" fmla="*/ 1089061 w 1345915"/>
                <a:gd name="connsiteY30" fmla="*/ 143838 h 339047"/>
                <a:gd name="connsiteX31" fmla="*/ 1109609 w 1345915"/>
                <a:gd name="connsiteY31" fmla="*/ 113015 h 339047"/>
                <a:gd name="connsiteX32" fmla="*/ 1150706 w 1345915"/>
                <a:gd name="connsiteY32" fmla="*/ 143838 h 339047"/>
                <a:gd name="connsiteX33" fmla="*/ 1181528 w 1345915"/>
                <a:gd name="connsiteY33" fmla="*/ 164386 h 339047"/>
                <a:gd name="connsiteX34" fmla="*/ 1202076 w 1345915"/>
                <a:gd name="connsiteY34" fmla="*/ 102741 h 339047"/>
                <a:gd name="connsiteX35" fmla="*/ 1212351 w 1345915"/>
                <a:gd name="connsiteY35" fmla="*/ 71919 h 339047"/>
                <a:gd name="connsiteX36" fmla="*/ 1243173 w 1345915"/>
                <a:gd name="connsiteY36" fmla="*/ 82193 h 339047"/>
                <a:gd name="connsiteX37" fmla="*/ 1273995 w 1345915"/>
                <a:gd name="connsiteY37" fmla="*/ 113015 h 339047"/>
                <a:gd name="connsiteX38" fmla="*/ 1284270 w 1345915"/>
                <a:gd name="connsiteY38" fmla="*/ 82193 h 339047"/>
                <a:gd name="connsiteX39" fmla="*/ 1315092 w 1345915"/>
                <a:gd name="connsiteY39" fmla="*/ 71919 h 339047"/>
                <a:gd name="connsiteX40" fmla="*/ 1345915 w 1345915"/>
                <a:gd name="connsiteY40" fmla="*/ 41096 h 33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45915" h="339047">
                  <a:moveTo>
                    <a:pt x="0" y="0"/>
                  </a:moveTo>
                  <a:cubicBezTo>
                    <a:pt x="3425" y="10274"/>
                    <a:pt x="7647" y="20316"/>
                    <a:pt x="10274" y="30822"/>
                  </a:cubicBezTo>
                  <a:cubicBezTo>
                    <a:pt x="14509" y="47763"/>
                    <a:pt x="10861" y="67663"/>
                    <a:pt x="20548" y="82193"/>
                  </a:cubicBezTo>
                  <a:cubicBezTo>
                    <a:pt x="26555" y="91204"/>
                    <a:pt x="41097" y="89042"/>
                    <a:pt x="51371" y="92467"/>
                  </a:cubicBezTo>
                  <a:cubicBezTo>
                    <a:pt x="65907" y="87622"/>
                    <a:pt x="110388" y="71919"/>
                    <a:pt x="123290" y="71919"/>
                  </a:cubicBezTo>
                  <a:cubicBezTo>
                    <a:pt x="150901" y="71919"/>
                    <a:pt x="178085" y="78768"/>
                    <a:pt x="205483" y="82193"/>
                  </a:cubicBezTo>
                  <a:cubicBezTo>
                    <a:pt x="229936" y="155552"/>
                    <a:pt x="214016" y="125816"/>
                    <a:pt x="246580" y="174660"/>
                  </a:cubicBezTo>
                  <a:cubicBezTo>
                    <a:pt x="250005" y="184934"/>
                    <a:pt x="247167" y="200639"/>
                    <a:pt x="256854" y="205483"/>
                  </a:cubicBezTo>
                  <a:cubicBezTo>
                    <a:pt x="266540" y="210326"/>
                    <a:pt x="278665" y="201216"/>
                    <a:pt x="287676" y="195209"/>
                  </a:cubicBezTo>
                  <a:cubicBezTo>
                    <a:pt x="299766" y="187149"/>
                    <a:pt x="307337" y="173688"/>
                    <a:pt x="318499" y="164386"/>
                  </a:cubicBezTo>
                  <a:cubicBezTo>
                    <a:pt x="327985" y="156481"/>
                    <a:pt x="339679" y="151552"/>
                    <a:pt x="349321" y="143838"/>
                  </a:cubicBezTo>
                  <a:cubicBezTo>
                    <a:pt x="356885" y="137787"/>
                    <a:pt x="361564" y="128274"/>
                    <a:pt x="369870" y="123290"/>
                  </a:cubicBezTo>
                  <a:cubicBezTo>
                    <a:pt x="379156" y="117718"/>
                    <a:pt x="390418" y="116440"/>
                    <a:pt x="400692" y="113015"/>
                  </a:cubicBezTo>
                  <a:cubicBezTo>
                    <a:pt x="410966" y="126714"/>
                    <a:pt x="422439" y="139591"/>
                    <a:pt x="431515" y="154112"/>
                  </a:cubicBezTo>
                  <a:cubicBezTo>
                    <a:pt x="456639" y="194310"/>
                    <a:pt x="444330" y="192094"/>
                    <a:pt x="472611" y="226031"/>
                  </a:cubicBezTo>
                  <a:cubicBezTo>
                    <a:pt x="481913" y="237193"/>
                    <a:pt x="494132" y="245692"/>
                    <a:pt x="503434" y="256854"/>
                  </a:cubicBezTo>
                  <a:cubicBezTo>
                    <a:pt x="511339" y="266340"/>
                    <a:pt x="515851" y="278383"/>
                    <a:pt x="523982" y="287676"/>
                  </a:cubicBezTo>
                  <a:cubicBezTo>
                    <a:pt x="539929" y="305901"/>
                    <a:pt x="575353" y="339047"/>
                    <a:pt x="575353" y="339047"/>
                  </a:cubicBezTo>
                  <a:cubicBezTo>
                    <a:pt x="585627" y="335622"/>
                    <a:pt x="598517" y="336431"/>
                    <a:pt x="606175" y="328773"/>
                  </a:cubicBezTo>
                  <a:cubicBezTo>
                    <a:pt x="624437" y="310511"/>
                    <a:pt x="655658" y="254409"/>
                    <a:pt x="667820" y="226031"/>
                  </a:cubicBezTo>
                  <a:cubicBezTo>
                    <a:pt x="672086" y="216077"/>
                    <a:pt x="674669" y="205483"/>
                    <a:pt x="678094" y="195209"/>
                  </a:cubicBezTo>
                  <a:cubicBezTo>
                    <a:pt x="688368" y="202058"/>
                    <a:pt x="697872" y="210235"/>
                    <a:pt x="708917" y="215757"/>
                  </a:cubicBezTo>
                  <a:cubicBezTo>
                    <a:pt x="718603" y="220600"/>
                    <a:pt x="730926" y="219736"/>
                    <a:pt x="739739" y="226031"/>
                  </a:cubicBezTo>
                  <a:cubicBezTo>
                    <a:pt x="755504" y="237292"/>
                    <a:pt x="765708" y="255026"/>
                    <a:pt x="780836" y="267128"/>
                  </a:cubicBezTo>
                  <a:cubicBezTo>
                    <a:pt x="800120" y="282555"/>
                    <a:pt x="842481" y="308224"/>
                    <a:pt x="842481" y="308224"/>
                  </a:cubicBezTo>
                  <a:cubicBezTo>
                    <a:pt x="845906" y="291101"/>
                    <a:pt x="846624" y="273205"/>
                    <a:pt x="852755" y="256854"/>
                  </a:cubicBezTo>
                  <a:cubicBezTo>
                    <a:pt x="860532" y="236114"/>
                    <a:pt x="878804" y="220530"/>
                    <a:pt x="893852" y="205483"/>
                  </a:cubicBezTo>
                  <a:cubicBezTo>
                    <a:pt x="954404" y="225667"/>
                    <a:pt x="894688" y="202152"/>
                    <a:pt x="965771" y="246579"/>
                  </a:cubicBezTo>
                  <a:cubicBezTo>
                    <a:pt x="1032117" y="288046"/>
                    <a:pt x="985547" y="245809"/>
                    <a:pt x="1027416" y="287676"/>
                  </a:cubicBezTo>
                  <a:cubicBezTo>
                    <a:pt x="1041115" y="267128"/>
                    <a:pt x="1063669" y="250247"/>
                    <a:pt x="1068512" y="226031"/>
                  </a:cubicBezTo>
                  <a:cubicBezTo>
                    <a:pt x="1072421" y="206484"/>
                    <a:pt x="1078528" y="164904"/>
                    <a:pt x="1089061" y="143838"/>
                  </a:cubicBezTo>
                  <a:cubicBezTo>
                    <a:pt x="1094583" y="132794"/>
                    <a:pt x="1102760" y="123289"/>
                    <a:pt x="1109609" y="113015"/>
                  </a:cubicBezTo>
                  <a:cubicBezTo>
                    <a:pt x="1123308" y="123289"/>
                    <a:pt x="1136772" y="133885"/>
                    <a:pt x="1150706" y="143838"/>
                  </a:cubicBezTo>
                  <a:cubicBezTo>
                    <a:pt x="1160754" y="151015"/>
                    <a:pt x="1171886" y="172100"/>
                    <a:pt x="1181528" y="164386"/>
                  </a:cubicBezTo>
                  <a:cubicBezTo>
                    <a:pt x="1198441" y="150855"/>
                    <a:pt x="1195226" y="123289"/>
                    <a:pt x="1202076" y="102741"/>
                  </a:cubicBezTo>
                  <a:lnTo>
                    <a:pt x="1212351" y="71919"/>
                  </a:lnTo>
                  <a:cubicBezTo>
                    <a:pt x="1222625" y="75344"/>
                    <a:pt x="1234162" y="76186"/>
                    <a:pt x="1243173" y="82193"/>
                  </a:cubicBezTo>
                  <a:cubicBezTo>
                    <a:pt x="1255262" y="90253"/>
                    <a:pt x="1259465" y="113015"/>
                    <a:pt x="1273995" y="113015"/>
                  </a:cubicBezTo>
                  <a:cubicBezTo>
                    <a:pt x="1284825" y="113015"/>
                    <a:pt x="1276612" y="89851"/>
                    <a:pt x="1284270" y="82193"/>
                  </a:cubicBezTo>
                  <a:cubicBezTo>
                    <a:pt x="1291928" y="74535"/>
                    <a:pt x="1304818" y="75344"/>
                    <a:pt x="1315092" y="71919"/>
                  </a:cubicBezTo>
                  <a:lnTo>
                    <a:pt x="1345915" y="41096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473169" y="986319"/>
              <a:ext cx="5342058" cy="2300681"/>
            </a:xfrm>
            <a:custGeom>
              <a:avLst/>
              <a:gdLst>
                <a:gd name="connsiteX0" fmla="*/ 0 w 5342562"/>
                <a:gd name="connsiteY0" fmla="*/ 2075380 h 2301411"/>
                <a:gd name="connsiteX1" fmla="*/ 113016 w 5342562"/>
                <a:gd name="connsiteY1" fmla="*/ 2044557 h 2301411"/>
                <a:gd name="connsiteX2" fmla="*/ 143838 w 5342562"/>
                <a:gd name="connsiteY2" fmla="*/ 2024009 h 2301411"/>
                <a:gd name="connsiteX3" fmla="*/ 164387 w 5342562"/>
                <a:gd name="connsiteY3" fmla="*/ 2003461 h 2301411"/>
                <a:gd name="connsiteX4" fmla="*/ 256854 w 5342562"/>
                <a:gd name="connsiteY4" fmla="*/ 1972638 h 2301411"/>
                <a:gd name="connsiteX5" fmla="*/ 308225 w 5342562"/>
                <a:gd name="connsiteY5" fmla="*/ 1952090 h 2301411"/>
                <a:gd name="connsiteX6" fmla="*/ 339047 w 5342562"/>
                <a:gd name="connsiteY6" fmla="*/ 1931542 h 2301411"/>
                <a:gd name="connsiteX7" fmla="*/ 390418 w 5342562"/>
                <a:gd name="connsiteY7" fmla="*/ 1910993 h 2301411"/>
                <a:gd name="connsiteX8" fmla="*/ 503434 w 5342562"/>
                <a:gd name="connsiteY8" fmla="*/ 1869897 h 2301411"/>
                <a:gd name="connsiteX9" fmla="*/ 647272 w 5342562"/>
                <a:gd name="connsiteY9" fmla="*/ 1787703 h 2301411"/>
                <a:gd name="connsiteX10" fmla="*/ 719191 w 5342562"/>
                <a:gd name="connsiteY10" fmla="*/ 1736333 h 2301411"/>
                <a:gd name="connsiteX11" fmla="*/ 780836 w 5342562"/>
                <a:gd name="connsiteY11" fmla="*/ 1695236 h 2301411"/>
                <a:gd name="connsiteX12" fmla="*/ 832207 w 5342562"/>
                <a:gd name="connsiteY12" fmla="*/ 1654139 h 2301411"/>
                <a:gd name="connsiteX13" fmla="*/ 904126 w 5342562"/>
                <a:gd name="connsiteY13" fmla="*/ 1592494 h 2301411"/>
                <a:gd name="connsiteX14" fmla="*/ 965771 w 5342562"/>
                <a:gd name="connsiteY14" fmla="*/ 1551398 h 2301411"/>
                <a:gd name="connsiteX15" fmla="*/ 996593 w 5342562"/>
                <a:gd name="connsiteY15" fmla="*/ 1520575 h 2301411"/>
                <a:gd name="connsiteX16" fmla="*/ 1027416 w 5342562"/>
                <a:gd name="connsiteY16" fmla="*/ 1500027 h 2301411"/>
                <a:gd name="connsiteX17" fmla="*/ 1068513 w 5342562"/>
                <a:gd name="connsiteY17" fmla="*/ 1469205 h 2301411"/>
                <a:gd name="connsiteX18" fmla="*/ 1089061 w 5342562"/>
                <a:gd name="connsiteY18" fmla="*/ 1448656 h 2301411"/>
                <a:gd name="connsiteX19" fmla="*/ 1150706 w 5342562"/>
                <a:gd name="connsiteY19" fmla="*/ 1407560 h 2301411"/>
                <a:gd name="connsiteX20" fmla="*/ 1181528 w 5342562"/>
                <a:gd name="connsiteY20" fmla="*/ 1376737 h 2301411"/>
                <a:gd name="connsiteX21" fmla="*/ 1294544 w 5342562"/>
                <a:gd name="connsiteY21" fmla="*/ 1273996 h 2301411"/>
                <a:gd name="connsiteX22" fmla="*/ 1325366 w 5342562"/>
                <a:gd name="connsiteY22" fmla="*/ 1232899 h 2301411"/>
                <a:gd name="connsiteX23" fmla="*/ 1407560 w 5342562"/>
                <a:gd name="connsiteY23" fmla="*/ 1150706 h 2301411"/>
                <a:gd name="connsiteX24" fmla="*/ 1438382 w 5342562"/>
                <a:gd name="connsiteY24" fmla="*/ 1109609 h 2301411"/>
                <a:gd name="connsiteX25" fmla="*/ 1489753 w 5342562"/>
                <a:gd name="connsiteY25" fmla="*/ 1058238 h 2301411"/>
                <a:gd name="connsiteX26" fmla="*/ 1500027 w 5342562"/>
                <a:gd name="connsiteY26" fmla="*/ 1027416 h 2301411"/>
                <a:gd name="connsiteX27" fmla="*/ 1561672 w 5342562"/>
                <a:gd name="connsiteY27" fmla="*/ 965771 h 2301411"/>
                <a:gd name="connsiteX28" fmla="*/ 1592495 w 5342562"/>
                <a:gd name="connsiteY28" fmla="*/ 934948 h 2301411"/>
                <a:gd name="connsiteX29" fmla="*/ 1664414 w 5342562"/>
                <a:gd name="connsiteY29" fmla="*/ 832207 h 2301411"/>
                <a:gd name="connsiteX30" fmla="*/ 1695236 w 5342562"/>
                <a:gd name="connsiteY30" fmla="*/ 801384 h 2301411"/>
                <a:gd name="connsiteX31" fmla="*/ 1736333 w 5342562"/>
                <a:gd name="connsiteY31" fmla="*/ 750014 h 2301411"/>
                <a:gd name="connsiteX32" fmla="*/ 1746607 w 5342562"/>
                <a:gd name="connsiteY32" fmla="*/ 719191 h 2301411"/>
                <a:gd name="connsiteX33" fmla="*/ 1787704 w 5342562"/>
                <a:gd name="connsiteY33" fmla="*/ 688369 h 2301411"/>
                <a:gd name="connsiteX34" fmla="*/ 1808252 w 5342562"/>
                <a:gd name="connsiteY34" fmla="*/ 667820 h 2301411"/>
                <a:gd name="connsiteX35" fmla="*/ 1839074 w 5342562"/>
                <a:gd name="connsiteY35" fmla="*/ 647272 h 2301411"/>
                <a:gd name="connsiteX36" fmla="*/ 1900719 w 5342562"/>
                <a:gd name="connsiteY36" fmla="*/ 585627 h 2301411"/>
                <a:gd name="connsiteX37" fmla="*/ 1952090 w 5342562"/>
                <a:gd name="connsiteY37" fmla="*/ 534256 h 2301411"/>
                <a:gd name="connsiteX38" fmla="*/ 2003461 w 5342562"/>
                <a:gd name="connsiteY38" fmla="*/ 462337 h 2301411"/>
                <a:gd name="connsiteX39" fmla="*/ 2034283 w 5342562"/>
                <a:gd name="connsiteY39" fmla="*/ 431515 h 2301411"/>
                <a:gd name="connsiteX40" fmla="*/ 2054832 w 5342562"/>
                <a:gd name="connsiteY40" fmla="*/ 400692 h 2301411"/>
                <a:gd name="connsiteX41" fmla="*/ 2085654 w 5342562"/>
                <a:gd name="connsiteY41" fmla="*/ 359596 h 2301411"/>
                <a:gd name="connsiteX42" fmla="*/ 2116477 w 5342562"/>
                <a:gd name="connsiteY42" fmla="*/ 328773 h 2301411"/>
                <a:gd name="connsiteX43" fmla="*/ 2137025 w 5342562"/>
                <a:gd name="connsiteY43" fmla="*/ 287677 h 2301411"/>
                <a:gd name="connsiteX44" fmla="*/ 2167847 w 5342562"/>
                <a:gd name="connsiteY44" fmla="*/ 256854 h 2301411"/>
                <a:gd name="connsiteX45" fmla="*/ 2208944 w 5342562"/>
                <a:gd name="connsiteY45" fmla="*/ 195209 h 2301411"/>
                <a:gd name="connsiteX46" fmla="*/ 2229492 w 5342562"/>
                <a:gd name="connsiteY46" fmla="*/ 164387 h 2301411"/>
                <a:gd name="connsiteX47" fmla="*/ 2250041 w 5342562"/>
                <a:gd name="connsiteY47" fmla="*/ 143838 h 2301411"/>
                <a:gd name="connsiteX48" fmla="*/ 2270589 w 5342562"/>
                <a:gd name="connsiteY48" fmla="*/ 113016 h 2301411"/>
                <a:gd name="connsiteX49" fmla="*/ 2363056 w 5342562"/>
                <a:gd name="connsiteY49" fmla="*/ 41097 h 2301411"/>
                <a:gd name="connsiteX50" fmla="*/ 2424701 w 5342562"/>
                <a:gd name="connsiteY50" fmla="*/ 20548 h 2301411"/>
                <a:gd name="connsiteX51" fmla="*/ 2496620 w 5342562"/>
                <a:gd name="connsiteY51" fmla="*/ 0 h 2301411"/>
                <a:gd name="connsiteX52" fmla="*/ 2845942 w 5342562"/>
                <a:gd name="connsiteY52" fmla="*/ 20548 h 2301411"/>
                <a:gd name="connsiteX53" fmla="*/ 2948683 w 5342562"/>
                <a:gd name="connsiteY53" fmla="*/ 61645 h 2301411"/>
                <a:gd name="connsiteX54" fmla="*/ 2979506 w 5342562"/>
                <a:gd name="connsiteY54" fmla="*/ 71919 h 2301411"/>
                <a:gd name="connsiteX55" fmla="*/ 3030877 w 5342562"/>
                <a:gd name="connsiteY55" fmla="*/ 123290 h 2301411"/>
                <a:gd name="connsiteX56" fmla="*/ 3061699 w 5342562"/>
                <a:gd name="connsiteY56" fmla="*/ 143838 h 2301411"/>
                <a:gd name="connsiteX57" fmla="*/ 3102796 w 5342562"/>
                <a:gd name="connsiteY57" fmla="*/ 184935 h 2301411"/>
                <a:gd name="connsiteX58" fmla="*/ 3133618 w 5342562"/>
                <a:gd name="connsiteY58" fmla="*/ 246580 h 2301411"/>
                <a:gd name="connsiteX59" fmla="*/ 3164441 w 5342562"/>
                <a:gd name="connsiteY59" fmla="*/ 267128 h 2301411"/>
                <a:gd name="connsiteX60" fmla="*/ 3226086 w 5342562"/>
                <a:gd name="connsiteY60" fmla="*/ 349321 h 2301411"/>
                <a:gd name="connsiteX61" fmla="*/ 3246634 w 5342562"/>
                <a:gd name="connsiteY61" fmla="*/ 390418 h 2301411"/>
                <a:gd name="connsiteX62" fmla="*/ 3298005 w 5342562"/>
                <a:gd name="connsiteY62" fmla="*/ 452063 h 2301411"/>
                <a:gd name="connsiteX63" fmla="*/ 3328827 w 5342562"/>
                <a:gd name="connsiteY63" fmla="*/ 493160 h 2301411"/>
                <a:gd name="connsiteX64" fmla="*/ 3380198 w 5342562"/>
                <a:gd name="connsiteY64" fmla="*/ 554805 h 2301411"/>
                <a:gd name="connsiteX65" fmla="*/ 3431569 w 5342562"/>
                <a:gd name="connsiteY65" fmla="*/ 585627 h 2301411"/>
                <a:gd name="connsiteX66" fmla="*/ 3462391 w 5342562"/>
                <a:gd name="connsiteY66" fmla="*/ 616450 h 2301411"/>
                <a:gd name="connsiteX67" fmla="*/ 3493214 w 5342562"/>
                <a:gd name="connsiteY67" fmla="*/ 636998 h 2301411"/>
                <a:gd name="connsiteX68" fmla="*/ 3524036 w 5342562"/>
                <a:gd name="connsiteY68" fmla="*/ 667820 h 2301411"/>
                <a:gd name="connsiteX69" fmla="*/ 3575407 w 5342562"/>
                <a:gd name="connsiteY69" fmla="*/ 688369 h 2301411"/>
                <a:gd name="connsiteX70" fmla="*/ 3595955 w 5342562"/>
                <a:gd name="connsiteY70" fmla="*/ 719191 h 2301411"/>
                <a:gd name="connsiteX71" fmla="*/ 3678148 w 5342562"/>
                <a:gd name="connsiteY71" fmla="*/ 770562 h 2301411"/>
                <a:gd name="connsiteX72" fmla="*/ 3698697 w 5342562"/>
                <a:gd name="connsiteY72" fmla="*/ 791110 h 2301411"/>
                <a:gd name="connsiteX73" fmla="*/ 3729519 w 5342562"/>
                <a:gd name="connsiteY73" fmla="*/ 811659 h 2301411"/>
                <a:gd name="connsiteX74" fmla="*/ 3750068 w 5342562"/>
                <a:gd name="connsiteY74" fmla="*/ 832207 h 2301411"/>
                <a:gd name="connsiteX75" fmla="*/ 3780890 w 5342562"/>
                <a:gd name="connsiteY75" fmla="*/ 852755 h 2301411"/>
                <a:gd name="connsiteX76" fmla="*/ 3821987 w 5342562"/>
                <a:gd name="connsiteY76" fmla="*/ 883578 h 2301411"/>
                <a:gd name="connsiteX77" fmla="*/ 3863083 w 5342562"/>
                <a:gd name="connsiteY77" fmla="*/ 904126 h 2301411"/>
                <a:gd name="connsiteX78" fmla="*/ 3883632 w 5342562"/>
                <a:gd name="connsiteY78" fmla="*/ 924674 h 2301411"/>
                <a:gd name="connsiteX79" fmla="*/ 3945277 w 5342562"/>
                <a:gd name="connsiteY79" fmla="*/ 945223 h 2301411"/>
                <a:gd name="connsiteX80" fmla="*/ 4037744 w 5342562"/>
                <a:gd name="connsiteY80" fmla="*/ 976045 h 2301411"/>
                <a:gd name="connsiteX81" fmla="*/ 4068566 w 5342562"/>
                <a:gd name="connsiteY81" fmla="*/ 986319 h 2301411"/>
                <a:gd name="connsiteX82" fmla="*/ 4150760 w 5342562"/>
                <a:gd name="connsiteY82" fmla="*/ 1006868 h 2301411"/>
                <a:gd name="connsiteX83" fmla="*/ 4202131 w 5342562"/>
                <a:gd name="connsiteY83" fmla="*/ 1099335 h 2301411"/>
                <a:gd name="connsiteX84" fmla="*/ 4263775 w 5342562"/>
                <a:gd name="connsiteY84" fmla="*/ 1140432 h 2301411"/>
                <a:gd name="connsiteX85" fmla="*/ 4325420 w 5342562"/>
                <a:gd name="connsiteY85" fmla="*/ 1160980 h 2301411"/>
                <a:gd name="connsiteX86" fmla="*/ 4356243 w 5342562"/>
                <a:gd name="connsiteY86" fmla="*/ 1181528 h 2301411"/>
                <a:gd name="connsiteX87" fmla="*/ 4428162 w 5342562"/>
                <a:gd name="connsiteY87" fmla="*/ 1202077 h 2301411"/>
                <a:gd name="connsiteX88" fmla="*/ 4469259 w 5342562"/>
                <a:gd name="connsiteY88" fmla="*/ 1222625 h 2301411"/>
                <a:gd name="connsiteX89" fmla="*/ 4500081 w 5342562"/>
                <a:gd name="connsiteY89" fmla="*/ 1243173 h 2301411"/>
                <a:gd name="connsiteX90" fmla="*/ 4541178 w 5342562"/>
                <a:gd name="connsiteY90" fmla="*/ 1253447 h 2301411"/>
                <a:gd name="connsiteX91" fmla="*/ 4592548 w 5342562"/>
                <a:gd name="connsiteY91" fmla="*/ 1294544 h 2301411"/>
                <a:gd name="connsiteX92" fmla="*/ 4623371 w 5342562"/>
                <a:gd name="connsiteY92" fmla="*/ 1325366 h 2301411"/>
                <a:gd name="connsiteX93" fmla="*/ 4664468 w 5342562"/>
                <a:gd name="connsiteY93" fmla="*/ 1345915 h 2301411"/>
                <a:gd name="connsiteX94" fmla="*/ 4726113 w 5342562"/>
                <a:gd name="connsiteY94" fmla="*/ 1407560 h 2301411"/>
                <a:gd name="connsiteX95" fmla="*/ 4767209 w 5342562"/>
                <a:gd name="connsiteY95" fmla="*/ 1428108 h 2301411"/>
                <a:gd name="connsiteX96" fmla="*/ 4818580 w 5342562"/>
                <a:gd name="connsiteY96" fmla="*/ 1489753 h 2301411"/>
                <a:gd name="connsiteX97" fmla="*/ 4869951 w 5342562"/>
                <a:gd name="connsiteY97" fmla="*/ 1551398 h 2301411"/>
                <a:gd name="connsiteX98" fmla="*/ 4900773 w 5342562"/>
                <a:gd name="connsiteY98" fmla="*/ 1602769 h 2301411"/>
                <a:gd name="connsiteX99" fmla="*/ 4921322 w 5342562"/>
                <a:gd name="connsiteY99" fmla="*/ 1674688 h 2301411"/>
                <a:gd name="connsiteX100" fmla="*/ 4962418 w 5342562"/>
                <a:gd name="connsiteY100" fmla="*/ 1736333 h 2301411"/>
                <a:gd name="connsiteX101" fmla="*/ 5003515 w 5342562"/>
                <a:gd name="connsiteY101" fmla="*/ 1839074 h 2301411"/>
                <a:gd name="connsiteX102" fmla="*/ 5034337 w 5342562"/>
                <a:gd name="connsiteY102" fmla="*/ 1921268 h 2301411"/>
                <a:gd name="connsiteX103" fmla="*/ 5054886 w 5342562"/>
                <a:gd name="connsiteY103" fmla="*/ 1941816 h 2301411"/>
                <a:gd name="connsiteX104" fmla="*/ 5075434 w 5342562"/>
                <a:gd name="connsiteY104" fmla="*/ 1972638 h 2301411"/>
                <a:gd name="connsiteX105" fmla="*/ 5116531 w 5342562"/>
                <a:gd name="connsiteY105" fmla="*/ 2013735 h 2301411"/>
                <a:gd name="connsiteX106" fmla="*/ 5167901 w 5342562"/>
                <a:gd name="connsiteY106" fmla="*/ 2075380 h 2301411"/>
                <a:gd name="connsiteX107" fmla="*/ 5198724 w 5342562"/>
                <a:gd name="connsiteY107" fmla="*/ 2126751 h 2301411"/>
                <a:gd name="connsiteX108" fmla="*/ 5219272 w 5342562"/>
                <a:gd name="connsiteY108" fmla="*/ 2167847 h 2301411"/>
                <a:gd name="connsiteX109" fmla="*/ 5270643 w 5342562"/>
                <a:gd name="connsiteY109" fmla="*/ 2208944 h 2301411"/>
                <a:gd name="connsiteX110" fmla="*/ 5301465 w 5342562"/>
                <a:gd name="connsiteY110" fmla="*/ 2250041 h 2301411"/>
                <a:gd name="connsiteX111" fmla="*/ 5322014 w 5342562"/>
                <a:gd name="connsiteY111" fmla="*/ 2270589 h 2301411"/>
                <a:gd name="connsiteX112" fmla="*/ 5332288 w 5342562"/>
                <a:gd name="connsiteY112" fmla="*/ 2301411 h 2301411"/>
                <a:gd name="connsiteX113" fmla="*/ 5342562 w 5342562"/>
                <a:gd name="connsiteY113" fmla="*/ 2291137 h 230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5342562" h="2301411">
                  <a:moveTo>
                    <a:pt x="0" y="2075380"/>
                  </a:moveTo>
                  <a:cubicBezTo>
                    <a:pt x="27572" y="2069866"/>
                    <a:pt x="90668" y="2059456"/>
                    <a:pt x="113016" y="2044557"/>
                  </a:cubicBezTo>
                  <a:cubicBezTo>
                    <a:pt x="123290" y="2037708"/>
                    <a:pt x="134196" y="2031723"/>
                    <a:pt x="143838" y="2024009"/>
                  </a:cubicBezTo>
                  <a:cubicBezTo>
                    <a:pt x="151402" y="2017958"/>
                    <a:pt x="155569" y="2007469"/>
                    <a:pt x="164387" y="2003461"/>
                  </a:cubicBezTo>
                  <a:cubicBezTo>
                    <a:pt x="193964" y="1990017"/>
                    <a:pt x="226688" y="1984704"/>
                    <a:pt x="256854" y="1972638"/>
                  </a:cubicBezTo>
                  <a:cubicBezTo>
                    <a:pt x="273978" y="1965789"/>
                    <a:pt x="291729" y="1960338"/>
                    <a:pt x="308225" y="1952090"/>
                  </a:cubicBezTo>
                  <a:cubicBezTo>
                    <a:pt x="319269" y="1946568"/>
                    <a:pt x="328003" y="1937064"/>
                    <a:pt x="339047" y="1931542"/>
                  </a:cubicBezTo>
                  <a:cubicBezTo>
                    <a:pt x="355543" y="1923294"/>
                    <a:pt x="373086" y="1917296"/>
                    <a:pt x="390418" y="1910993"/>
                  </a:cubicBezTo>
                  <a:cubicBezTo>
                    <a:pt x="441285" y="1892496"/>
                    <a:pt x="456027" y="1891777"/>
                    <a:pt x="503434" y="1869897"/>
                  </a:cubicBezTo>
                  <a:cubicBezTo>
                    <a:pt x="533366" y="1856082"/>
                    <a:pt x="620083" y="1814891"/>
                    <a:pt x="647272" y="1787703"/>
                  </a:cubicBezTo>
                  <a:cubicBezTo>
                    <a:pt x="688925" y="1746051"/>
                    <a:pt x="665099" y="1763379"/>
                    <a:pt x="719191" y="1736333"/>
                  </a:cubicBezTo>
                  <a:cubicBezTo>
                    <a:pt x="770777" y="1658952"/>
                    <a:pt x="701224" y="1748310"/>
                    <a:pt x="780836" y="1695236"/>
                  </a:cubicBezTo>
                  <a:cubicBezTo>
                    <a:pt x="873788" y="1633269"/>
                    <a:pt x="731434" y="1687732"/>
                    <a:pt x="832207" y="1654139"/>
                  </a:cubicBezTo>
                  <a:cubicBezTo>
                    <a:pt x="867680" y="1618666"/>
                    <a:pt x="860194" y="1623246"/>
                    <a:pt x="904126" y="1592494"/>
                  </a:cubicBezTo>
                  <a:cubicBezTo>
                    <a:pt x="924358" y="1578332"/>
                    <a:pt x="948309" y="1568861"/>
                    <a:pt x="965771" y="1551398"/>
                  </a:cubicBezTo>
                  <a:cubicBezTo>
                    <a:pt x="976045" y="1541124"/>
                    <a:pt x="985431" y="1529877"/>
                    <a:pt x="996593" y="1520575"/>
                  </a:cubicBezTo>
                  <a:cubicBezTo>
                    <a:pt x="1006079" y="1512670"/>
                    <a:pt x="1017368" y="1507204"/>
                    <a:pt x="1027416" y="1500027"/>
                  </a:cubicBezTo>
                  <a:cubicBezTo>
                    <a:pt x="1041350" y="1490074"/>
                    <a:pt x="1055358" y="1480167"/>
                    <a:pt x="1068513" y="1469205"/>
                  </a:cubicBezTo>
                  <a:cubicBezTo>
                    <a:pt x="1075954" y="1463004"/>
                    <a:pt x="1081312" y="1454468"/>
                    <a:pt x="1089061" y="1448656"/>
                  </a:cubicBezTo>
                  <a:cubicBezTo>
                    <a:pt x="1108818" y="1433838"/>
                    <a:pt x="1133244" y="1425023"/>
                    <a:pt x="1150706" y="1407560"/>
                  </a:cubicBezTo>
                  <a:cubicBezTo>
                    <a:pt x="1160980" y="1397286"/>
                    <a:pt x="1170496" y="1386193"/>
                    <a:pt x="1181528" y="1376737"/>
                  </a:cubicBezTo>
                  <a:cubicBezTo>
                    <a:pt x="1235390" y="1330570"/>
                    <a:pt x="1238944" y="1348131"/>
                    <a:pt x="1294544" y="1273996"/>
                  </a:cubicBezTo>
                  <a:cubicBezTo>
                    <a:pt x="1304818" y="1260297"/>
                    <a:pt x="1313795" y="1245522"/>
                    <a:pt x="1325366" y="1232899"/>
                  </a:cubicBezTo>
                  <a:cubicBezTo>
                    <a:pt x="1351548" y="1204337"/>
                    <a:pt x="1384313" y="1181703"/>
                    <a:pt x="1407560" y="1150706"/>
                  </a:cubicBezTo>
                  <a:cubicBezTo>
                    <a:pt x="1417834" y="1137007"/>
                    <a:pt x="1427006" y="1122407"/>
                    <a:pt x="1438382" y="1109609"/>
                  </a:cubicBezTo>
                  <a:cubicBezTo>
                    <a:pt x="1454470" y="1091509"/>
                    <a:pt x="1489753" y="1058238"/>
                    <a:pt x="1489753" y="1058238"/>
                  </a:cubicBezTo>
                  <a:cubicBezTo>
                    <a:pt x="1493178" y="1047964"/>
                    <a:pt x="1493378" y="1035964"/>
                    <a:pt x="1500027" y="1027416"/>
                  </a:cubicBezTo>
                  <a:cubicBezTo>
                    <a:pt x="1517868" y="1004478"/>
                    <a:pt x="1541124" y="986319"/>
                    <a:pt x="1561672" y="965771"/>
                  </a:cubicBezTo>
                  <a:cubicBezTo>
                    <a:pt x="1571946" y="955497"/>
                    <a:pt x="1584435" y="947038"/>
                    <a:pt x="1592495" y="934948"/>
                  </a:cubicBezTo>
                  <a:cubicBezTo>
                    <a:pt x="1610188" y="908408"/>
                    <a:pt x="1641586" y="858839"/>
                    <a:pt x="1664414" y="832207"/>
                  </a:cubicBezTo>
                  <a:cubicBezTo>
                    <a:pt x="1673870" y="821175"/>
                    <a:pt x="1685934" y="812546"/>
                    <a:pt x="1695236" y="801384"/>
                  </a:cubicBezTo>
                  <a:cubicBezTo>
                    <a:pt x="1760023" y="723638"/>
                    <a:pt x="1676563" y="809781"/>
                    <a:pt x="1736333" y="750014"/>
                  </a:cubicBezTo>
                  <a:cubicBezTo>
                    <a:pt x="1739758" y="739740"/>
                    <a:pt x="1739674" y="727511"/>
                    <a:pt x="1746607" y="719191"/>
                  </a:cubicBezTo>
                  <a:cubicBezTo>
                    <a:pt x="1757569" y="706036"/>
                    <a:pt x="1774549" y="699331"/>
                    <a:pt x="1787704" y="688369"/>
                  </a:cubicBezTo>
                  <a:cubicBezTo>
                    <a:pt x="1795145" y="682168"/>
                    <a:pt x="1800688" y="673871"/>
                    <a:pt x="1808252" y="667820"/>
                  </a:cubicBezTo>
                  <a:cubicBezTo>
                    <a:pt x="1817894" y="660106"/>
                    <a:pt x="1830343" y="656003"/>
                    <a:pt x="1839074" y="647272"/>
                  </a:cubicBezTo>
                  <a:cubicBezTo>
                    <a:pt x="1915536" y="570810"/>
                    <a:pt x="1828081" y="634052"/>
                    <a:pt x="1900719" y="585627"/>
                  </a:cubicBezTo>
                  <a:cubicBezTo>
                    <a:pt x="1955516" y="503435"/>
                    <a:pt x="1883595" y="602751"/>
                    <a:pt x="1952090" y="534256"/>
                  </a:cubicBezTo>
                  <a:cubicBezTo>
                    <a:pt x="1989116" y="497230"/>
                    <a:pt x="1974285" y="497349"/>
                    <a:pt x="2003461" y="462337"/>
                  </a:cubicBezTo>
                  <a:cubicBezTo>
                    <a:pt x="2012763" y="451175"/>
                    <a:pt x="2024981" y="442677"/>
                    <a:pt x="2034283" y="431515"/>
                  </a:cubicBezTo>
                  <a:cubicBezTo>
                    <a:pt x="2042188" y="422029"/>
                    <a:pt x="2047655" y="410740"/>
                    <a:pt x="2054832" y="400692"/>
                  </a:cubicBezTo>
                  <a:cubicBezTo>
                    <a:pt x="2064785" y="386758"/>
                    <a:pt x="2074510" y="372597"/>
                    <a:pt x="2085654" y="359596"/>
                  </a:cubicBezTo>
                  <a:cubicBezTo>
                    <a:pt x="2095110" y="348564"/>
                    <a:pt x="2108032" y="340597"/>
                    <a:pt x="2116477" y="328773"/>
                  </a:cubicBezTo>
                  <a:cubicBezTo>
                    <a:pt x="2125379" y="316310"/>
                    <a:pt x="2128123" y="300140"/>
                    <a:pt x="2137025" y="287677"/>
                  </a:cubicBezTo>
                  <a:cubicBezTo>
                    <a:pt x="2145470" y="275854"/>
                    <a:pt x="2158927" y="268323"/>
                    <a:pt x="2167847" y="256854"/>
                  </a:cubicBezTo>
                  <a:cubicBezTo>
                    <a:pt x="2183009" y="237360"/>
                    <a:pt x="2195245" y="215757"/>
                    <a:pt x="2208944" y="195209"/>
                  </a:cubicBezTo>
                  <a:cubicBezTo>
                    <a:pt x="2215793" y="184935"/>
                    <a:pt x="2220761" y="173118"/>
                    <a:pt x="2229492" y="164387"/>
                  </a:cubicBezTo>
                  <a:cubicBezTo>
                    <a:pt x="2236342" y="157537"/>
                    <a:pt x="2243990" y="151402"/>
                    <a:pt x="2250041" y="143838"/>
                  </a:cubicBezTo>
                  <a:cubicBezTo>
                    <a:pt x="2257755" y="134196"/>
                    <a:pt x="2262684" y="122502"/>
                    <a:pt x="2270589" y="113016"/>
                  </a:cubicBezTo>
                  <a:cubicBezTo>
                    <a:pt x="2291048" y="88465"/>
                    <a:pt x="2336616" y="49911"/>
                    <a:pt x="2363056" y="41097"/>
                  </a:cubicBezTo>
                  <a:cubicBezTo>
                    <a:pt x="2383604" y="34247"/>
                    <a:pt x="2403688" y="25801"/>
                    <a:pt x="2424701" y="20548"/>
                  </a:cubicBezTo>
                  <a:cubicBezTo>
                    <a:pt x="2476304" y="7647"/>
                    <a:pt x="2452402" y="14739"/>
                    <a:pt x="2496620" y="0"/>
                  </a:cubicBezTo>
                  <a:cubicBezTo>
                    <a:pt x="2512849" y="676"/>
                    <a:pt x="2772106" y="6704"/>
                    <a:pt x="2845942" y="20548"/>
                  </a:cubicBezTo>
                  <a:cubicBezTo>
                    <a:pt x="2901373" y="30941"/>
                    <a:pt x="2902881" y="42016"/>
                    <a:pt x="2948683" y="61645"/>
                  </a:cubicBezTo>
                  <a:cubicBezTo>
                    <a:pt x="2958637" y="65911"/>
                    <a:pt x="2969232" y="68494"/>
                    <a:pt x="2979506" y="71919"/>
                  </a:cubicBezTo>
                  <a:cubicBezTo>
                    <a:pt x="2996630" y="89043"/>
                    <a:pt x="3010728" y="109857"/>
                    <a:pt x="3030877" y="123290"/>
                  </a:cubicBezTo>
                  <a:cubicBezTo>
                    <a:pt x="3041151" y="130139"/>
                    <a:pt x="3052324" y="135802"/>
                    <a:pt x="3061699" y="143838"/>
                  </a:cubicBezTo>
                  <a:cubicBezTo>
                    <a:pt x="3076408" y="156446"/>
                    <a:pt x="3102796" y="184935"/>
                    <a:pt x="3102796" y="184935"/>
                  </a:cubicBezTo>
                  <a:cubicBezTo>
                    <a:pt x="3111152" y="210002"/>
                    <a:pt x="3113702" y="226664"/>
                    <a:pt x="3133618" y="246580"/>
                  </a:cubicBezTo>
                  <a:cubicBezTo>
                    <a:pt x="3142349" y="255311"/>
                    <a:pt x="3154167" y="260279"/>
                    <a:pt x="3164441" y="267128"/>
                  </a:cubicBezTo>
                  <a:cubicBezTo>
                    <a:pt x="3210910" y="336833"/>
                    <a:pt x="3188074" y="311311"/>
                    <a:pt x="3226086" y="349321"/>
                  </a:cubicBezTo>
                  <a:cubicBezTo>
                    <a:pt x="3232935" y="363020"/>
                    <a:pt x="3238517" y="377430"/>
                    <a:pt x="3246634" y="390418"/>
                  </a:cubicBezTo>
                  <a:cubicBezTo>
                    <a:pt x="3287716" y="456151"/>
                    <a:pt x="3262831" y="409855"/>
                    <a:pt x="3298005" y="452063"/>
                  </a:cubicBezTo>
                  <a:cubicBezTo>
                    <a:pt x="3308967" y="465218"/>
                    <a:pt x="3318874" y="479226"/>
                    <a:pt x="3328827" y="493160"/>
                  </a:cubicBezTo>
                  <a:cubicBezTo>
                    <a:pt x="3348907" y="521272"/>
                    <a:pt x="3350679" y="532666"/>
                    <a:pt x="3380198" y="554805"/>
                  </a:cubicBezTo>
                  <a:cubicBezTo>
                    <a:pt x="3396174" y="566787"/>
                    <a:pt x="3415594" y="573645"/>
                    <a:pt x="3431569" y="585627"/>
                  </a:cubicBezTo>
                  <a:cubicBezTo>
                    <a:pt x="3443193" y="594345"/>
                    <a:pt x="3451229" y="607148"/>
                    <a:pt x="3462391" y="616450"/>
                  </a:cubicBezTo>
                  <a:cubicBezTo>
                    <a:pt x="3471877" y="624355"/>
                    <a:pt x="3483728" y="629093"/>
                    <a:pt x="3493214" y="636998"/>
                  </a:cubicBezTo>
                  <a:cubicBezTo>
                    <a:pt x="3504376" y="646300"/>
                    <a:pt x="3511715" y="660119"/>
                    <a:pt x="3524036" y="667820"/>
                  </a:cubicBezTo>
                  <a:cubicBezTo>
                    <a:pt x="3539675" y="677595"/>
                    <a:pt x="3558283" y="681519"/>
                    <a:pt x="3575407" y="688369"/>
                  </a:cubicBezTo>
                  <a:cubicBezTo>
                    <a:pt x="3582256" y="698643"/>
                    <a:pt x="3587224" y="710460"/>
                    <a:pt x="3595955" y="719191"/>
                  </a:cubicBezTo>
                  <a:cubicBezTo>
                    <a:pt x="3640828" y="764064"/>
                    <a:pt x="3629318" y="738009"/>
                    <a:pt x="3678148" y="770562"/>
                  </a:cubicBezTo>
                  <a:cubicBezTo>
                    <a:pt x="3686208" y="775935"/>
                    <a:pt x="3691133" y="785059"/>
                    <a:pt x="3698697" y="791110"/>
                  </a:cubicBezTo>
                  <a:cubicBezTo>
                    <a:pt x="3708339" y="798824"/>
                    <a:pt x="3719877" y="803945"/>
                    <a:pt x="3729519" y="811659"/>
                  </a:cubicBezTo>
                  <a:cubicBezTo>
                    <a:pt x="3737083" y="817710"/>
                    <a:pt x="3742504" y="826156"/>
                    <a:pt x="3750068" y="832207"/>
                  </a:cubicBezTo>
                  <a:cubicBezTo>
                    <a:pt x="3759710" y="839921"/>
                    <a:pt x="3770842" y="845578"/>
                    <a:pt x="3780890" y="852755"/>
                  </a:cubicBezTo>
                  <a:cubicBezTo>
                    <a:pt x="3794824" y="862708"/>
                    <a:pt x="3807466" y="874502"/>
                    <a:pt x="3821987" y="883578"/>
                  </a:cubicBezTo>
                  <a:cubicBezTo>
                    <a:pt x="3834975" y="891695"/>
                    <a:pt x="3850340" y="895631"/>
                    <a:pt x="3863083" y="904126"/>
                  </a:cubicBezTo>
                  <a:cubicBezTo>
                    <a:pt x="3871143" y="909499"/>
                    <a:pt x="3874968" y="920342"/>
                    <a:pt x="3883632" y="924674"/>
                  </a:cubicBezTo>
                  <a:cubicBezTo>
                    <a:pt x="3903005" y="934361"/>
                    <a:pt x="3924729" y="938373"/>
                    <a:pt x="3945277" y="945223"/>
                  </a:cubicBezTo>
                  <a:lnTo>
                    <a:pt x="4037744" y="976045"/>
                  </a:lnTo>
                  <a:cubicBezTo>
                    <a:pt x="4048018" y="979470"/>
                    <a:pt x="4057947" y="984195"/>
                    <a:pt x="4068566" y="986319"/>
                  </a:cubicBezTo>
                  <a:cubicBezTo>
                    <a:pt x="4130557" y="998717"/>
                    <a:pt x="4103370" y="991070"/>
                    <a:pt x="4150760" y="1006868"/>
                  </a:cubicBezTo>
                  <a:cubicBezTo>
                    <a:pt x="4161467" y="1038988"/>
                    <a:pt x="4171849" y="1079147"/>
                    <a:pt x="4202131" y="1099335"/>
                  </a:cubicBezTo>
                  <a:cubicBezTo>
                    <a:pt x="4222679" y="1113034"/>
                    <a:pt x="4240346" y="1132623"/>
                    <a:pt x="4263775" y="1140432"/>
                  </a:cubicBezTo>
                  <a:cubicBezTo>
                    <a:pt x="4284323" y="1147281"/>
                    <a:pt x="4307398" y="1148966"/>
                    <a:pt x="4325420" y="1160980"/>
                  </a:cubicBezTo>
                  <a:cubicBezTo>
                    <a:pt x="4335694" y="1167829"/>
                    <a:pt x="4345198" y="1176006"/>
                    <a:pt x="4356243" y="1181528"/>
                  </a:cubicBezTo>
                  <a:cubicBezTo>
                    <a:pt x="4381077" y="1193945"/>
                    <a:pt x="4401833" y="1192204"/>
                    <a:pt x="4428162" y="1202077"/>
                  </a:cubicBezTo>
                  <a:cubicBezTo>
                    <a:pt x="4442503" y="1207455"/>
                    <a:pt x="4455961" y="1215026"/>
                    <a:pt x="4469259" y="1222625"/>
                  </a:cubicBezTo>
                  <a:cubicBezTo>
                    <a:pt x="4479980" y="1228751"/>
                    <a:pt x="4488732" y="1238309"/>
                    <a:pt x="4500081" y="1243173"/>
                  </a:cubicBezTo>
                  <a:cubicBezTo>
                    <a:pt x="4513060" y="1248735"/>
                    <a:pt x="4527479" y="1250022"/>
                    <a:pt x="4541178" y="1253447"/>
                  </a:cubicBezTo>
                  <a:cubicBezTo>
                    <a:pt x="4600945" y="1313217"/>
                    <a:pt x="4514802" y="1229757"/>
                    <a:pt x="4592548" y="1294544"/>
                  </a:cubicBezTo>
                  <a:cubicBezTo>
                    <a:pt x="4603710" y="1303846"/>
                    <a:pt x="4611548" y="1316921"/>
                    <a:pt x="4623371" y="1325366"/>
                  </a:cubicBezTo>
                  <a:cubicBezTo>
                    <a:pt x="4635834" y="1334268"/>
                    <a:pt x="4652508" y="1336347"/>
                    <a:pt x="4664468" y="1345915"/>
                  </a:cubicBezTo>
                  <a:cubicBezTo>
                    <a:pt x="4687160" y="1364069"/>
                    <a:pt x="4700121" y="1394564"/>
                    <a:pt x="4726113" y="1407560"/>
                  </a:cubicBezTo>
                  <a:cubicBezTo>
                    <a:pt x="4739812" y="1414409"/>
                    <a:pt x="4754746" y="1419206"/>
                    <a:pt x="4767209" y="1428108"/>
                  </a:cubicBezTo>
                  <a:cubicBezTo>
                    <a:pt x="4795194" y="1448097"/>
                    <a:pt x="4799805" y="1463467"/>
                    <a:pt x="4818580" y="1489753"/>
                  </a:cubicBezTo>
                  <a:cubicBezTo>
                    <a:pt x="4849109" y="1532495"/>
                    <a:pt x="4840747" y="1522195"/>
                    <a:pt x="4869951" y="1551398"/>
                  </a:cubicBezTo>
                  <a:cubicBezTo>
                    <a:pt x="4899055" y="1638711"/>
                    <a:pt x="4858465" y="1532254"/>
                    <a:pt x="4900773" y="1602769"/>
                  </a:cubicBezTo>
                  <a:cubicBezTo>
                    <a:pt x="4915917" y="1628010"/>
                    <a:pt x="4907892" y="1647828"/>
                    <a:pt x="4921322" y="1674688"/>
                  </a:cubicBezTo>
                  <a:cubicBezTo>
                    <a:pt x="4932366" y="1696777"/>
                    <a:pt x="4962418" y="1736333"/>
                    <a:pt x="4962418" y="1736333"/>
                  </a:cubicBezTo>
                  <a:cubicBezTo>
                    <a:pt x="4985315" y="1827923"/>
                    <a:pt x="4962996" y="1798557"/>
                    <a:pt x="5003515" y="1839074"/>
                  </a:cubicBezTo>
                  <a:cubicBezTo>
                    <a:pt x="5012550" y="1875214"/>
                    <a:pt x="5012847" y="1889034"/>
                    <a:pt x="5034337" y="1921268"/>
                  </a:cubicBezTo>
                  <a:cubicBezTo>
                    <a:pt x="5039710" y="1929328"/>
                    <a:pt x="5048835" y="1934252"/>
                    <a:pt x="5054886" y="1941816"/>
                  </a:cubicBezTo>
                  <a:cubicBezTo>
                    <a:pt x="5062600" y="1951458"/>
                    <a:pt x="5067398" y="1963263"/>
                    <a:pt x="5075434" y="1972638"/>
                  </a:cubicBezTo>
                  <a:cubicBezTo>
                    <a:pt x="5088042" y="1987347"/>
                    <a:pt x="5105785" y="1997615"/>
                    <a:pt x="5116531" y="2013735"/>
                  </a:cubicBezTo>
                  <a:cubicBezTo>
                    <a:pt x="5145139" y="2056647"/>
                    <a:pt x="5128348" y="2035826"/>
                    <a:pt x="5167901" y="2075380"/>
                  </a:cubicBezTo>
                  <a:cubicBezTo>
                    <a:pt x="5191749" y="2146925"/>
                    <a:pt x="5161115" y="2070338"/>
                    <a:pt x="5198724" y="2126751"/>
                  </a:cubicBezTo>
                  <a:cubicBezTo>
                    <a:pt x="5207220" y="2139494"/>
                    <a:pt x="5210777" y="2155104"/>
                    <a:pt x="5219272" y="2167847"/>
                  </a:cubicBezTo>
                  <a:cubicBezTo>
                    <a:pt x="5230986" y="2185418"/>
                    <a:pt x="5254152" y="2197950"/>
                    <a:pt x="5270643" y="2208944"/>
                  </a:cubicBezTo>
                  <a:cubicBezTo>
                    <a:pt x="5280917" y="2222643"/>
                    <a:pt x="5290503" y="2236886"/>
                    <a:pt x="5301465" y="2250041"/>
                  </a:cubicBezTo>
                  <a:cubicBezTo>
                    <a:pt x="5307666" y="2257482"/>
                    <a:pt x="5317030" y="2262283"/>
                    <a:pt x="5322014" y="2270589"/>
                  </a:cubicBezTo>
                  <a:cubicBezTo>
                    <a:pt x="5327586" y="2279875"/>
                    <a:pt x="5324630" y="2293753"/>
                    <a:pt x="5332288" y="2301411"/>
                  </a:cubicBezTo>
                  <a:lnTo>
                    <a:pt x="5342562" y="229113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178182" y="1788143"/>
              <a:ext cx="2228900" cy="492209"/>
            </a:xfrm>
            <a:custGeom>
              <a:avLst/>
              <a:gdLst>
                <a:gd name="connsiteX0" fmla="*/ 0 w 2229492"/>
                <a:gd name="connsiteY0" fmla="*/ 0 h 493160"/>
                <a:gd name="connsiteX1" fmla="*/ 41097 w 2229492"/>
                <a:gd name="connsiteY1" fmla="*/ 71919 h 493160"/>
                <a:gd name="connsiteX2" fmla="*/ 51371 w 2229492"/>
                <a:gd name="connsiteY2" fmla="*/ 102742 h 493160"/>
                <a:gd name="connsiteX3" fmla="*/ 82194 w 2229492"/>
                <a:gd name="connsiteY3" fmla="*/ 113016 h 493160"/>
                <a:gd name="connsiteX4" fmla="*/ 195209 w 2229492"/>
                <a:gd name="connsiteY4" fmla="*/ 102742 h 493160"/>
                <a:gd name="connsiteX5" fmla="*/ 226032 w 2229492"/>
                <a:gd name="connsiteY5" fmla="*/ 82194 h 493160"/>
                <a:gd name="connsiteX6" fmla="*/ 256854 w 2229492"/>
                <a:gd name="connsiteY6" fmla="*/ 71919 h 493160"/>
                <a:gd name="connsiteX7" fmla="*/ 287677 w 2229492"/>
                <a:gd name="connsiteY7" fmla="*/ 51371 h 493160"/>
                <a:gd name="connsiteX8" fmla="*/ 328773 w 2229492"/>
                <a:gd name="connsiteY8" fmla="*/ 30823 h 493160"/>
                <a:gd name="connsiteX9" fmla="*/ 359596 w 2229492"/>
                <a:gd name="connsiteY9" fmla="*/ 41097 h 493160"/>
                <a:gd name="connsiteX10" fmla="*/ 390418 w 2229492"/>
                <a:gd name="connsiteY10" fmla="*/ 82194 h 493160"/>
                <a:gd name="connsiteX11" fmla="*/ 410967 w 2229492"/>
                <a:gd name="connsiteY11" fmla="*/ 102742 h 493160"/>
                <a:gd name="connsiteX12" fmla="*/ 452063 w 2229492"/>
                <a:gd name="connsiteY12" fmla="*/ 164387 h 493160"/>
                <a:gd name="connsiteX13" fmla="*/ 482886 w 2229492"/>
                <a:gd name="connsiteY13" fmla="*/ 174661 h 493160"/>
                <a:gd name="connsiteX14" fmla="*/ 513708 w 2229492"/>
                <a:gd name="connsiteY14" fmla="*/ 133564 h 493160"/>
                <a:gd name="connsiteX15" fmla="*/ 575353 w 2229492"/>
                <a:gd name="connsiteY15" fmla="*/ 92468 h 493160"/>
                <a:gd name="connsiteX16" fmla="*/ 606176 w 2229492"/>
                <a:gd name="connsiteY16" fmla="*/ 133564 h 493160"/>
                <a:gd name="connsiteX17" fmla="*/ 626724 w 2229492"/>
                <a:gd name="connsiteY17" fmla="*/ 164387 h 493160"/>
                <a:gd name="connsiteX18" fmla="*/ 657546 w 2229492"/>
                <a:gd name="connsiteY18" fmla="*/ 195209 h 493160"/>
                <a:gd name="connsiteX19" fmla="*/ 688369 w 2229492"/>
                <a:gd name="connsiteY19" fmla="*/ 184935 h 493160"/>
                <a:gd name="connsiteX20" fmla="*/ 719191 w 2229492"/>
                <a:gd name="connsiteY20" fmla="*/ 205484 h 493160"/>
                <a:gd name="connsiteX21" fmla="*/ 770562 w 2229492"/>
                <a:gd name="connsiteY21" fmla="*/ 277403 h 493160"/>
                <a:gd name="connsiteX22" fmla="*/ 801385 w 2229492"/>
                <a:gd name="connsiteY22" fmla="*/ 328773 h 493160"/>
                <a:gd name="connsiteX23" fmla="*/ 832207 w 2229492"/>
                <a:gd name="connsiteY23" fmla="*/ 359596 h 493160"/>
                <a:gd name="connsiteX24" fmla="*/ 852755 w 2229492"/>
                <a:gd name="connsiteY24" fmla="*/ 390418 h 493160"/>
                <a:gd name="connsiteX25" fmla="*/ 883578 w 2229492"/>
                <a:gd name="connsiteY25" fmla="*/ 421241 h 493160"/>
                <a:gd name="connsiteX26" fmla="*/ 934949 w 2229492"/>
                <a:gd name="connsiteY26" fmla="*/ 493160 h 493160"/>
                <a:gd name="connsiteX27" fmla="*/ 976045 w 2229492"/>
                <a:gd name="connsiteY27" fmla="*/ 472612 h 493160"/>
                <a:gd name="connsiteX28" fmla="*/ 986319 w 2229492"/>
                <a:gd name="connsiteY28" fmla="*/ 441789 h 493160"/>
                <a:gd name="connsiteX29" fmla="*/ 996594 w 2229492"/>
                <a:gd name="connsiteY29" fmla="*/ 380144 h 493160"/>
                <a:gd name="connsiteX30" fmla="*/ 1017142 w 2229492"/>
                <a:gd name="connsiteY30" fmla="*/ 318499 h 493160"/>
                <a:gd name="connsiteX31" fmla="*/ 1068513 w 2229492"/>
                <a:gd name="connsiteY31" fmla="*/ 236306 h 493160"/>
                <a:gd name="connsiteX32" fmla="*/ 1119883 w 2229492"/>
                <a:gd name="connsiteY32" fmla="*/ 267128 h 493160"/>
                <a:gd name="connsiteX33" fmla="*/ 1150706 w 2229492"/>
                <a:gd name="connsiteY33" fmla="*/ 308225 h 493160"/>
                <a:gd name="connsiteX34" fmla="*/ 1181528 w 2229492"/>
                <a:gd name="connsiteY34" fmla="*/ 339048 h 493160"/>
                <a:gd name="connsiteX35" fmla="*/ 1202077 w 2229492"/>
                <a:gd name="connsiteY35" fmla="*/ 318499 h 493160"/>
                <a:gd name="connsiteX36" fmla="*/ 1243173 w 2229492"/>
                <a:gd name="connsiteY36" fmla="*/ 236306 h 493160"/>
                <a:gd name="connsiteX37" fmla="*/ 1273996 w 2229492"/>
                <a:gd name="connsiteY37" fmla="*/ 226032 h 493160"/>
                <a:gd name="connsiteX38" fmla="*/ 1325367 w 2229492"/>
                <a:gd name="connsiteY38" fmla="*/ 287677 h 493160"/>
                <a:gd name="connsiteX39" fmla="*/ 1407560 w 2229492"/>
                <a:gd name="connsiteY39" fmla="*/ 339048 h 493160"/>
                <a:gd name="connsiteX40" fmla="*/ 1520576 w 2229492"/>
                <a:gd name="connsiteY40" fmla="*/ 400693 h 493160"/>
                <a:gd name="connsiteX41" fmla="*/ 1551398 w 2229492"/>
                <a:gd name="connsiteY41" fmla="*/ 410967 h 493160"/>
                <a:gd name="connsiteX42" fmla="*/ 1571946 w 2229492"/>
                <a:gd name="connsiteY42" fmla="*/ 267128 h 493160"/>
                <a:gd name="connsiteX43" fmla="*/ 1592495 w 2229492"/>
                <a:gd name="connsiteY43" fmla="*/ 246580 h 493160"/>
                <a:gd name="connsiteX44" fmla="*/ 1684962 w 2229492"/>
                <a:gd name="connsiteY44" fmla="*/ 297951 h 493160"/>
                <a:gd name="connsiteX45" fmla="*/ 1746607 w 2229492"/>
                <a:gd name="connsiteY45" fmla="*/ 339048 h 493160"/>
                <a:gd name="connsiteX46" fmla="*/ 1777429 w 2229492"/>
                <a:gd name="connsiteY46" fmla="*/ 328773 h 493160"/>
                <a:gd name="connsiteX47" fmla="*/ 1797978 w 2229492"/>
                <a:gd name="connsiteY47" fmla="*/ 256854 h 493160"/>
                <a:gd name="connsiteX48" fmla="*/ 1839074 w 2229492"/>
                <a:gd name="connsiteY48" fmla="*/ 174661 h 493160"/>
                <a:gd name="connsiteX49" fmla="*/ 1849349 w 2229492"/>
                <a:gd name="connsiteY49" fmla="*/ 143839 h 493160"/>
                <a:gd name="connsiteX50" fmla="*/ 1869897 w 2229492"/>
                <a:gd name="connsiteY50" fmla="*/ 123290 h 493160"/>
                <a:gd name="connsiteX51" fmla="*/ 1931542 w 2229492"/>
                <a:gd name="connsiteY51" fmla="*/ 164387 h 493160"/>
                <a:gd name="connsiteX52" fmla="*/ 1952090 w 2229492"/>
                <a:gd name="connsiteY52" fmla="*/ 195209 h 493160"/>
                <a:gd name="connsiteX53" fmla="*/ 2013735 w 2229492"/>
                <a:gd name="connsiteY53" fmla="*/ 236306 h 493160"/>
                <a:gd name="connsiteX54" fmla="*/ 2024009 w 2229492"/>
                <a:gd name="connsiteY54" fmla="*/ 205484 h 493160"/>
                <a:gd name="connsiteX55" fmla="*/ 2034283 w 2229492"/>
                <a:gd name="connsiteY55" fmla="*/ 164387 h 493160"/>
                <a:gd name="connsiteX56" fmla="*/ 2065106 w 2229492"/>
                <a:gd name="connsiteY56" fmla="*/ 133564 h 493160"/>
                <a:gd name="connsiteX57" fmla="*/ 2116477 w 2229492"/>
                <a:gd name="connsiteY57" fmla="*/ 143839 h 493160"/>
                <a:gd name="connsiteX58" fmla="*/ 2198670 w 2229492"/>
                <a:gd name="connsiteY58" fmla="*/ 174661 h 493160"/>
                <a:gd name="connsiteX59" fmla="*/ 2229492 w 2229492"/>
                <a:gd name="connsiteY59" fmla="*/ 184935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229492" h="493160">
                  <a:moveTo>
                    <a:pt x="0" y="0"/>
                  </a:moveTo>
                  <a:cubicBezTo>
                    <a:pt x="20637" y="30954"/>
                    <a:pt x="25455" y="35421"/>
                    <a:pt x="41097" y="71919"/>
                  </a:cubicBezTo>
                  <a:cubicBezTo>
                    <a:pt x="45363" y="81873"/>
                    <a:pt x="43713" y="95084"/>
                    <a:pt x="51371" y="102742"/>
                  </a:cubicBezTo>
                  <a:cubicBezTo>
                    <a:pt x="59029" y="110400"/>
                    <a:pt x="71920" y="109591"/>
                    <a:pt x="82194" y="113016"/>
                  </a:cubicBezTo>
                  <a:cubicBezTo>
                    <a:pt x="119866" y="109591"/>
                    <a:pt x="158222" y="110668"/>
                    <a:pt x="195209" y="102742"/>
                  </a:cubicBezTo>
                  <a:cubicBezTo>
                    <a:pt x="207283" y="100155"/>
                    <a:pt x="214988" y="87716"/>
                    <a:pt x="226032" y="82194"/>
                  </a:cubicBezTo>
                  <a:cubicBezTo>
                    <a:pt x="235718" y="77351"/>
                    <a:pt x="247168" y="76762"/>
                    <a:pt x="256854" y="71919"/>
                  </a:cubicBezTo>
                  <a:cubicBezTo>
                    <a:pt x="267898" y="66397"/>
                    <a:pt x="276956" y="57497"/>
                    <a:pt x="287677" y="51371"/>
                  </a:cubicBezTo>
                  <a:cubicBezTo>
                    <a:pt x="300975" y="43772"/>
                    <a:pt x="315074" y="37672"/>
                    <a:pt x="328773" y="30823"/>
                  </a:cubicBezTo>
                  <a:cubicBezTo>
                    <a:pt x="339047" y="34248"/>
                    <a:pt x="351276" y="34164"/>
                    <a:pt x="359596" y="41097"/>
                  </a:cubicBezTo>
                  <a:cubicBezTo>
                    <a:pt x="372751" y="52059"/>
                    <a:pt x="379456" y="69039"/>
                    <a:pt x="390418" y="82194"/>
                  </a:cubicBezTo>
                  <a:cubicBezTo>
                    <a:pt x="396619" y="89635"/>
                    <a:pt x="405155" y="94993"/>
                    <a:pt x="410967" y="102742"/>
                  </a:cubicBezTo>
                  <a:cubicBezTo>
                    <a:pt x="425785" y="122499"/>
                    <a:pt x="428634" y="156578"/>
                    <a:pt x="452063" y="164387"/>
                  </a:cubicBezTo>
                  <a:lnTo>
                    <a:pt x="482886" y="174661"/>
                  </a:lnTo>
                  <a:cubicBezTo>
                    <a:pt x="493160" y="160962"/>
                    <a:pt x="500910" y="144940"/>
                    <a:pt x="513708" y="133564"/>
                  </a:cubicBezTo>
                  <a:cubicBezTo>
                    <a:pt x="532166" y="117157"/>
                    <a:pt x="575353" y="92468"/>
                    <a:pt x="575353" y="92468"/>
                  </a:cubicBezTo>
                  <a:cubicBezTo>
                    <a:pt x="585627" y="106167"/>
                    <a:pt x="596223" y="119630"/>
                    <a:pt x="606176" y="133564"/>
                  </a:cubicBezTo>
                  <a:cubicBezTo>
                    <a:pt x="613353" y="143612"/>
                    <a:pt x="618819" y="154901"/>
                    <a:pt x="626724" y="164387"/>
                  </a:cubicBezTo>
                  <a:cubicBezTo>
                    <a:pt x="636026" y="175549"/>
                    <a:pt x="647272" y="184935"/>
                    <a:pt x="657546" y="195209"/>
                  </a:cubicBezTo>
                  <a:cubicBezTo>
                    <a:pt x="681115" y="265910"/>
                    <a:pt x="651028" y="199871"/>
                    <a:pt x="688369" y="184935"/>
                  </a:cubicBezTo>
                  <a:cubicBezTo>
                    <a:pt x="699834" y="180349"/>
                    <a:pt x="710460" y="196753"/>
                    <a:pt x="719191" y="205484"/>
                  </a:cubicBezTo>
                  <a:cubicBezTo>
                    <a:pt x="729245" y="215538"/>
                    <a:pt x="760835" y="261841"/>
                    <a:pt x="770562" y="277403"/>
                  </a:cubicBezTo>
                  <a:cubicBezTo>
                    <a:pt x="781146" y="294337"/>
                    <a:pt x="789403" y="312798"/>
                    <a:pt x="801385" y="328773"/>
                  </a:cubicBezTo>
                  <a:cubicBezTo>
                    <a:pt x="810103" y="340397"/>
                    <a:pt x="822905" y="348434"/>
                    <a:pt x="832207" y="359596"/>
                  </a:cubicBezTo>
                  <a:cubicBezTo>
                    <a:pt x="840112" y="369082"/>
                    <a:pt x="844850" y="380932"/>
                    <a:pt x="852755" y="390418"/>
                  </a:cubicBezTo>
                  <a:cubicBezTo>
                    <a:pt x="862057" y="401580"/>
                    <a:pt x="874122" y="410209"/>
                    <a:pt x="883578" y="421241"/>
                  </a:cubicBezTo>
                  <a:cubicBezTo>
                    <a:pt x="902692" y="443541"/>
                    <a:pt x="918688" y="468768"/>
                    <a:pt x="934949" y="493160"/>
                  </a:cubicBezTo>
                  <a:cubicBezTo>
                    <a:pt x="948648" y="486311"/>
                    <a:pt x="965215" y="483442"/>
                    <a:pt x="976045" y="472612"/>
                  </a:cubicBezTo>
                  <a:cubicBezTo>
                    <a:pt x="983703" y="464954"/>
                    <a:pt x="983970" y="452361"/>
                    <a:pt x="986319" y="441789"/>
                  </a:cubicBezTo>
                  <a:cubicBezTo>
                    <a:pt x="990838" y="421453"/>
                    <a:pt x="991541" y="400354"/>
                    <a:pt x="996594" y="380144"/>
                  </a:cubicBezTo>
                  <a:cubicBezTo>
                    <a:pt x="1001847" y="359131"/>
                    <a:pt x="1005998" y="337072"/>
                    <a:pt x="1017142" y="318499"/>
                  </a:cubicBezTo>
                  <a:cubicBezTo>
                    <a:pt x="1054317" y="256540"/>
                    <a:pt x="1036887" y="283743"/>
                    <a:pt x="1068513" y="236306"/>
                  </a:cubicBezTo>
                  <a:cubicBezTo>
                    <a:pt x="1085636" y="246580"/>
                    <a:pt x="1104855" y="253978"/>
                    <a:pt x="1119883" y="267128"/>
                  </a:cubicBezTo>
                  <a:cubicBezTo>
                    <a:pt x="1132770" y="278404"/>
                    <a:pt x="1139562" y="295224"/>
                    <a:pt x="1150706" y="308225"/>
                  </a:cubicBezTo>
                  <a:cubicBezTo>
                    <a:pt x="1160162" y="319257"/>
                    <a:pt x="1171254" y="328774"/>
                    <a:pt x="1181528" y="339048"/>
                  </a:cubicBezTo>
                  <a:cubicBezTo>
                    <a:pt x="1188378" y="332198"/>
                    <a:pt x="1197093" y="326805"/>
                    <a:pt x="1202077" y="318499"/>
                  </a:cubicBezTo>
                  <a:cubicBezTo>
                    <a:pt x="1217837" y="292233"/>
                    <a:pt x="1214113" y="245992"/>
                    <a:pt x="1243173" y="236306"/>
                  </a:cubicBezTo>
                  <a:lnTo>
                    <a:pt x="1273996" y="226032"/>
                  </a:lnTo>
                  <a:cubicBezTo>
                    <a:pt x="1291120" y="246580"/>
                    <a:pt x="1304948" y="270399"/>
                    <a:pt x="1325367" y="287677"/>
                  </a:cubicBezTo>
                  <a:cubicBezTo>
                    <a:pt x="1350031" y="308547"/>
                    <a:pt x="1379856" y="322425"/>
                    <a:pt x="1407560" y="339048"/>
                  </a:cubicBezTo>
                  <a:cubicBezTo>
                    <a:pt x="1429145" y="351999"/>
                    <a:pt x="1490081" y="387623"/>
                    <a:pt x="1520576" y="400693"/>
                  </a:cubicBezTo>
                  <a:cubicBezTo>
                    <a:pt x="1530530" y="404959"/>
                    <a:pt x="1541124" y="407542"/>
                    <a:pt x="1551398" y="410967"/>
                  </a:cubicBezTo>
                  <a:cubicBezTo>
                    <a:pt x="1551557" y="409221"/>
                    <a:pt x="1552887" y="298893"/>
                    <a:pt x="1571946" y="267128"/>
                  </a:cubicBezTo>
                  <a:cubicBezTo>
                    <a:pt x="1576930" y="258822"/>
                    <a:pt x="1585645" y="253429"/>
                    <a:pt x="1592495" y="246580"/>
                  </a:cubicBezTo>
                  <a:cubicBezTo>
                    <a:pt x="1631255" y="259500"/>
                    <a:pt x="1649632" y="262622"/>
                    <a:pt x="1684962" y="297951"/>
                  </a:cubicBezTo>
                  <a:cubicBezTo>
                    <a:pt x="1723443" y="336431"/>
                    <a:pt x="1702001" y="324178"/>
                    <a:pt x="1746607" y="339048"/>
                  </a:cubicBezTo>
                  <a:cubicBezTo>
                    <a:pt x="1756881" y="335623"/>
                    <a:pt x="1769771" y="336431"/>
                    <a:pt x="1777429" y="328773"/>
                  </a:cubicBezTo>
                  <a:cubicBezTo>
                    <a:pt x="1782423" y="323779"/>
                    <a:pt x="1797786" y="257315"/>
                    <a:pt x="1797978" y="256854"/>
                  </a:cubicBezTo>
                  <a:cubicBezTo>
                    <a:pt x="1809759" y="228579"/>
                    <a:pt x="1829387" y="203720"/>
                    <a:pt x="1839074" y="174661"/>
                  </a:cubicBezTo>
                  <a:cubicBezTo>
                    <a:pt x="1842499" y="164387"/>
                    <a:pt x="1843777" y="153125"/>
                    <a:pt x="1849349" y="143839"/>
                  </a:cubicBezTo>
                  <a:cubicBezTo>
                    <a:pt x="1854333" y="135533"/>
                    <a:pt x="1863048" y="130140"/>
                    <a:pt x="1869897" y="123290"/>
                  </a:cubicBezTo>
                  <a:cubicBezTo>
                    <a:pt x="1907885" y="135953"/>
                    <a:pt x="1901941" y="128866"/>
                    <a:pt x="1931542" y="164387"/>
                  </a:cubicBezTo>
                  <a:cubicBezTo>
                    <a:pt x="1939447" y="173873"/>
                    <a:pt x="1942797" y="187078"/>
                    <a:pt x="1952090" y="195209"/>
                  </a:cubicBezTo>
                  <a:cubicBezTo>
                    <a:pt x="1970676" y="211472"/>
                    <a:pt x="2013735" y="236306"/>
                    <a:pt x="2013735" y="236306"/>
                  </a:cubicBezTo>
                  <a:cubicBezTo>
                    <a:pt x="2017160" y="226032"/>
                    <a:pt x="2021034" y="215897"/>
                    <a:pt x="2024009" y="205484"/>
                  </a:cubicBezTo>
                  <a:cubicBezTo>
                    <a:pt x="2027888" y="191907"/>
                    <a:pt x="2027277" y="176647"/>
                    <a:pt x="2034283" y="164387"/>
                  </a:cubicBezTo>
                  <a:cubicBezTo>
                    <a:pt x="2041492" y="151771"/>
                    <a:pt x="2054832" y="143838"/>
                    <a:pt x="2065106" y="133564"/>
                  </a:cubicBezTo>
                  <a:cubicBezTo>
                    <a:pt x="2082230" y="136989"/>
                    <a:pt x="2099536" y="139603"/>
                    <a:pt x="2116477" y="143839"/>
                  </a:cubicBezTo>
                  <a:cubicBezTo>
                    <a:pt x="2139797" y="149669"/>
                    <a:pt x="2179815" y="167591"/>
                    <a:pt x="2198670" y="174661"/>
                  </a:cubicBezTo>
                  <a:cubicBezTo>
                    <a:pt x="2208810" y="178464"/>
                    <a:pt x="2229492" y="184935"/>
                    <a:pt x="2229492" y="184935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845" name="TextBox 21"/>
            <p:cNvSpPr txBox="1">
              <a:spLocks noChangeArrowheads="1"/>
            </p:cNvSpPr>
            <p:nvPr/>
          </p:nvSpPr>
          <p:spPr bwMode="auto">
            <a:xfrm>
              <a:off x="3154167" y="1232899"/>
              <a:ext cx="914400" cy="9144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marL="177800" indent="-177800">
                <a:lnSpc>
                  <a:spcPct val="113000"/>
                </a:lnSpc>
                <a:spcAft>
                  <a:spcPts val="63"/>
                </a:spcAft>
              </a:pPr>
              <a:r>
                <a:rPr lang="en-US" sz="1600"/>
                <a:t>ALASKA</a:t>
              </a:r>
            </a:p>
          </p:txBody>
        </p:sp>
      </p:grpSp>
      <p:pic>
        <p:nvPicPr>
          <p:cNvPr id="70676" name="Picture 20" descr="http://t0.gstatic.com/images?q=tbn:ANd9GcSoHv1aYKJLvYlMHJ5xTQ7j9ffiuncOceaTq6CgyG70eqf5D37M2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1075" y="5200650"/>
            <a:ext cx="2286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866900" y="4086225"/>
            <a:ext cx="3030538" cy="817563"/>
            <a:chOff x="1866472" y="4085690"/>
            <a:chExt cx="3030876" cy="818507"/>
          </a:xfrm>
        </p:grpSpPr>
        <p:sp>
          <p:nvSpPr>
            <p:cNvPr id="43" name="Oval 42"/>
            <p:cNvSpPr/>
            <p:nvPr/>
          </p:nvSpPr>
          <p:spPr>
            <a:xfrm>
              <a:off x="2034766" y="4305018"/>
              <a:ext cx="204811" cy="143040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228462" y="4436933"/>
              <a:ext cx="204811" cy="143040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420572" y="4568847"/>
              <a:ext cx="206398" cy="143040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655548" y="4648314"/>
              <a:ext cx="206398" cy="144630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879410" y="4740495"/>
              <a:ext cx="206398" cy="143040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135026" y="4757978"/>
              <a:ext cx="206398" cy="144629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509955" y="4284357"/>
              <a:ext cx="206398" cy="143040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911400" y="4599045"/>
              <a:ext cx="204811" cy="144629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682775" y="4689637"/>
              <a:ext cx="206398" cy="144630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414458" y="4759567"/>
              <a:ext cx="204810" cy="144630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866472" y="4147674"/>
              <a:ext cx="204811" cy="143040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114623" y="4484613"/>
              <a:ext cx="206398" cy="144629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692537" y="4085690"/>
              <a:ext cx="204811" cy="144630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321021" y="4401968"/>
              <a:ext cx="204811" cy="144629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8" name="Lightning Bolt 57"/>
          <p:cNvSpPr/>
          <p:nvPr/>
        </p:nvSpPr>
        <p:spPr>
          <a:xfrm>
            <a:off x="1839913" y="4903788"/>
            <a:ext cx="1214437" cy="749300"/>
          </a:xfrm>
          <a:prstGeom prst="lightningBol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0677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3313" y="2898775"/>
            <a:ext cx="790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95275"/>
            <a:ext cx="7700962" cy="4191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Building on the wildest idea	</a:t>
            </a:r>
            <a:endParaRPr lang="en-US" dirty="0"/>
          </a:p>
        </p:txBody>
      </p:sp>
      <p:sp>
        <p:nvSpPr>
          <p:cNvPr id="35844" name="AutoShape 2" descr="data:image/jpeg;base64,/9j/4AAQSkZJRgABAQAAAQABAAD/2wCEAAkGBxMTEhUUExQVFhUXFxcXFxUXGBgZFxgVFxcXFx0YGBgYHCggGBolHBQUITEhJSkrLi4uFx8zODMsNygtLisBCgoKDg0OGxAQGywkHyQsLCw0LCwvNCwsLCwsLCwsLCwsLCwsLCwsLCwsLCwsLCwsLCwsLCwsLCwsLCwsLCwsLP/AABEIAMIBAwMBIgACEQEDEQH/xAAbAAABBQEBAAAAAAAAAAAAAAADAAECBAUGB//EAEYQAAEDAgMEBwUEBwcDBQAAAAEAAhEDIQQSMQVBUWEGEyJxgZGhMlKxwdEUQpLwI2JygqLS4QcVM1OywvFzg8M0k6PT4v/EABoBAAMBAQEBAAAAAAAAAAAAAAABAgMEBQb/xAAuEQACAgEDAwIGAQQDAAAAAAAAAQIREgMhMRNRYQRBIjJxkaHwsSOBweFCYnL/2gAMAwEAAhEDEQA/AO3OGme064j2jG/QbtfQcFIYQj77r/rH8/nvR067cV2Oair9lj7zvxFOKG/M7fYkkX5FWExcniuwqBdWUshU5UwrthigOVPkRSlCWQYgSxNCPCbKnkGIINT5UUNTFqWQYg8qWREhCdXaDlkF0E5RrAE6dwTsKJZE+RCwmMZUEscDy3jvGqPCTbHRAhNCKGJZUZBiCAUgxEDFIMSch4kA1KAphqllSseIFJFLUsiLDEGki5UoSsdASnEouVPlRkGIEp0TKlCMgoFkT5UVJLIMQMJIyZGQUQypw1EhSZSc72RM75gef0RkNIEQhuC2KWzRHaN+QgeRlBxGAi4II8ipWogcTMypwEsZiG0xeTyAkrFrbZqOOVjQ3vufoFtGMpcGcmo8m2Gp4XPUNplpcysc7XRJaSHtIMgtI0IO5UsXtatiKj8Phiera7KaxjMW6EkiABroJKvpSvx3BTVHVNeCCQQY1i9+Ft6rVtpU2gyTI3bz3TZPszCDDUG03OEDMS42Bkk7/BY20NoUZ7PbPKw8ylCOTpboJvFG0do0Q3MajWji62velidoUmNzF4IOmUyT3QuVqYp7tIaO8D1N1XlgMPc47zkY58d5iFstBe7Muq3wjUxu3XuszsDj94+O7wQ9hYtlOrnfJO7fc6k/nels/YQruD2uqspN1Dm5S48rzHNXNq9TQF3Bp3AASY3D6puWn8kUJRneTKmKo0mAkCpRIMtqSX0oJsHENDqR5wRpddZszF0KjGt7TakC2dpFTnTfOV/dIK81/vqqTOYgH7vAcOatbF2mcNV61gkEkvpmMrtIi1jz181nqaLa53Noz3PU27LJALXa7nAgjkeBQnbNqD7s9xCq4Dp7hn2eH03RoRI8CPmrdbpfhGszGqD+qLv8AJ+K4v6qdUbfCAdh3DVrvIoNao1olxDRxJAHmVh7T/tJddtClBkw997bjkB17yVz1XbTesY+qTiHvALy8DLTk+yGkXgXMQF0Q0Zv5kZucVwd8xwIkEEcRcKS487Yo5gGOZQdmEvpkmm5u/saStattOrTAdlFdhMZqQcHjm6mZ8wfJKWlJDU0zahJUNl7XpV4FN4Lj9wwHeW/wWi6k4atPks2mnTKIpKOZLMgCSZNmTZkASSlRzJSgCUpk2ZNmQBJJRzJ0AWmbLk9t8jgBA/qtehSAEBUarXEjK7LBBNpkbxy71cbXWMm2WkNiHwQg1XiCs3bu12UiIDnv91ug5uO5cpi+l1R5huRnqR4m3otdPQlNWjOWpGJqbRsSSsTEYxjZy3cZvw8Vk4/aY9qpVBPCST4ADRU24kVAcpge84ho8CSF6WnoUt2ck9Rt0kTx2LDbGT3W/4RtnbYeBFJuSNIA853LLq0qLGn9KXP1IaT8Yyxzum2JTrV6op0i8AmXZSAcveSByv5blu1HHf8maTvY16tOoHzWeS4gEBx0BuNTNwQUVvVgZiWax2bv8tY5qpX6P4lgLq0U4Ey+o2XRubclx5DkqNGpxErLO1s/sarTSe52WzsLQqGGuYTa2h8J1K38NggzgvNRVGYwCBuEyQO+BPkug2b0xr0w0HLUaLQ8S6J3EQZjiSuXVhN8G8cUdTtPa7KIBe18OMAhpN/RcD0txjK1fNTeXsDWxIIg77EBbfSLpd9oomkGNyuuZYWuaQQREPId327lmbE6OVawBFEvbUsyoKkNYRMl2UEtMge0I5XkGilBZS2HP4tkU9gbJGJrCn1jWTJzHgNzRN3clodJej78E5pDy+m49l0QQ4XykaT8brsG1MRgqJD8KK1JjZa8PZma0CYeAwTBB7QCwcb0poY3Dvo4imKbgC+k9gzNDm3DY1Ejs8DO5Jas5StfL9xOMUq9xsD0qouYGYvDtqZYioyGvtpOhBsLgjTRXdo4zZWIafaoPNw8MIvzDZDp5+a4LBva43eGAiziCQDzi/KUqFUTcSJuJ1G++7vWj9OrtWhLV23O82Z0Rwj2vIxHXQC1wb2XMeDqL6ciCCibb2XhMPRNV9Nriym1rQ5xveGyBxO+FW2fjsG9zcrndcGuaxxaQ8gtgU6xaDni0OG4CdL8fi3Yh1ZzcQS1zuz2ycgE2GYT2J3iRvWcISlLeT2HKSS2RLCYnDsD3VKbi45shYewydJabmDpddhRdRxWDOaoym+erDi9zWlxAIlrXCZB3g9y8+r4Z1F7qVQXGu+BEkd9x/wpbN23XoD9C4BupBY14kWzHM0wea656OUbi9zCOpT3Og2v0Xr4cCq4U2NLg0Br514Zrxadbcl2Oy8e6hTZWqh7qV2Pdne51CoHZS17S7tNnR2omL2nzLGbdq4ipNd2c6A2EDgABA8la2btitSbUbTcQyoHNc03EGwdGmYWv8AJY6mjOUUpcmkdSKex7QMXSyh+duR2jswgzwPFVcKMOXkisX/AKpqEhp7gfjK852G7aGGo9fTvRJE3aW7oJaYsZFxpviF1WA6dzUFKtR6t3sudnAAd3OAjxK4p6EleO/0Zupp8nTuosOgb3gBCbgQTdjRwh5v4ZbJsbWhjiKrWWkPcAWt5kEgR4qvQwvW0YfW6wO1fShgsdGlskaXuslxyWWXbObG8HkZ+IVN2znzYtI3GSD5R81obOw9Oi3KC8/rVHuee6TuSrFjrg+I0QpOxUZT8K8fdPhf4ILwRqCO9WTtrDgx19Kf22/VGq4sOacjmkxYNe0k8hJjzWlv3QqRm5klD+8a/wDk1+FwN37MjyKdUKjm8V/aEajopNLG8SAT9B5LH2j0pruIAe4Xv2tdQBaIEgrmcPiQzQSbXm2/6oFSsXGT+fzJXqx9NBPZHE9Ztcmxicc+BneSQSbmTMHiVnnHOvBNxBVUNnQKdGgXaR5rZQjHkhyb4IueSZJnvTsfE8xH58ldwWyX1HhstaD94mR5NklHx2x203ta2qypOpyuaGmYg5vOUnqQurBQlyUMLhalV2Wm0uPL5ldtseg3BNa6rDDEk5vaMTlA1kWXS7E2C+gP8QOsOyKTGtnkWiVidPNm0TRDzWBqh0NbmEQSA4ZRwt5Lhl6laksPY6Vo4rL3OdxO03Y+sw1C2mMwY1wFmNJ+8dXf8qO1cC/C1n0nua7KGnMP1uI3G2ncse7Oz/weH55rWODOIpGrTFR9an/jCxBpRDXtAvIiHa6g8Vu4qP8A5M1Jv6lnbOB6io1ubO19NtRjoAsSQQQHHeON5VEkeCzusNp3efd8fMozKvElCg0hZoNmXoHQLbmGptPWPo0nutAY5hN/vPdbwHovOQ5b3Q3bP2euMxHVPgVAQCOTr6ESs9fTygytKdSOr/tA2+0tNKnVpuvDgOsFQW94HK5pHx0XnZygS2Q6ePZI7okHxXX9NquGxZ63Ch7qwgVSxjsjmARmvwsJjTXcuf6P0hUc6maJqucJAa4NqDLclhdZxiezBn1WehUNO/uXqW5UVcPs9zg99PtMbJc2QXtGpfl3s5iY3wtro50dZi6Fd7S4VKQmLZHAgkcweyeRtoutw3RvCU6DsS2liHOa0k03dio0jUtFu0AZsSCuU6K9JhhKlQQ59GpI0aHjWHAabzLZhJ6stSLw5QYKDWRPoBTeMQKrKRqMALT+qXCxNjF94Cvf2kUHuxAqatyBuUiHMjiD7TSSYcLG43Kv0LL6dHEVBUAp04c9otUPVjM0t4Nd7J1VDA7OrbQ6yr17TXDv8J5IJYYu06AAmIiO5DX9Vzb2Ww/+GKRDamIpVabahJFSnTZTdT99rZGdrptqARHppgYDEU85zN7BkQDoHW15WPgilrg4sLTmBLS3eHAxHO6htHAOY/I4ZagAlkQb9oTwNwuuCSWNmEm27oni8Mym7IJeTB7J43BEidCuj6O1cGHOoYtpLHOBp1czh1bnNE5oi2l9OzouKrB4MumdJm9hEeUI+HccsnSY9FWpp5RqyYyxdnp+Hxo2ZUdhK7TUwlTtU3kB0NdEgjRwB1A7960+knRiji6Iq4UtzhvYLSMj2j7pO4jcd2mmnKbO2/QrYI4XEueajZNN5EwAOyA68REX3LO6FdIjhqwl36J5AqNmwm2ccCPgvPejPeS2kvszq6kePZ/gvbD6S1sJNJ+ZwBg033AGhABgtdymDwGq3tn0KeLZUOENXCu0caZDqcnjTnM393nqh/2g4dlVja1Npc9pAc9hB/Ru0cQB2xNgQbSsrottVtMtw2JYaYLpZWH6KrTc7Ql1iWm2vqEmso5xW/77FXTxfA2HwWIw9XJijWfTvmqUqjycp0fxsdxEwuwodFOsY1wxdZ0Sabw7M0tPskg6m8GDfksjau03UazmVQXNbpVaCRlMdp9MQWHtf4lIgcjooYTpA2k1xY9wpyCXMIeASQAbtGs3a5rTY9oqJ9SVNf6Y44rYfafRPFtLRQxNR2uZtR5ABiQRAIc03Ggiyz9k18RWbWDKtPr6UnqhSpONXKe0Wuy3Nu9dZsTpc2octYBvaLWVRAY+JExJLNDy57kTEbLwtdz3MyCuQXNqsEVLggPge2AY7TdYhR1ZLaa/vQ8U90cjT2zjovXptO9tQU2PHJzSyQkuywr8a1oD3YdzhYuIMnmYcPgEknqrsv3+xWPk8JpYYne1vf8A0BRcJRgzPwXQdIukFHEtblw+Vw0dLR4EBtx4hYDSvYU5SW6o4Gop7bnd9DsRhHdmtSpNe0f4jnCHX0h5s7u4Lk9tNy4qrdsF7iMkZSCbRltpCA11txTOZIkarGMMZN9zSUrjRNtYtIc1xDhcEGCDy4Lp9ibQo4wtoY4kvkClWmHCfuOdzOk8e5coX8VGZ+qc9NSX+SVNxZ33S/pZVw7n4WnSNPKMoqOJLiyIDmC0d8nTivOsy7NmJbtGgyjUj7XSgU6hn9JSkZg6ASS0dr92eKwekuxHYSqKZeHhzA9rwIBmQQL3iNVHp8YfBVP+fJWrcvi9jJLlqdHdsPwdZlVtwZDmz7bLS08DoRzAWYGz3p8lj5hdEkmqZlG7s7jp9sylUpsx+HjJVgPGnaM9qNzrEEcR3rhQuh2ftRhwFXCvLs7ntqUhEiREiRxg+JXPEXhZ6CcU4v24+herTdom16LTc2+YHkQYg85FwgNvZSIgrVma7lzAbRrUXZqVRzDxaYnvG/uKY413W9a3suDs/ZmGkGZEk2m91U0U6VQtIc0wReeClxXNDyZ6Ps/bQ2pTNCo7qcS0E0nscWteYuC0HeNRe0kLz/G4R9F5p1Glj26tOvhxHPQpUJNSWEMdq2Dl7Qv2TPZJItzK6fFbeo4xraW0GvpVqctbXY282tVYb6gaei51F6UvhW3b3Rq3mt+e5ytKsRMEiQQYJEg6ju5I5DqcVqTi0ZiGw6XsIuA6w1G/QweYT7U2eaL8uYPYRLKjdHtO+Nx5Sq9WmWxoQRIIMgj5Hkbhb7PdGe62LW2tqmu7rarMtQhoD22a/LY5h73MHdotavWZi8MypUbU66meqdWbBsRLDUBPam4kXka3AXNh5ExpvabgxyjVQ2dtJ1MkAkZgQYJGvdpG5D09lj7DU99yTwfZcPAoL3EADiSTwnQRwstnaFRtaiK5tVa5rKgGhBHZdymCO8HkqWEwTquYNyktaXlpcASG3OWfaPIXVKe25DjvsWqZoVcO1uQNrMeZcCcz2OFiQbWIjuI5rDjI+L2MeCJEHMHDxMK1jsTSL2ObcGC4Qczd0SRBjx3K4qthN2aXR/bz8O6xJZvbMeLTuPod60+mVSpWHXOPsVDRy/qkZ2usYMw64XG1sWJ7Atz/AOVY2ptmrWkwGMlsNaDlGVuUCSeE+ayel8akkaZfDTNrYm0KebJXc5rSA1lWSTSImLTdlyCBxkJbZwH2MyMRSfcgCm4FwaRIMDVpvO4aHVcnn8+Oqgq6W93t2FlsX8TjGuuAQ60RAbF5tuMxpzQ27TrAANqVGgTAa4iJ10PM+app1eKJsk5xJkkk8Tc+aSaUyYGoAeSdOJU6Lg0glrXcnTB/CQfVZ2AziOHioZlKqby0QNzZJjxOqnh+rkipnA3ObBg8SDqOUjvR7BW5f2NXpEmlXa3LUhvWn2qLrw8H3ZIzDeAq20Nn1KD8lVsGJBF2uadHMcLOaeIVWrDXEB2YbnAESO43BVzCbULWdU8CpRmerd90+9TdrTd3WO8FTi07X2Ku9mVqFZzHBzSQ5pBBBggjQgrVxu3TX6jr2B/UkzFjUY4gkGNDbUcVju5GfiOR+qjIg8dxm3lvTcE9xKTRpbZoUesL8KHdSACQ6SWE663yyQJOhtvCz2u3cd+9So1SJAJEgixIsddNQRaDxQwO74JpUqBvexEbuCaUoShUSIhKUuahTfuOqACzZKUyRdyhADgqVSoTEkmBAm9hu7ghync4RvneItHEGb70hhGkEgPzQOBuO6VbpbPe4E0y14t2ZAqfgJkxyWeXIb8QBzSafsNNFqrTc05XAtcNQ4EHxBuhVKYOvmq1faNRwDS92UXa2SQN1p08FWJVJMTLgxOSR7QIg93D0CC3FOb7Jj4hAlMrpCJOqE6knvUZSTuMoGJMXHRJMgBJJJ8pQAkksp4FIMPBKxCST9WUkAaMpg7n5pF10znDR0clAE8105KiHCO7nooPqAaEHjdK0MIR3fBNlTAynTEK6aeKdxjWU8osBk08fMJ9VLqyLwY4wUWBAT3/ABUgVGfzvU6bC6w7r29dENpK2NJt0hkz2z9UethHsEubbiILe4kb0AFKMlJXF2OUXF0xwk5spnuA3jzQXYkDS6pEhkGrXGmqr1KxKGqSAm6oTqVGUyQKYxJKTS3eiCqBxSsARak1qIak71JFgQDO9SazkFF3inMxokA8c2p8jveQlIP5FAEiXD7wUTzcUi4fkoZcEIAmTmUmtO5DzDfKcPHNAEzPD0SQi/mkigAMHAu809YZrkmdDG8LMbiXG0qTMUfovN3OvEvimBeTre/5hOGQLTy5KjTrmb6Sl9qufJG4UXmVHDQ+Vror8TUjXyP1/N1Up1cwtYj6qw19rkJ5MlpBBjXAXj+ijhtutz5SGkbic0E7gI79dFjbZxBkMBtEnms4Fc2t6qfyxZtp6MfmaOr2l0mLHltINghpJAjUAkWOsR4koZ6Y1iRFgJjjfdzFt65cIjSuBrJ3Lc6smuDrqnS6o+A5lMW3NuT36/netTYtZtRwL46wW03kEO1E27tbb5XAtqQQV1vRYmWuGvWDuDQ0l08XQ0HuYUajbjQ9PmzrsHh2MqEzrDXtIAa4SdBGpOYrB2/szqXktk0nElhuYHunmPVPtXauWq2iPbJY4ncIyhoP7suPMytXB12ua5lQ5mxodIHMaRrKj0XqZelnfMXyv8mvqNGOvGvdHKJlq7V2SaQFRsupEwH7gfdJFpWWXr6rS1Y6kVKDtHhThKDxlyMkU0pStCRFMlKUoAkGFS6s8kMuTSkAaOJTZhxKCU6AJ9ZwCXWFDTgoAKH8gpB5QcyWcpUAYhvBM6iOKZr1MIAH1PNRNIoySLAAWHgkrI70yLGZzcJTmYd+Jv0Um4Wnwd5t+iRjgnEcPgvFykenjEY4SnEdr8Q+idmEpxoT3kfRSAHupFo930Tzl2FjEnQpMbpOkXLfokGN5/iH0UMo4fBNlHBPKXYWMTD2y2Kp4ECLzuj6qhK0NtDtj9n5lZy4p/MzVcEmlPKgnCgYXNdbbNsiiAKJJIgy4feyuZMeNuSwAi12lsAiCRPgk1Y06JNxj8+cuJdbtTewgX8AuswOKZVw9Vr3HOWiSI4tOm4AkgcQTwXK7MwJrVAxtpm+4ACSSpNc+i7gfQ2j5qZRvgqMmj0vojSeGvw7+1RLchPAgO07i5pHeufxNLq3uY4CWuLSJ3gx5LR6MbRdWzBgjKJ7hABk6ZuffxVbpKx32mrnp5XS3MBcTkFwYuDr4rT0GtqQnKC+oep0oTipMqdYzh6qJqM4eqF1fL0TijyPkvU6+qcfR0yfWN4eqYVG8PVQ6g+6fJMKJ930R19YOlphesZw/iSNVnA/i/ooCgfdKj1XJPravcOlphusZwP4h9EjUp8D5hD+znh8E32c8PRLravcOlp9gvWU/wBbzCY1Gc/T6oZw591P9mPD4J9bVDpw7Es7P1vT6pZ2fren1UBh+QG/880uo/Z80dXV8h04dgnWs5/nxT9e3n6fVC+z8h58k5och5o6mp5DCHgmazefp9U3WM/W9PqmOH7vNN9lP6vmn1NTyGEPA/WN/W9PqnUfsvIeaSOpqeRYQ7Itsw7TcEeBNj8N3FGZQbrE8xJHDzWiadLeXHvkmEai6nEduNLgx6jROkFsyBhBwJ8NR4KYwfFjvKytYraOHZNqj7gQxhce+SAI7iqtPatFxjLXbvzOpujukGZSuPDYWyAwvBpPf5W596n9mEeybHhv53Mqx9sw++o7uh58wUQYrDzaqPGR8bJ/D3Hv2OD6Rn9O4REBo9J+apVcO5rQ4ix38+Cv7YpTiKjmnO2cwcIgiBz8F0+AxFDEUzTeOrsMwOXLmjVhmbQvMcc9Vq65OhNKNnD4bLnbn9mRm3Wm911uL6LN6p3V06meJBJmb6RFh3rmsbsx7Hlo7YmA5twRx5a710WwxiH1M9atDaY9g1B2zlIAAaYnTtFVpKPyyQpXyjk8pkiDPDfIVnaZJeHQRmY0weQy/EFa+E2LWr1i9xZSzOJJL2iAeAFz6StXpV0elnW03BxptgtBbJbMyAHG4knmoUHT7Dsj0W2eGUzU1e4RpMA6gK/jNnNqsc1w5ggeHHsnksXYO3KlOGmlU3DMwEGBpINvGQu6wdNzmh2ape9wfmVv6aMVCm1b5FqyuW3COO2bhMVg3CpTio3R7Q37hiQLyZjdddHtPH/an9eaLqRIAyv3wPaN7WyiDwVutQd7z/IfIyE/a3Pd3Frj81cdCEZ5L+SXOTVP+DHOGv4aQZ8JKgcLMAOG7faeFhdbbG+852+2Vw3d/iouws/fdHcPot7X6yKMhmCO+Rytql9gHHfxGnGZWuMIDq93d2YUhhYJIeB5D4ORa/WFftGOdn8HC3H+ib7IJ1m3OB6WW05j/eZztr45rIZoO3lkeP8AMi/H5Cv2jHOCHEae9/VOMGOLTxgkiFsBh4sPh/VSdRcbktjnHzejLx+Qrz+DG+zifuwO/wCZU3YQadnTiVrtZF/0ZPcCf9ShU/Yb4NcP96Mn2/IUu5mOww3Bt+Y9L3UThOTeenj8lqMosO5o8Hf1VgYdvvMvxaf5UZ+PyGPkwhht3Z05fn1RTgyfd8Pnb4FatTD7gaduTh/4yq/UkWysPiQP9KM32DFdzO+xm0wOcf09VJmG4n0IHiYV51F29g/dd/RRyEfc1sYcQUZeAryU34W+oTq4Gcv4x9UkZf8AUVeTQGJPF3iwH/apjGGNSf3CVe6oA3ZP4/k2EYNYfufwvWjZkjNGLcdSW/8Ab3+KEa7/APMcR3D4QVpvYAJy+Qd81Sqvb7rvI/NOLsTKjqp/W78hPwTsxB3E95Y5TbWZwf5BGwzmk6O8YAV70TscZtjZIfWe/wDSS4zLbehI+CdtJ7W5Q6r5A/FysdIOs65+RzgLWDWkacSwrKqvxA+7PMtp/wAqwcIqV1ubqTaqwR2US6T9p13ZQPQla2GwzWOlrKk31zGZH6xhY3WV/d7+zT/kVrPXM2aBza35MShGK4QOXkTMNlcSOuF95YR6hH2jQdUhsubpcQD6LMNCpOlI316sev6MFWMVhqr3zlpER/lgn1as2tmqZVqzQ2TgCw/4jj35vquiwzgLyCeGVp+K5nZ7KjbdWPBgHzWh11UAgUxfmLrTRisKFqPc2a2MEiwBjc1v+0K3Ta62vdH9Vi7Mwry69MD8JHq5dDUw/asBFtzfkURaukErSsOyg0t1v4/JyG7DCDczuu8/NWm0TET/AAW+KC+kQ24/+N3yKNibYCnhgRdx8nf1VKphwDqf4lfo4TeQB+476Kq6mZuHa+45aKiG2U3UR7x8QU+UD7w8nI9SmJuHfhd8lNtMRpHmPQhabE2ysQfeYPD6o9Ok3e9vkFF1O8ZQfNWKdI5fYHfb/ck0qGmx24SmRqD4f0R27OZ78d3/AAkwWsG+Ap/GVZpg/dYD+D+ZYui02U6my2/5g8z8whjZY3OYf3iP/GVqmmdHU/UD4PUXYYHRlTwI/mU7DtmT/dLPvZfB3/4CZuyqXAHxb81pdQZ9iqO/KR8ypCiQJyVPBzR8k/hC2UP7tp/5bvAsURs6kdGO9D8Cr7aZ1AqD95v8qhcC4qfwH4NRSHkymNm0+H8JSVsN5Vfwj+VJFIWTLH2RwNwR4kofVEfdJ8XfVUzsiqT/AOqA5dXHhYhJuxK4uMQwn94/FxVWu5FMLUaD7w/eeFWqtA3H8bvmFZdsnEtualN3INM+YKhUwbx7Q9RHhKuLiS0yrTLdzf4yj0zGjfWfkmYyPuz4N+STTeIj91qskwdq4Nj3lz2MJ4mZ88hWbUweGHtMpj8/9Nb1d0uM03d8UfSTPoqVapuyO8RSPwMIqPj7FJv9ZltdhW6Gl+EH/aoitRBtUonhLI+Ss2mBRt/06c+hsrQoU3CHUh+Cmfip+lDKTXGey6jHgfQBGEbyPAgfFGp7MY09lkfuUh/pIVunhQNMhN5lkfB5Q3tuNclBj6e7NP7bT6WVlr6ZHsv8p+BVinhAToNfutfH+pWhhYG/hYvHwEqU49ymmLZ2IpDc4H9h38pVt+MpzMu8iB6tlEwOGcBP8xPmWypOwxJu4jucfm1JVYSuh2YlhEBzfIz/AKUUBhbGZvl84S+wDL/iv8XN/kVR+BqAWqNcODiPlARsydy5RpMAgFv4WKlWpsn2gO7KPqp08NU3Op+H/KjUwjhrB7mtn4qlV8idlZ1MahxjvajiLanxj4BBbhjPs+bAjDDAj2WjvH0CtkIk2k07v4z/AERxhx7rY/acT5SsupSg6UOV3jz7KuYWi6LMoxw6xw+LVMika7MOABFuHtD/AHJzlGryO4un4qoTVsOpaY4VHfyojH1BrTjuqn5hY0ywlUGOzUdHCKn9UKmDvzj/ALVR3rCkC933XeFYH5hHZUI1Dx3vEf6kbjFTzaSR3sfceQRpdHtH8B+ijTed0/inygp3PMey7yJUsZWcwzcu/wDbP8icUrSHuH7rR8aakGk7vNrfm1RIOgDfFo/kTEO2m73vRv8AKkhhz/cb5D/60ydBZUfVdmFzv3lQZiH54zO8ykktlwZMtVqzo9o7t5VOniHx7TvZ4lJJKIPkE2s4i7j5lCpVCSJJ04806SskwduH9O8boFt2/cuVxJh7gLDgkksNb5UdEOQ2EcbXTYqs6faPmU6Syk/hNEtxYPEPAs53mVrUMQ8kS5x11JPBJJYZPHk1SVlnC1Dm1Pmp1KruJ14pJI0pMqaR0GA0HgpBx60jdKZJdWlyzDV9jQc85Rc6J6jiKcgwbad6SSoyLWzzr3Kjtcw61u5JJC+YPYyAZcZVxogWt3JJLdmXuQq13jRzh4lX8DUJbck957kklMuBrk1iwGLDyUG0wNAB4JJLAt8kzSaRcA+AUW20tpokkpZSJ0xcfnei9WDqBv3JJKSmTGFZ7jfwhDdhmAWY3yCSSE2AI0W+6PIJJJItlUj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5845" name="Picture 10" descr="http://www.hydroone.com/Projects/Waterloo/PublishingImages/Sag%20Diagram%20115k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3287713"/>
            <a:ext cx="7212012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6" name="Group 22"/>
          <p:cNvGrpSpPr>
            <a:grpSpLocks/>
          </p:cNvGrpSpPr>
          <p:nvPr/>
        </p:nvGrpSpPr>
        <p:grpSpPr bwMode="auto">
          <a:xfrm>
            <a:off x="165100" y="760413"/>
            <a:ext cx="8732838" cy="2814637"/>
            <a:chOff x="82193" y="986319"/>
            <a:chExt cx="8733034" cy="2815119"/>
          </a:xfrm>
        </p:grpSpPr>
        <p:sp>
          <p:nvSpPr>
            <p:cNvPr id="18" name="Freeform 17"/>
            <p:cNvSpPr/>
            <p:nvPr/>
          </p:nvSpPr>
          <p:spPr>
            <a:xfrm>
              <a:off x="82193" y="1672236"/>
              <a:ext cx="4726094" cy="2129202"/>
            </a:xfrm>
            <a:custGeom>
              <a:avLst/>
              <a:gdLst>
                <a:gd name="connsiteX0" fmla="*/ 0 w 4726113"/>
                <a:gd name="connsiteY0" fmla="*/ 1728265 h 2128957"/>
                <a:gd name="connsiteX1" fmla="*/ 20549 w 4726113"/>
                <a:gd name="connsiteY1" fmla="*/ 1656346 h 2128957"/>
                <a:gd name="connsiteX2" fmla="*/ 41097 w 4726113"/>
                <a:gd name="connsiteY2" fmla="*/ 1615249 h 2128957"/>
                <a:gd name="connsiteX3" fmla="*/ 61645 w 4726113"/>
                <a:gd name="connsiteY3" fmla="*/ 1584427 h 2128957"/>
                <a:gd name="connsiteX4" fmla="*/ 92468 w 4726113"/>
                <a:gd name="connsiteY4" fmla="*/ 1563879 h 2128957"/>
                <a:gd name="connsiteX5" fmla="*/ 102742 w 4726113"/>
                <a:gd name="connsiteY5" fmla="*/ 1533056 h 2128957"/>
                <a:gd name="connsiteX6" fmla="*/ 164387 w 4726113"/>
                <a:gd name="connsiteY6" fmla="*/ 1471411 h 2128957"/>
                <a:gd name="connsiteX7" fmla="*/ 195209 w 4726113"/>
                <a:gd name="connsiteY7" fmla="*/ 1440589 h 2128957"/>
                <a:gd name="connsiteX8" fmla="*/ 226032 w 4726113"/>
                <a:gd name="connsiteY8" fmla="*/ 1420040 h 2128957"/>
                <a:gd name="connsiteX9" fmla="*/ 267128 w 4726113"/>
                <a:gd name="connsiteY9" fmla="*/ 1378944 h 2128957"/>
                <a:gd name="connsiteX10" fmla="*/ 349322 w 4726113"/>
                <a:gd name="connsiteY10" fmla="*/ 1317299 h 2128957"/>
                <a:gd name="connsiteX11" fmla="*/ 410967 w 4726113"/>
                <a:gd name="connsiteY11" fmla="*/ 1265928 h 2128957"/>
                <a:gd name="connsiteX12" fmla="*/ 472611 w 4726113"/>
                <a:gd name="connsiteY12" fmla="*/ 1224831 h 2128957"/>
                <a:gd name="connsiteX13" fmla="*/ 523982 w 4726113"/>
                <a:gd name="connsiteY13" fmla="*/ 1183735 h 2128957"/>
                <a:gd name="connsiteX14" fmla="*/ 544531 w 4726113"/>
                <a:gd name="connsiteY14" fmla="*/ 1163186 h 2128957"/>
                <a:gd name="connsiteX15" fmla="*/ 585627 w 4726113"/>
                <a:gd name="connsiteY15" fmla="*/ 1132364 h 2128957"/>
                <a:gd name="connsiteX16" fmla="*/ 606176 w 4726113"/>
                <a:gd name="connsiteY16" fmla="*/ 1101541 h 2128957"/>
                <a:gd name="connsiteX17" fmla="*/ 636998 w 4726113"/>
                <a:gd name="connsiteY17" fmla="*/ 1070719 h 2128957"/>
                <a:gd name="connsiteX18" fmla="*/ 667820 w 4726113"/>
                <a:gd name="connsiteY18" fmla="*/ 1029622 h 2128957"/>
                <a:gd name="connsiteX19" fmla="*/ 698643 w 4726113"/>
                <a:gd name="connsiteY19" fmla="*/ 998800 h 2128957"/>
                <a:gd name="connsiteX20" fmla="*/ 719191 w 4726113"/>
                <a:gd name="connsiteY20" fmla="*/ 967977 h 2128957"/>
                <a:gd name="connsiteX21" fmla="*/ 739740 w 4726113"/>
                <a:gd name="connsiteY21" fmla="*/ 947429 h 2128957"/>
                <a:gd name="connsiteX22" fmla="*/ 760288 w 4726113"/>
                <a:gd name="connsiteY22" fmla="*/ 916607 h 2128957"/>
                <a:gd name="connsiteX23" fmla="*/ 801385 w 4726113"/>
                <a:gd name="connsiteY23" fmla="*/ 875510 h 2128957"/>
                <a:gd name="connsiteX24" fmla="*/ 811659 w 4726113"/>
                <a:gd name="connsiteY24" fmla="*/ 844688 h 2128957"/>
                <a:gd name="connsiteX25" fmla="*/ 863029 w 4726113"/>
                <a:gd name="connsiteY25" fmla="*/ 803591 h 2128957"/>
                <a:gd name="connsiteX26" fmla="*/ 934949 w 4726113"/>
                <a:gd name="connsiteY26" fmla="*/ 711123 h 2128957"/>
                <a:gd name="connsiteX27" fmla="*/ 976045 w 4726113"/>
                <a:gd name="connsiteY27" fmla="*/ 680301 h 2128957"/>
                <a:gd name="connsiteX28" fmla="*/ 996594 w 4726113"/>
                <a:gd name="connsiteY28" fmla="*/ 659753 h 2128957"/>
                <a:gd name="connsiteX29" fmla="*/ 1037690 w 4726113"/>
                <a:gd name="connsiteY29" fmla="*/ 639204 h 2128957"/>
                <a:gd name="connsiteX30" fmla="*/ 1068513 w 4726113"/>
                <a:gd name="connsiteY30" fmla="*/ 608382 h 2128957"/>
                <a:gd name="connsiteX31" fmla="*/ 1130158 w 4726113"/>
                <a:gd name="connsiteY31" fmla="*/ 577559 h 2128957"/>
                <a:gd name="connsiteX32" fmla="*/ 1150706 w 4726113"/>
                <a:gd name="connsiteY32" fmla="*/ 546737 h 2128957"/>
                <a:gd name="connsiteX33" fmla="*/ 1212351 w 4726113"/>
                <a:gd name="connsiteY33" fmla="*/ 505640 h 2128957"/>
                <a:gd name="connsiteX34" fmla="*/ 1243173 w 4726113"/>
                <a:gd name="connsiteY34" fmla="*/ 485092 h 2128957"/>
                <a:gd name="connsiteX35" fmla="*/ 1263722 w 4726113"/>
                <a:gd name="connsiteY35" fmla="*/ 464544 h 2128957"/>
                <a:gd name="connsiteX36" fmla="*/ 1325367 w 4726113"/>
                <a:gd name="connsiteY36" fmla="*/ 423447 h 2128957"/>
                <a:gd name="connsiteX37" fmla="*/ 1397286 w 4726113"/>
                <a:gd name="connsiteY37" fmla="*/ 372076 h 2128957"/>
                <a:gd name="connsiteX38" fmla="*/ 1428108 w 4726113"/>
                <a:gd name="connsiteY38" fmla="*/ 341254 h 2128957"/>
                <a:gd name="connsiteX39" fmla="*/ 1489753 w 4726113"/>
                <a:gd name="connsiteY39" fmla="*/ 300157 h 2128957"/>
                <a:gd name="connsiteX40" fmla="*/ 1530850 w 4726113"/>
                <a:gd name="connsiteY40" fmla="*/ 269335 h 2128957"/>
                <a:gd name="connsiteX41" fmla="*/ 1551398 w 4726113"/>
                <a:gd name="connsiteY41" fmla="*/ 248786 h 2128957"/>
                <a:gd name="connsiteX42" fmla="*/ 1582220 w 4726113"/>
                <a:gd name="connsiteY42" fmla="*/ 228238 h 2128957"/>
                <a:gd name="connsiteX43" fmla="*/ 1602769 w 4726113"/>
                <a:gd name="connsiteY43" fmla="*/ 207690 h 2128957"/>
                <a:gd name="connsiteX44" fmla="*/ 1633591 w 4726113"/>
                <a:gd name="connsiteY44" fmla="*/ 187141 h 2128957"/>
                <a:gd name="connsiteX45" fmla="*/ 1654140 w 4726113"/>
                <a:gd name="connsiteY45" fmla="*/ 166593 h 2128957"/>
                <a:gd name="connsiteX46" fmla="*/ 1684962 w 4726113"/>
                <a:gd name="connsiteY46" fmla="*/ 156319 h 2128957"/>
                <a:gd name="connsiteX47" fmla="*/ 1736333 w 4726113"/>
                <a:gd name="connsiteY47" fmla="*/ 104948 h 2128957"/>
                <a:gd name="connsiteX48" fmla="*/ 1767155 w 4726113"/>
                <a:gd name="connsiteY48" fmla="*/ 84400 h 2128957"/>
                <a:gd name="connsiteX49" fmla="*/ 1808252 w 4726113"/>
                <a:gd name="connsiteY49" fmla="*/ 43303 h 2128957"/>
                <a:gd name="connsiteX50" fmla="*/ 1869897 w 4726113"/>
                <a:gd name="connsiteY50" fmla="*/ 22755 h 2128957"/>
                <a:gd name="connsiteX51" fmla="*/ 1900719 w 4726113"/>
                <a:gd name="connsiteY51" fmla="*/ 2207 h 2128957"/>
                <a:gd name="connsiteX52" fmla="*/ 2075380 w 4726113"/>
                <a:gd name="connsiteY52" fmla="*/ 22755 h 2128957"/>
                <a:gd name="connsiteX53" fmla="*/ 2147299 w 4726113"/>
                <a:gd name="connsiteY53" fmla="*/ 74126 h 2128957"/>
                <a:gd name="connsiteX54" fmla="*/ 2178122 w 4726113"/>
                <a:gd name="connsiteY54" fmla="*/ 94674 h 2128957"/>
                <a:gd name="connsiteX55" fmla="*/ 2239767 w 4726113"/>
                <a:gd name="connsiteY55" fmla="*/ 135771 h 2128957"/>
                <a:gd name="connsiteX56" fmla="*/ 2270589 w 4726113"/>
                <a:gd name="connsiteY56" fmla="*/ 166593 h 2128957"/>
                <a:gd name="connsiteX57" fmla="*/ 2280863 w 4726113"/>
                <a:gd name="connsiteY57" fmla="*/ 197416 h 2128957"/>
                <a:gd name="connsiteX58" fmla="*/ 2311686 w 4726113"/>
                <a:gd name="connsiteY58" fmla="*/ 217964 h 2128957"/>
                <a:gd name="connsiteX59" fmla="*/ 2332234 w 4726113"/>
                <a:gd name="connsiteY59" fmla="*/ 248786 h 2128957"/>
                <a:gd name="connsiteX60" fmla="*/ 2363056 w 4726113"/>
                <a:gd name="connsiteY60" fmla="*/ 279609 h 2128957"/>
                <a:gd name="connsiteX61" fmla="*/ 2373331 w 4726113"/>
                <a:gd name="connsiteY61" fmla="*/ 310431 h 2128957"/>
                <a:gd name="connsiteX62" fmla="*/ 2393879 w 4726113"/>
                <a:gd name="connsiteY62" fmla="*/ 330980 h 2128957"/>
                <a:gd name="connsiteX63" fmla="*/ 2455524 w 4726113"/>
                <a:gd name="connsiteY63" fmla="*/ 402899 h 2128957"/>
                <a:gd name="connsiteX64" fmla="*/ 2465798 w 4726113"/>
                <a:gd name="connsiteY64" fmla="*/ 433721 h 2128957"/>
                <a:gd name="connsiteX65" fmla="*/ 2496620 w 4726113"/>
                <a:gd name="connsiteY65" fmla="*/ 454270 h 2128957"/>
                <a:gd name="connsiteX66" fmla="*/ 2537717 w 4726113"/>
                <a:gd name="connsiteY66" fmla="*/ 505640 h 2128957"/>
                <a:gd name="connsiteX67" fmla="*/ 2558265 w 4726113"/>
                <a:gd name="connsiteY67" fmla="*/ 546737 h 2128957"/>
                <a:gd name="connsiteX68" fmla="*/ 2661007 w 4726113"/>
                <a:gd name="connsiteY68" fmla="*/ 670027 h 2128957"/>
                <a:gd name="connsiteX69" fmla="*/ 2681555 w 4726113"/>
                <a:gd name="connsiteY69" fmla="*/ 711123 h 2128957"/>
                <a:gd name="connsiteX70" fmla="*/ 2743200 w 4726113"/>
                <a:gd name="connsiteY70" fmla="*/ 762494 h 2128957"/>
                <a:gd name="connsiteX71" fmla="*/ 2763749 w 4726113"/>
                <a:gd name="connsiteY71" fmla="*/ 783043 h 2128957"/>
                <a:gd name="connsiteX72" fmla="*/ 2794571 w 4726113"/>
                <a:gd name="connsiteY72" fmla="*/ 803591 h 2128957"/>
                <a:gd name="connsiteX73" fmla="*/ 2835668 w 4726113"/>
                <a:gd name="connsiteY73" fmla="*/ 834413 h 2128957"/>
                <a:gd name="connsiteX74" fmla="*/ 2928135 w 4726113"/>
                <a:gd name="connsiteY74" fmla="*/ 875510 h 2128957"/>
                <a:gd name="connsiteX75" fmla="*/ 2958958 w 4726113"/>
                <a:gd name="connsiteY75" fmla="*/ 885784 h 2128957"/>
                <a:gd name="connsiteX76" fmla="*/ 2989780 w 4726113"/>
                <a:gd name="connsiteY76" fmla="*/ 896058 h 2128957"/>
                <a:gd name="connsiteX77" fmla="*/ 3030877 w 4726113"/>
                <a:gd name="connsiteY77" fmla="*/ 906332 h 2128957"/>
                <a:gd name="connsiteX78" fmla="*/ 3092522 w 4726113"/>
                <a:gd name="connsiteY78" fmla="*/ 926881 h 2128957"/>
                <a:gd name="connsiteX79" fmla="*/ 3113070 w 4726113"/>
                <a:gd name="connsiteY79" fmla="*/ 957703 h 2128957"/>
                <a:gd name="connsiteX80" fmla="*/ 3133618 w 4726113"/>
                <a:gd name="connsiteY80" fmla="*/ 978252 h 2128957"/>
                <a:gd name="connsiteX81" fmla="*/ 3205537 w 4726113"/>
                <a:gd name="connsiteY81" fmla="*/ 1080993 h 2128957"/>
                <a:gd name="connsiteX82" fmla="*/ 3256908 w 4726113"/>
                <a:gd name="connsiteY82" fmla="*/ 1132364 h 2128957"/>
                <a:gd name="connsiteX83" fmla="*/ 3267182 w 4726113"/>
                <a:gd name="connsiteY83" fmla="*/ 1163186 h 2128957"/>
                <a:gd name="connsiteX84" fmla="*/ 3287731 w 4726113"/>
                <a:gd name="connsiteY84" fmla="*/ 1183735 h 2128957"/>
                <a:gd name="connsiteX85" fmla="*/ 3328827 w 4726113"/>
                <a:gd name="connsiteY85" fmla="*/ 1276202 h 2128957"/>
                <a:gd name="connsiteX86" fmla="*/ 3369924 w 4726113"/>
                <a:gd name="connsiteY86" fmla="*/ 1368670 h 2128957"/>
                <a:gd name="connsiteX87" fmla="*/ 3380198 w 4726113"/>
                <a:gd name="connsiteY87" fmla="*/ 1399492 h 2128957"/>
                <a:gd name="connsiteX88" fmla="*/ 3411020 w 4726113"/>
                <a:gd name="connsiteY88" fmla="*/ 1430315 h 2128957"/>
                <a:gd name="connsiteX89" fmla="*/ 3452117 w 4726113"/>
                <a:gd name="connsiteY89" fmla="*/ 1491959 h 2128957"/>
                <a:gd name="connsiteX90" fmla="*/ 3493214 w 4726113"/>
                <a:gd name="connsiteY90" fmla="*/ 1533056 h 2128957"/>
                <a:gd name="connsiteX91" fmla="*/ 3513762 w 4726113"/>
                <a:gd name="connsiteY91" fmla="*/ 1563879 h 2128957"/>
                <a:gd name="connsiteX92" fmla="*/ 3544585 w 4726113"/>
                <a:gd name="connsiteY92" fmla="*/ 1574153 h 2128957"/>
                <a:gd name="connsiteX93" fmla="*/ 3637052 w 4726113"/>
                <a:gd name="connsiteY93" fmla="*/ 1604975 h 2128957"/>
                <a:gd name="connsiteX94" fmla="*/ 3678149 w 4726113"/>
                <a:gd name="connsiteY94" fmla="*/ 1615249 h 2128957"/>
                <a:gd name="connsiteX95" fmla="*/ 3708971 w 4726113"/>
                <a:gd name="connsiteY95" fmla="*/ 1625523 h 2128957"/>
                <a:gd name="connsiteX96" fmla="*/ 3852809 w 4726113"/>
                <a:gd name="connsiteY96" fmla="*/ 1646072 h 2128957"/>
                <a:gd name="connsiteX97" fmla="*/ 3965825 w 4726113"/>
                <a:gd name="connsiteY97" fmla="*/ 1697443 h 2128957"/>
                <a:gd name="connsiteX98" fmla="*/ 3996647 w 4726113"/>
                <a:gd name="connsiteY98" fmla="*/ 1707717 h 2128957"/>
                <a:gd name="connsiteX99" fmla="*/ 4017196 w 4726113"/>
                <a:gd name="connsiteY99" fmla="*/ 1728265 h 2128957"/>
                <a:gd name="connsiteX100" fmla="*/ 4058292 w 4726113"/>
                <a:gd name="connsiteY100" fmla="*/ 1738539 h 2128957"/>
                <a:gd name="connsiteX101" fmla="*/ 4140486 w 4726113"/>
                <a:gd name="connsiteY101" fmla="*/ 1769362 h 2128957"/>
                <a:gd name="connsiteX102" fmla="*/ 4222679 w 4726113"/>
                <a:gd name="connsiteY102" fmla="*/ 1831007 h 2128957"/>
                <a:gd name="connsiteX103" fmla="*/ 4304872 w 4726113"/>
                <a:gd name="connsiteY103" fmla="*/ 1892652 h 2128957"/>
                <a:gd name="connsiteX104" fmla="*/ 4376791 w 4726113"/>
                <a:gd name="connsiteY104" fmla="*/ 1944022 h 2128957"/>
                <a:gd name="connsiteX105" fmla="*/ 4407614 w 4726113"/>
                <a:gd name="connsiteY105" fmla="*/ 1954297 h 2128957"/>
                <a:gd name="connsiteX106" fmla="*/ 4458985 w 4726113"/>
                <a:gd name="connsiteY106" fmla="*/ 1995393 h 2128957"/>
                <a:gd name="connsiteX107" fmla="*/ 4489807 w 4726113"/>
                <a:gd name="connsiteY107" fmla="*/ 2015941 h 2128957"/>
                <a:gd name="connsiteX108" fmla="*/ 4510355 w 4726113"/>
                <a:gd name="connsiteY108" fmla="*/ 2036490 h 2128957"/>
                <a:gd name="connsiteX109" fmla="*/ 4541178 w 4726113"/>
                <a:gd name="connsiteY109" fmla="*/ 2046764 h 2128957"/>
                <a:gd name="connsiteX110" fmla="*/ 4572000 w 4726113"/>
                <a:gd name="connsiteY110" fmla="*/ 2067312 h 2128957"/>
                <a:gd name="connsiteX111" fmla="*/ 4664468 w 4726113"/>
                <a:gd name="connsiteY111" fmla="*/ 2098135 h 2128957"/>
                <a:gd name="connsiteX112" fmla="*/ 4695290 w 4726113"/>
                <a:gd name="connsiteY112" fmla="*/ 2108409 h 2128957"/>
                <a:gd name="connsiteX113" fmla="*/ 4726113 w 4726113"/>
                <a:gd name="connsiteY113" fmla="*/ 2128957 h 212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4726113" h="2128957">
                  <a:moveTo>
                    <a:pt x="0" y="1728265"/>
                  </a:moveTo>
                  <a:cubicBezTo>
                    <a:pt x="5216" y="1707400"/>
                    <a:pt x="11702" y="1676989"/>
                    <a:pt x="20549" y="1656346"/>
                  </a:cubicBezTo>
                  <a:cubicBezTo>
                    <a:pt x="26582" y="1642269"/>
                    <a:pt x="33498" y="1628547"/>
                    <a:pt x="41097" y="1615249"/>
                  </a:cubicBezTo>
                  <a:cubicBezTo>
                    <a:pt x="47223" y="1604528"/>
                    <a:pt x="52914" y="1593158"/>
                    <a:pt x="61645" y="1584427"/>
                  </a:cubicBezTo>
                  <a:cubicBezTo>
                    <a:pt x="70377" y="1575696"/>
                    <a:pt x="82194" y="1570728"/>
                    <a:pt x="92468" y="1563879"/>
                  </a:cubicBezTo>
                  <a:cubicBezTo>
                    <a:pt x="95893" y="1553605"/>
                    <a:pt x="96093" y="1541605"/>
                    <a:pt x="102742" y="1533056"/>
                  </a:cubicBezTo>
                  <a:cubicBezTo>
                    <a:pt x="120583" y="1510118"/>
                    <a:pt x="143839" y="1491959"/>
                    <a:pt x="164387" y="1471411"/>
                  </a:cubicBezTo>
                  <a:cubicBezTo>
                    <a:pt x="174661" y="1461137"/>
                    <a:pt x="183120" y="1448649"/>
                    <a:pt x="195209" y="1440589"/>
                  </a:cubicBezTo>
                  <a:cubicBezTo>
                    <a:pt x="205483" y="1433739"/>
                    <a:pt x="216657" y="1428076"/>
                    <a:pt x="226032" y="1420040"/>
                  </a:cubicBezTo>
                  <a:cubicBezTo>
                    <a:pt x="240741" y="1407432"/>
                    <a:pt x="252245" y="1391346"/>
                    <a:pt x="267128" y="1378944"/>
                  </a:cubicBezTo>
                  <a:cubicBezTo>
                    <a:pt x="293438" y="1357019"/>
                    <a:pt x="325106" y="1341516"/>
                    <a:pt x="349322" y="1317299"/>
                  </a:cubicBezTo>
                  <a:cubicBezTo>
                    <a:pt x="377375" y="1289244"/>
                    <a:pt x="370257" y="1294425"/>
                    <a:pt x="410967" y="1265928"/>
                  </a:cubicBezTo>
                  <a:cubicBezTo>
                    <a:pt x="431199" y="1251766"/>
                    <a:pt x="455148" y="1242293"/>
                    <a:pt x="472611" y="1224831"/>
                  </a:cubicBezTo>
                  <a:cubicBezTo>
                    <a:pt x="522232" y="1175212"/>
                    <a:pt x="459171" y="1235584"/>
                    <a:pt x="523982" y="1183735"/>
                  </a:cubicBezTo>
                  <a:cubicBezTo>
                    <a:pt x="531546" y="1177684"/>
                    <a:pt x="537089" y="1169387"/>
                    <a:pt x="544531" y="1163186"/>
                  </a:cubicBezTo>
                  <a:cubicBezTo>
                    <a:pt x="557685" y="1152224"/>
                    <a:pt x="573519" y="1144472"/>
                    <a:pt x="585627" y="1132364"/>
                  </a:cubicBezTo>
                  <a:cubicBezTo>
                    <a:pt x="594359" y="1123632"/>
                    <a:pt x="598271" y="1111027"/>
                    <a:pt x="606176" y="1101541"/>
                  </a:cubicBezTo>
                  <a:cubicBezTo>
                    <a:pt x="615478" y="1090379"/>
                    <a:pt x="627542" y="1081751"/>
                    <a:pt x="636998" y="1070719"/>
                  </a:cubicBezTo>
                  <a:cubicBezTo>
                    <a:pt x="648142" y="1057718"/>
                    <a:pt x="656676" y="1042623"/>
                    <a:pt x="667820" y="1029622"/>
                  </a:cubicBezTo>
                  <a:cubicBezTo>
                    <a:pt x="677276" y="1018590"/>
                    <a:pt x="689341" y="1009962"/>
                    <a:pt x="698643" y="998800"/>
                  </a:cubicBezTo>
                  <a:cubicBezTo>
                    <a:pt x="706548" y="989314"/>
                    <a:pt x="711477" y="977619"/>
                    <a:pt x="719191" y="967977"/>
                  </a:cubicBezTo>
                  <a:cubicBezTo>
                    <a:pt x="725242" y="960413"/>
                    <a:pt x="733689" y="954993"/>
                    <a:pt x="739740" y="947429"/>
                  </a:cubicBezTo>
                  <a:cubicBezTo>
                    <a:pt x="747454" y="937787"/>
                    <a:pt x="752252" y="925982"/>
                    <a:pt x="760288" y="916607"/>
                  </a:cubicBezTo>
                  <a:cubicBezTo>
                    <a:pt x="772896" y="901898"/>
                    <a:pt x="801385" y="875510"/>
                    <a:pt x="801385" y="875510"/>
                  </a:cubicBezTo>
                  <a:cubicBezTo>
                    <a:pt x="804810" y="865236"/>
                    <a:pt x="806087" y="853974"/>
                    <a:pt x="811659" y="844688"/>
                  </a:cubicBezTo>
                  <a:cubicBezTo>
                    <a:pt x="821420" y="828420"/>
                    <a:pt x="849028" y="812925"/>
                    <a:pt x="863029" y="803591"/>
                  </a:cubicBezTo>
                  <a:cubicBezTo>
                    <a:pt x="893948" y="757213"/>
                    <a:pt x="897393" y="743314"/>
                    <a:pt x="934949" y="711123"/>
                  </a:cubicBezTo>
                  <a:cubicBezTo>
                    <a:pt x="947950" y="699979"/>
                    <a:pt x="962890" y="691263"/>
                    <a:pt x="976045" y="680301"/>
                  </a:cubicBezTo>
                  <a:cubicBezTo>
                    <a:pt x="983487" y="674100"/>
                    <a:pt x="988534" y="665126"/>
                    <a:pt x="996594" y="659753"/>
                  </a:cubicBezTo>
                  <a:cubicBezTo>
                    <a:pt x="1009337" y="651257"/>
                    <a:pt x="1025227" y="648106"/>
                    <a:pt x="1037690" y="639204"/>
                  </a:cubicBezTo>
                  <a:cubicBezTo>
                    <a:pt x="1049513" y="630759"/>
                    <a:pt x="1057351" y="617684"/>
                    <a:pt x="1068513" y="608382"/>
                  </a:cubicBezTo>
                  <a:cubicBezTo>
                    <a:pt x="1095069" y="586253"/>
                    <a:pt x="1099267" y="587857"/>
                    <a:pt x="1130158" y="577559"/>
                  </a:cubicBezTo>
                  <a:cubicBezTo>
                    <a:pt x="1137007" y="567285"/>
                    <a:pt x="1141413" y="554868"/>
                    <a:pt x="1150706" y="546737"/>
                  </a:cubicBezTo>
                  <a:cubicBezTo>
                    <a:pt x="1169292" y="530474"/>
                    <a:pt x="1191803" y="519339"/>
                    <a:pt x="1212351" y="505640"/>
                  </a:cubicBezTo>
                  <a:cubicBezTo>
                    <a:pt x="1222625" y="498791"/>
                    <a:pt x="1234442" y="493823"/>
                    <a:pt x="1243173" y="485092"/>
                  </a:cubicBezTo>
                  <a:cubicBezTo>
                    <a:pt x="1250023" y="478243"/>
                    <a:pt x="1255973" y="470356"/>
                    <a:pt x="1263722" y="464544"/>
                  </a:cubicBezTo>
                  <a:cubicBezTo>
                    <a:pt x="1283479" y="449726"/>
                    <a:pt x="1307904" y="440910"/>
                    <a:pt x="1325367" y="423447"/>
                  </a:cubicBezTo>
                  <a:cubicBezTo>
                    <a:pt x="1405505" y="343309"/>
                    <a:pt x="1302625" y="439691"/>
                    <a:pt x="1397286" y="372076"/>
                  </a:cubicBezTo>
                  <a:cubicBezTo>
                    <a:pt x="1409109" y="363631"/>
                    <a:pt x="1416639" y="350174"/>
                    <a:pt x="1428108" y="341254"/>
                  </a:cubicBezTo>
                  <a:cubicBezTo>
                    <a:pt x="1447602" y="326092"/>
                    <a:pt x="1469996" y="314974"/>
                    <a:pt x="1489753" y="300157"/>
                  </a:cubicBezTo>
                  <a:cubicBezTo>
                    <a:pt x="1503452" y="289883"/>
                    <a:pt x="1517695" y="280297"/>
                    <a:pt x="1530850" y="269335"/>
                  </a:cubicBezTo>
                  <a:cubicBezTo>
                    <a:pt x="1538291" y="263134"/>
                    <a:pt x="1543834" y="254837"/>
                    <a:pt x="1551398" y="248786"/>
                  </a:cubicBezTo>
                  <a:cubicBezTo>
                    <a:pt x="1561040" y="241072"/>
                    <a:pt x="1572578" y="235952"/>
                    <a:pt x="1582220" y="228238"/>
                  </a:cubicBezTo>
                  <a:cubicBezTo>
                    <a:pt x="1589784" y="222187"/>
                    <a:pt x="1595205" y="213741"/>
                    <a:pt x="1602769" y="207690"/>
                  </a:cubicBezTo>
                  <a:cubicBezTo>
                    <a:pt x="1612411" y="199976"/>
                    <a:pt x="1623949" y="194855"/>
                    <a:pt x="1633591" y="187141"/>
                  </a:cubicBezTo>
                  <a:cubicBezTo>
                    <a:pt x="1641155" y="181090"/>
                    <a:pt x="1645834" y="171577"/>
                    <a:pt x="1654140" y="166593"/>
                  </a:cubicBezTo>
                  <a:cubicBezTo>
                    <a:pt x="1663426" y="161021"/>
                    <a:pt x="1674688" y="159744"/>
                    <a:pt x="1684962" y="156319"/>
                  </a:cubicBezTo>
                  <a:cubicBezTo>
                    <a:pt x="1702086" y="139195"/>
                    <a:pt x="1716184" y="118381"/>
                    <a:pt x="1736333" y="104948"/>
                  </a:cubicBezTo>
                  <a:cubicBezTo>
                    <a:pt x="1746607" y="98099"/>
                    <a:pt x="1757780" y="92436"/>
                    <a:pt x="1767155" y="84400"/>
                  </a:cubicBezTo>
                  <a:cubicBezTo>
                    <a:pt x="1781864" y="71792"/>
                    <a:pt x="1789873" y="49429"/>
                    <a:pt x="1808252" y="43303"/>
                  </a:cubicBezTo>
                  <a:lnTo>
                    <a:pt x="1869897" y="22755"/>
                  </a:lnTo>
                  <a:cubicBezTo>
                    <a:pt x="1880171" y="15906"/>
                    <a:pt x="1888392" y="2932"/>
                    <a:pt x="1900719" y="2207"/>
                  </a:cubicBezTo>
                  <a:cubicBezTo>
                    <a:pt x="1918151" y="1182"/>
                    <a:pt x="2029869" y="0"/>
                    <a:pt x="2075380" y="22755"/>
                  </a:cubicBezTo>
                  <a:cubicBezTo>
                    <a:pt x="2091530" y="30830"/>
                    <a:pt x="2136430" y="66362"/>
                    <a:pt x="2147299" y="74126"/>
                  </a:cubicBezTo>
                  <a:cubicBezTo>
                    <a:pt x="2157347" y="81303"/>
                    <a:pt x="2168636" y="86769"/>
                    <a:pt x="2178122" y="94674"/>
                  </a:cubicBezTo>
                  <a:cubicBezTo>
                    <a:pt x="2229430" y="137431"/>
                    <a:pt x="2185598" y="117715"/>
                    <a:pt x="2239767" y="135771"/>
                  </a:cubicBezTo>
                  <a:cubicBezTo>
                    <a:pt x="2250041" y="146045"/>
                    <a:pt x="2262530" y="154504"/>
                    <a:pt x="2270589" y="166593"/>
                  </a:cubicBezTo>
                  <a:cubicBezTo>
                    <a:pt x="2276596" y="175604"/>
                    <a:pt x="2274097" y="188959"/>
                    <a:pt x="2280863" y="197416"/>
                  </a:cubicBezTo>
                  <a:cubicBezTo>
                    <a:pt x="2288577" y="207058"/>
                    <a:pt x="2301412" y="211115"/>
                    <a:pt x="2311686" y="217964"/>
                  </a:cubicBezTo>
                  <a:cubicBezTo>
                    <a:pt x="2318535" y="228238"/>
                    <a:pt x="2324329" y="239300"/>
                    <a:pt x="2332234" y="248786"/>
                  </a:cubicBezTo>
                  <a:cubicBezTo>
                    <a:pt x="2341536" y="259948"/>
                    <a:pt x="2354996" y="267519"/>
                    <a:pt x="2363056" y="279609"/>
                  </a:cubicBezTo>
                  <a:cubicBezTo>
                    <a:pt x="2369063" y="288620"/>
                    <a:pt x="2367759" y="301145"/>
                    <a:pt x="2373331" y="310431"/>
                  </a:cubicBezTo>
                  <a:cubicBezTo>
                    <a:pt x="2378315" y="318737"/>
                    <a:pt x="2387678" y="323538"/>
                    <a:pt x="2393879" y="330980"/>
                  </a:cubicBezTo>
                  <a:cubicBezTo>
                    <a:pt x="2459773" y="410054"/>
                    <a:pt x="2390230" y="337605"/>
                    <a:pt x="2455524" y="402899"/>
                  </a:cubicBezTo>
                  <a:cubicBezTo>
                    <a:pt x="2458949" y="413173"/>
                    <a:pt x="2459033" y="425264"/>
                    <a:pt x="2465798" y="433721"/>
                  </a:cubicBezTo>
                  <a:cubicBezTo>
                    <a:pt x="2473512" y="443363"/>
                    <a:pt x="2486978" y="446556"/>
                    <a:pt x="2496620" y="454270"/>
                  </a:cubicBezTo>
                  <a:cubicBezTo>
                    <a:pt x="2514386" y="468483"/>
                    <a:pt x="2526473" y="485963"/>
                    <a:pt x="2537717" y="505640"/>
                  </a:cubicBezTo>
                  <a:cubicBezTo>
                    <a:pt x="2545316" y="518938"/>
                    <a:pt x="2549076" y="534484"/>
                    <a:pt x="2558265" y="546737"/>
                  </a:cubicBezTo>
                  <a:cubicBezTo>
                    <a:pt x="2614788" y="622102"/>
                    <a:pt x="2603277" y="554567"/>
                    <a:pt x="2661007" y="670027"/>
                  </a:cubicBezTo>
                  <a:cubicBezTo>
                    <a:pt x="2667856" y="683726"/>
                    <a:pt x="2673059" y="698380"/>
                    <a:pt x="2681555" y="711123"/>
                  </a:cubicBezTo>
                  <a:cubicBezTo>
                    <a:pt x="2693174" y="728551"/>
                    <a:pt x="2731544" y="752780"/>
                    <a:pt x="2743200" y="762494"/>
                  </a:cubicBezTo>
                  <a:cubicBezTo>
                    <a:pt x="2750642" y="768695"/>
                    <a:pt x="2756185" y="776992"/>
                    <a:pt x="2763749" y="783043"/>
                  </a:cubicBezTo>
                  <a:cubicBezTo>
                    <a:pt x="2773391" y="790757"/>
                    <a:pt x="2784523" y="796414"/>
                    <a:pt x="2794571" y="803591"/>
                  </a:cubicBezTo>
                  <a:cubicBezTo>
                    <a:pt x="2808505" y="813544"/>
                    <a:pt x="2821734" y="824460"/>
                    <a:pt x="2835668" y="834413"/>
                  </a:cubicBezTo>
                  <a:cubicBezTo>
                    <a:pt x="2878410" y="864943"/>
                    <a:pt x="2865479" y="854625"/>
                    <a:pt x="2928135" y="875510"/>
                  </a:cubicBezTo>
                  <a:lnTo>
                    <a:pt x="2958958" y="885784"/>
                  </a:lnTo>
                  <a:cubicBezTo>
                    <a:pt x="2969232" y="889209"/>
                    <a:pt x="2979274" y="893431"/>
                    <a:pt x="2989780" y="896058"/>
                  </a:cubicBezTo>
                  <a:cubicBezTo>
                    <a:pt x="3003479" y="899483"/>
                    <a:pt x="3017352" y="902274"/>
                    <a:pt x="3030877" y="906332"/>
                  </a:cubicBezTo>
                  <a:cubicBezTo>
                    <a:pt x="3051623" y="912556"/>
                    <a:pt x="3092522" y="926881"/>
                    <a:pt x="3092522" y="926881"/>
                  </a:cubicBezTo>
                  <a:cubicBezTo>
                    <a:pt x="3099371" y="937155"/>
                    <a:pt x="3105356" y="948061"/>
                    <a:pt x="3113070" y="957703"/>
                  </a:cubicBezTo>
                  <a:cubicBezTo>
                    <a:pt x="3119121" y="965267"/>
                    <a:pt x="3127806" y="970503"/>
                    <a:pt x="3133618" y="978252"/>
                  </a:cubicBezTo>
                  <a:cubicBezTo>
                    <a:pt x="3158861" y="1011910"/>
                    <a:pt x="3177475" y="1049424"/>
                    <a:pt x="3205537" y="1080993"/>
                  </a:cubicBezTo>
                  <a:cubicBezTo>
                    <a:pt x="3221626" y="1099093"/>
                    <a:pt x="3256908" y="1132364"/>
                    <a:pt x="3256908" y="1132364"/>
                  </a:cubicBezTo>
                  <a:cubicBezTo>
                    <a:pt x="3260333" y="1142638"/>
                    <a:pt x="3261610" y="1153900"/>
                    <a:pt x="3267182" y="1163186"/>
                  </a:cubicBezTo>
                  <a:cubicBezTo>
                    <a:pt x="3272166" y="1171492"/>
                    <a:pt x="3283399" y="1175071"/>
                    <a:pt x="3287731" y="1183735"/>
                  </a:cubicBezTo>
                  <a:cubicBezTo>
                    <a:pt x="3361091" y="1330456"/>
                    <a:pt x="3268383" y="1185536"/>
                    <a:pt x="3328827" y="1276202"/>
                  </a:cubicBezTo>
                  <a:cubicBezTo>
                    <a:pt x="3381843" y="1435244"/>
                    <a:pt x="3321079" y="1270978"/>
                    <a:pt x="3369924" y="1368670"/>
                  </a:cubicBezTo>
                  <a:cubicBezTo>
                    <a:pt x="3374767" y="1378356"/>
                    <a:pt x="3374191" y="1390481"/>
                    <a:pt x="3380198" y="1399492"/>
                  </a:cubicBezTo>
                  <a:cubicBezTo>
                    <a:pt x="3388258" y="1411582"/>
                    <a:pt x="3402100" y="1418846"/>
                    <a:pt x="3411020" y="1430315"/>
                  </a:cubicBezTo>
                  <a:cubicBezTo>
                    <a:pt x="3426182" y="1449809"/>
                    <a:pt x="3434654" y="1474496"/>
                    <a:pt x="3452117" y="1491959"/>
                  </a:cubicBezTo>
                  <a:cubicBezTo>
                    <a:pt x="3465816" y="1505658"/>
                    <a:pt x="3482468" y="1516936"/>
                    <a:pt x="3493214" y="1533056"/>
                  </a:cubicBezTo>
                  <a:cubicBezTo>
                    <a:pt x="3500063" y="1543330"/>
                    <a:pt x="3504120" y="1556165"/>
                    <a:pt x="3513762" y="1563879"/>
                  </a:cubicBezTo>
                  <a:cubicBezTo>
                    <a:pt x="3522219" y="1570645"/>
                    <a:pt x="3534631" y="1569887"/>
                    <a:pt x="3544585" y="1574153"/>
                  </a:cubicBezTo>
                  <a:cubicBezTo>
                    <a:pt x="3627204" y="1609561"/>
                    <a:pt x="3541127" y="1583659"/>
                    <a:pt x="3637052" y="1604975"/>
                  </a:cubicBezTo>
                  <a:cubicBezTo>
                    <a:pt x="3650836" y="1608038"/>
                    <a:pt x="3664572" y="1611370"/>
                    <a:pt x="3678149" y="1615249"/>
                  </a:cubicBezTo>
                  <a:cubicBezTo>
                    <a:pt x="3688562" y="1618224"/>
                    <a:pt x="3698465" y="1622896"/>
                    <a:pt x="3708971" y="1625523"/>
                  </a:cubicBezTo>
                  <a:cubicBezTo>
                    <a:pt x="3761317" y="1638610"/>
                    <a:pt x="3795259" y="1639678"/>
                    <a:pt x="3852809" y="1646072"/>
                  </a:cubicBezTo>
                  <a:cubicBezTo>
                    <a:pt x="3896332" y="1689593"/>
                    <a:pt x="3864169" y="1663557"/>
                    <a:pt x="3965825" y="1697443"/>
                  </a:cubicBezTo>
                  <a:lnTo>
                    <a:pt x="3996647" y="1707717"/>
                  </a:lnTo>
                  <a:cubicBezTo>
                    <a:pt x="4003497" y="1714566"/>
                    <a:pt x="4008532" y="1723933"/>
                    <a:pt x="4017196" y="1728265"/>
                  </a:cubicBezTo>
                  <a:cubicBezTo>
                    <a:pt x="4029826" y="1734580"/>
                    <a:pt x="4044715" y="1734660"/>
                    <a:pt x="4058292" y="1738539"/>
                  </a:cubicBezTo>
                  <a:cubicBezTo>
                    <a:pt x="4076068" y="1743618"/>
                    <a:pt x="4131073" y="1763569"/>
                    <a:pt x="4140486" y="1769362"/>
                  </a:cubicBezTo>
                  <a:cubicBezTo>
                    <a:pt x="4169653" y="1787311"/>
                    <a:pt x="4195281" y="1810459"/>
                    <a:pt x="4222679" y="1831007"/>
                  </a:cubicBezTo>
                  <a:lnTo>
                    <a:pt x="4304872" y="1892652"/>
                  </a:lnTo>
                  <a:cubicBezTo>
                    <a:pt x="4314177" y="1899630"/>
                    <a:pt x="4361770" y="1936511"/>
                    <a:pt x="4376791" y="1944022"/>
                  </a:cubicBezTo>
                  <a:cubicBezTo>
                    <a:pt x="4386478" y="1948865"/>
                    <a:pt x="4397340" y="1950872"/>
                    <a:pt x="4407614" y="1954297"/>
                  </a:cubicBezTo>
                  <a:cubicBezTo>
                    <a:pt x="4442253" y="2006255"/>
                    <a:pt x="4409358" y="1970580"/>
                    <a:pt x="4458985" y="1995393"/>
                  </a:cubicBezTo>
                  <a:cubicBezTo>
                    <a:pt x="4470029" y="2000915"/>
                    <a:pt x="4480165" y="2008227"/>
                    <a:pt x="4489807" y="2015941"/>
                  </a:cubicBezTo>
                  <a:cubicBezTo>
                    <a:pt x="4497371" y="2021992"/>
                    <a:pt x="4502049" y="2031506"/>
                    <a:pt x="4510355" y="2036490"/>
                  </a:cubicBezTo>
                  <a:cubicBezTo>
                    <a:pt x="4519642" y="2042062"/>
                    <a:pt x="4530904" y="2043339"/>
                    <a:pt x="4541178" y="2046764"/>
                  </a:cubicBezTo>
                  <a:cubicBezTo>
                    <a:pt x="4551452" y="2053613"/>
                    <a:pt x="4560716" y="2062297"/>
                    <a:pt x="4572000" y="2067312"/>
                  </a:cubicBezTo>
                  <a:cubicBezTo>
                    <a:pt x="4572015" y="2067319"/>
                    <a:pt x="4649049" y="2092995"/>
                    <a:pt x="4664468" y="2098135"/>
                  </a:cubicBezTo>
                  <a:cubicBezTo>
                    <a:pt x="4674742" y="2101560"/>
                    <a:pt x="4686279" y="2102402"/>
                    <a:pt x="4695290" y="2108409"/>
                  </a:cubicBezTo>
                  <a:lnTo>
                    <a:pt x="4726113" y="212895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304595" y="2199377"/>
              <a:ext cx="1346230" cy="338195"/>
            </a:xfrm>
            <a:custGeom>
              <a:avLst/>
              <a:gdLst>
                <a:gd name="connsiteX0" fmla="*/ 0 w 1345915"/>
                <a:gd name="connsiteY0" fmla="*/ 0 h 339047"/>
                <a:gd name="connsiteX1" fmla="*/ 10274 w 1345915"/>
                <a:gd name="connsiteY1" fmla="*/ 30822 h 339047"/>
                <a:gd name="connsiteX2" fmla="*/ 20548 w 1345915"/>
                <a:gd name="connsiteY2" fmla="*/ 82193 h 339047"/>
                <a:gd name="connsiteX3" fmla="*/ 51371 w 1345915"/>
                <a:gd name="connsiteY3" fmla="*/ 92467 h 339047"/>
                <a:gd name="connsiteX4" fmla="*/ 123290 w 1345915"/>
                <a:gd name="connsiteY4" fmla="*/ 71919 h 339047"/>
                <a:gd name="connsiteX5" fmla="*/ 205483 w 1345915"/>
                <a:gd name="connsiteY5" fmla="*/ 82193 h 339047"/>
                <a:gd name="connsiteX6" fmla="*/ 246580 w 1345915"/>
                <a:gd name="connsiteY6" fmla="*/ 174660 h 339047"/>
                <a:gd name="connsiteX7" fmla="*/ 256854 w 1345915"/>
                <a:gd name="connsiteY7" fmla="*/ 205483 h 339047"/>
                <a:gd name="connsiteX8" fmla="*/ 287676 w 1345915"/>
                <a:gd name="connsiteY8" fmla="*/ 195209 h 339047"/>
                <a:gd name="connsiteX9" fmla="*/ 318499 w 1345915"/>
                <a:gd name="connsiteY9" fmla="*/ 164386 h 339047"/>
                <a:gd name="connsiteX10" fmla="*/ 349321 w 1345915"/>
                <a:gd name="connsiteY10" fmla="*/ 143838 h 339047"/>
                <a:gd name="connsiteX11" fmla="*/ 369870 w 1345915"/>
                <a:gd name="connsiteY11" fmla="*/ 123290 h 339047"/>
                <a:gd name="connsiteX12" fmla="*/ 400692 w 1345915"/>
                <a:gd name="connsiteY12" fmla="*/ 113015 h 339047"/>
                <a:gd name="connsiteX13" fmla="*/ 431515 w 1345915"/>
                <a:gd name="connsiteY13" fmla="*/ 154112 h 339047"/>
                <a:gd name="connsiteX14" fmla="*/ 472611 w 1345915"/>
                <a:gd name="connsiteY14" fmla="*/ 226031 h 339047"/>
                <a:gd name="connsiteX15" fmla="*/ 503434 w 1345915"/>
                <a:gd name="connsiteY15" fmla="*/ 256854 h 339047"/>
                <a:gd name="connsiteX16" fmla="*/ 523982 w 1345915"/>
                <a:gd name="connsiteY16" fmla="*/ 287676 h 339047"/>
                <a:gd name="connsiteX17" fmla="*/ 575353 w 1345915"/>
                <a:gd name="connsiteY17" fmla="*/ 339047 h 339047"/>
                <a:gd name="connsiteX18" fmla="*/ 606175 w 1345915"/>
                <a:gd name="connsiteY18" fmla="*/ 328773 h 339047"/>
                <a:gd name="connsiteX19" fmla="*/ 667820 w 1345915"/>
                <a:gd name="connsiteY19" fmla="*/ 226031 h 339047"/>
                <a:gd name="connsiteX20" fmla="*/ 678094 w 1345915"/>
                <a:gd name="connsiteY20" fmla="*/ 195209 h 339047"/>
                <a:gd name="connsiteX21" fmla="*/ 708917 w 1345915"/>
                <a:gd name="connsiteY21" fmla="*/ 215757 h 339047"/>
                <a:gd name="connsiteX22" fmla="*/ 739739 w 1345915"/>
                <a:gd name="connsiteY22" fmla="*/ 226031 h 339047"/>
                <a:gd name="connsiteX23" fmla="*/ 780836 w 1345915"/>
                <a:gd name="connsiteY23" fmla="*/ 267128 h 339047"/>
                <a:gd name="connsiteX24" fmla="*/ 842481 w 1345915"/>
                <a:gd name="connsiteY24" fmla="*/ 308224 h 339047"/>
                <a:gd name="connsiteX25" fmla="*/ 852755 w 1345915"/>
                <a:gd name="connsiteY25" fmla="*/ 256854 h 339047"/>
                <a:gd name="connsiteX26" fmla="*/ 893852 w 1345915"/>
                <a:gd name="connsiteY26" fmla="*/ 205483 h 339047"/>
                <a:gd name="connsiteX27" fmla="*/ 965771 w 1345915"/>
                <a:gd name="connsiteY27" fmla="*/ 246579 h 339047"/>
                <a:gd name="connsiteX28" fmla="*/ 1027416 w 1345915"/>
                <a:gd name="connsiteY28" fmla="*/ 287676 h 339047"/>
                <a:gd name="connsiteX29" fmla="*/ 1068512 w 1345915"/>
                <a:gd name="connsiteY29" fmla="*/ 226031 h 339047"/>
                <a:gd name="connsiteX30" fmla="*/ 1089061 w 1345915"/>
                <a:gd name="connsiteY30" fmla="*/ 143838 h 339047"/>
                <a:gd name="connsiteX31" fmla="*/ 1109609 w 1345915"/>
                <a:gd name="connsiteY31" fmla="*/ 113015 h 339047"/>
                <a:gd name="connsiteX32" fmla="*/ 1150706 w 1345915"/>
                <a:gd name="connsiteY32" fmla="*/ 143838 h 339047"/>
                <a:gd name="connsiteX33" fmla="*/ 1181528 w 1345915"/>
                <a:gd name="connsiteY33" fmla="*/ 164386 h 339047"/>
                <a:gd name="connsiteX34" fmla="*/ 1202076 w 1345915"/>
                <a:gd name="connsiteY34" fmla="*/ 102741 h 339047"/>
                <a:gd name="connsiteX35" fmla="*/ 1212351 w 1345915"/>
                <a:gd name="connsiteY35" fmla="*/ 71919 h 339047"/>
                <a:gd name="connsiteX36" fmla="*/ 1243173 w 1345915"/>
                <a:gd name="connsiteY36" fmla="*/ 82193 h 339047"/>
                <a:gd name="connsiteX37" fmla="*/ 1273995 w 1345915"/>
                <a:gd name="connsiteY37" fmla="*/ 113015 h 339047"/>
                <a:gd name="connsiteX38" fmla="*/ 1284270 w 1345915"/>
                <a:gd name="connsiteY38" fmla="*/ 82193 h 339047"/>
                <a:gd name="connsiteX39" fmla="*/ 1315092 w 1345915"/>
                <a:gd name="connsiteY39" fmla="*/ 71919 h 339047"/>
                <a:gd name="connsiteX40" fmla="*/ 1345915 w 1345915"/>
                <a:gd name="connsiteY40" fmla="*/ 41096 h 33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45915" h="339047">
                  <a:moveTo>
                    <a:pt x="0" y="0"/>
                  </a:moveTo>
                  <a:cubicBezTo>
                    <a:pt x="3425" y="10274"/>
                    <a:pt x="7647" y="20316"/>
                    <a:pt x="10274" y="30822"/>
                  </a:cubicBezTo>
                  <a:cubicBezTo>
                    <a:pt x="14509" y="47763"/>
                    <a:pt x="10861" y="67663"/>
                    <a:pt x="20548" y="82193"/>
                  </a:cubicBezTo>
                  <a:cubicBezTo>
                    <a:pt x="26555" y="91204"/>
                    <a:pt x="41097" y="89042"/>
                    <a:pt x="51371" y="92467"/>
                  </a:cubicBezTo>
                  <a:cubicBezTo>
                    <a:pt x="65907" y="87622"/>
                    <a:pt x="110388" y="71919"/>
                    <a:pt x="123290" y="71919"/>
                  </a:cubicBezTo>
                  <a:cubicBezTo>
                    <a:pt x="150901" y="71919"/>
                    <a:pt x="178085" y="78768"/>
                    <a:pt x="205483" y="82193"/>
                  </a:cubicBezTo>
                  <a:cubicBezTo>
                    <a:pt x="229936" y="155552"/>
                    <a:pt x="214016" y="125816"/>
                    <a:pt x="246580" y="174660"/>
                  </a:cubicBezTo>
                  <a:cubicBezTo>
                    <a:pt x="250005" y="184934"/>
                    <a:pt x="247167" y="200639"/>
                    <a:pt x="256854" y="205483"/>
                  </a:cubicBezTo>
                  <a:cubicBezTo>
                    <a:pt x="266540" y="210326"/>
                    <a:pt x="278665" y="201216"/>
                    <a:pt x="287676" y="195209"/>
                  </a:cubicBezTo>
                  <a:cubicBezTo>
                    <a:pt x="299766" y="187149"/>
                    <a:pt x="307337" y="173688"/>
                    <a:pt x="318499" y="164386"/>
                  </a:cubicBezTo>
                  <a:cubicBezTo>
                    <a:pt x="327985" y="156481"/>
                    <a:pt x="339679" y="151552"/>
                    <a:pt x="349321" y="143838"/>
                  </a:cubicBezTo>
                  <a:cubicBezTo>
                    <a:pt x="356885" y="137787"/>
                    <a:pt x="361564" y="128274"/>
                    <a:pt x="369870" y="123290"/>
                  </a:cubicBezTo>
                  <a:cubicBezTo>
                    <a:pt x="379156" y="117718"/>
                    <a:pt x="390418" y="116440"/>
                    <a:pt x="400692" y="113015"/>
                  </a:cubicBezTo>
                  <a:cubicBezTo>
                    <a:pt x="410966" y="126714"/>
                    <a:pt x="422439" y="139591"/>
                    <a:pt x="431515" y="154112"/>
                  </a:cubicBezTo>
                  <a:cubicBezTo>
                    <a:pt x="456639" y="194310"/>
                    <a:pt x="444330" y="192094"/>
                    <a:pt x="472611" y="226031"/>
                  </a:cubicBezTo>
                  <a:cubicBezTo>
                    <a:pt x="481913" y="237193"/>
                    <a:pt x="494132" y="245692"/>
                    <a:pt x="503434" y="256854"/>
                  </a:cubicBezTo>
                  <a:cubicBezTo>
                    <a:pt x="511339" y="266340"/>
                    <a:pt x="515851" y="278383"/>
                    <a:pt x="523982" y="287676"/>
                  </a:cubicBezTo>
                  <a:cubicBezTo>
                    <a:pt x="539929" y="305901"/>
                    <a:pt x="575353" y="339047"/>
                    <a:pt x="575353" y="339047"/>
                  </a:cubicBezTo>
                  <a:cubicBezTo>
                    <a:pt x="585627" y="335622"/>
                    <a:pt x="598517" y="336431"/>
                    <a:pt x="606175" y="328773"/>
                  </a:cubicBezTo>
                  <a:cubicBezTo>
                    <a:pt x="624437" y="310511"/>
                    <a:pt x="655658" y="254409"/>
                    <a:pt x="667820" y="226031"/>
                  </a:cubicBezTo>
                  <a:cubicBezTo>
                    <a:pt x="672086" y="216077"/>
                    <a:pt x="674669" y="205483"/>
                    <a:pt x="678094" y="195209"/>
                  </a:cubicBezTo>
                  <a:cubicBezTo>
                    <a:pt x="688368" y="202058"/>
                    <a:pt x="697872" y="210235"/>
                    <a:pt x="708917" y="215757"/>
                  </a:cubicBezTo>
                  <a:cubicBezTo>
                    <a:pt x="718603" y="220600"/>
                    <a:pt x="730926" y="219736"/>
                    <a:pt x="739739" y="226031"/>
                  </a:cubicBezTo>
                  <a:cubicBezTo>
                    <a:pt x="755504" y="237292"/>
                    <a:pt x="765708" y="255026"/>
                    <a:pt x="780836" y="267128"/>
                  </a:cubicBezTo>
                  <a:cubicBezTo>
                    <a:pt x="800120" y="282555"/>
                    <a:pt x="842481" y="308224"/>
                    <a:pt x="842481" y="308224"/>
                  </a:cubicBezTo>
                  <a:cubicBezTo>
                    <a:pt x="845906" y="291101"/>
                    <a:pt x="846624" y="273205"/>
                    <a:pt x="852755" y="256854"/>
                  </a:cubicBezTo>
                  <a:cubicBezTo>
                    <a:pt x="860532" y="236114"/>
                    <a:pt x="878804" y="220530"/>
                    <a:pt x="893852" y="205483"/>
                  </a:cubicBezTo>
                  <a:cubicBezTo>
                    <a:pt x="954404" y="225667"/>
                    <a:pt x="894688" y="202152"/>
                    <a:pt x="965771" y="246579"/>
                  </a:cubicBezTo>
                  <a:cubicBezTo>
                    <a:pt x="1032117" y="288046"/>
                    <a:pt x="985547" y="245809"/>
                    <a:pt x="1027416" y="287676"/>
                  </a:cubicBezTo>
                  <a:cubicBezTo>
                    <a:pt x="1041115" y="267128"/>
                    <a:pt x="1063669" y="250247"/>
                    <a:pt x="1068512" y="226031"/>
                  </a:cubicBezTo>
                  <a:cubicBezTo>
                    <a:pt x="1072421" y="206484"/>
                    <a:pt x="1078528" y="164904"/>
                    <a:pt x="1089061" y="143838"/>
                  </a:cubicBezTo>
                  <a:cubicBezTo>
                    <a:pt x="1094583" y="132794"/>
                    <a:pt x="1102760" y="123289"/>
                    <a:pt x="1109609" y="113015"/>
                  </a:cubicBezTo>
                  <a:cubicBezTo>
                    <a:pt x="1123308" y="123289"/>
                    <a:pt x="1136772" y="133885"/>
                    <a:pt x="1150706" y="143838"/>
                  </a:cubicBezTo>
                  <a:cubicBezTo>
                    <a:pt x="1160754" y="151015"/>
                    <a:pt x="1171886" y="172100"/>
                    <a:pt x="1181528" y="164386"/>
                  </a:cubicBezTo>
                  <a:cubicBezTo>
                    <a:pt x="1198441" y="150855"/>
                    <a:pt x="1195226" y="123289"/>
                    <a:pt x="1202076" y="102741"/>
                  </a:cubicBezTo>
                  <a:lnTo>
                    <a:pt x="1212351" y="71919"/>
                  </a:lnTo>
                  <a:cubicBezTo>
                    <a:pt x="1222625" y="75344"/>
                    <a:pt x="1234162" y="76186"/>
                    <a:pt x="1243173" y="82193"/>
                  </a:cubicBezTo>
                  <a:cubicBezTo>
                    <a:pt x="1255262" y="90253"/>
                    <a:pt x="1259465" y="113015"/>
                    <a:pt x="1273995" y="113015"/>
                  </a:cubicBezTo>
                  <a:cubicBezTo>
                    <a:pt x="1284825" y="113015"/>
                    <a:pt x="1276612" y="89851"/>
                    <a:pt x="1284270" y="82193"/>
                  </a:cubicBezTo>
                  <a:cubicBezTo>
                    <a:pt x="1291928" y="74535"/>
                    <a:pt x="1304818" y="75344"/>
                    <a:pt x="1315092" y="71919"/>
                  </a:cubicBezTo>
                  <a:lnTo>
                    <a:pt x="1345915" y="41096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473169" y="986319"/>
              <a:ext cx="5342058" cy="2300681"/>
            </a:xfrm>
            <a:custGeom>
              <a:avLst/>
              <a:gdLst>
                <a:gd name="connsiteX0" fmla="*/ 0 w 5342562"/>
                <a:gd name="connsiteY0" fmla="*/ 2075380 h 2301411"/>
                <a:gd name="connsiteX1" fmla="*/ 113016 w 5342562"/>
                <a:gd name="connsiteY1" fmla="*/ 2044557 h 2301411"/>
                <a:gd name="connsiteX2" fmla="*/ 143838 w 5342562"/>
                <a:gd name="connsiteY2" fmla="*/ 2024009 h 2301411"/>
                <a:gd name="connsiteX3" fmla="*/ 164387 w 5342562"/>
                <a:gd name="connsiteY3" fmla="*/ 2003461 h 2301411"/>
                <a:gd name="connsiteX4" fmla="*/ 256854 w 5342562"/>
                <a:gd name="connsiteY4" fmla="*/ 1972638 h 2301411"/>
                <a:gd name="connsiteX5" fmla="*/ 308225 w 5342562"/>
                <a:gd name="connsiteY5" fmla="*/ 1952090 h 2301411"/>
                <a:gd name="connsiteX6" fmla="*/ 339047 w 5342562"/>
                <a:gd name="connsiteY6" fmla="*/ 1931542 h 2301411"/>
                <a:gd name="connsiteX7" fmla="*/ 390418 w 5342562"/>
                <a:gd name="connsiteY7" fmla="*/ 1910993 h 2301411"/>
                <a:gd name="connsiteX8" fmla="*/ 503434 w 5342562"/>
                <a:gd name="connsiteY8" fmla="*/ 1869897 h 2301411"/>
                <a:gd name="connsiteX9" fmla="*/ 647272 w 5342562"/>
                <a:gd name="connsiteY9" fmla="*/ 1787703 h 2301411"/>
                <a:gd name="connsiteX10" fmla="*/ 719191 w 5342562"/>
                <a:gd name="connsiteY10" fmla="*/ 1736333 h 2301411"/>
                <a:gd name="connsiteX11" fmla="*/ 780836 w 5342562"/>
                <a:gd name="connsiteY11" fmla="*/ 1695236 h 2301411"/>
                <a:gd name="connsiteX12" fmla="*/ 832207 w 5342562"/>
                <a:gd name="connsiteY12" fmla="*/ 1654139 h 2301411"/>
                <a:gd name="connsiteX13" fmla="*/ 904126 w 5342562"/>
                <a:gd name="connsiteY13" fmla="*/ 1592494 h 2301411"/>
                <a:gd name="connsiteX14" fmla="*/ 965771 w 5342562"/>
                <a:gd name="connsiteY14" fmla="*/ 1551398 h 2301411"/>
                <a:gd name="connsiteX15" fmla="*/ 996593 w 5342562"/>
                <a:gd name="connsiteY15" fmla="*/ 1520575 h 2301411"/>
                <a:gd name="connsiteX16" fmla="*/ 1027416 w 5342562"/>
                <a:gd name="connsiteY16" fmla="*/ 1500027 h 2301411"/>
                <a:gd name="connsiteX17" fmla="*/ 1068513 w 5342562"/>
                <a:gd name="connsiteY17" fmla="*/ 1469205 h 2301411"/>
                <a:gd name="connsiteX18" fmla="*/ 1089061 w 5342562"/>
                <a:gd name="connsiteY18" fmla="*/ 1448656 h 2301411"/>
                <a:gd name="connsiteX19" fmla="*/ 1150706 w 5342562"/>
                <a:gd name="connsiteY19" fmla="*/ 1407560 h 2301411"/>
                <a:gd name="connsiteX20" fmla="*/ 1181528 w 5342562"/>
                <a:gd name="connsiteY20" fmla="*/ 1376737 h 2301411"/>
                <a:gd name="connsiteX21" fmla="*/ 1294544 w 5342562"/>
                <a:gd name="connsiteY21" fmla="*/ 1273996 h 2301411"/>
                <a:gd name="connsiteX22" fmla="*/ 1325366 w 5342562"/>
                <a:gd name="connsiteY22" fmla="*/ 1232899 h 2301411"/>
                <a:gd name="connsiteX23" fmla="*/ 1407560 w 5342562"/>
                <a:gd name="connsiteY23" fmla="*/ 1150706 h 2301411"/>
                <a:gd name="connsiteX24" fmla="*/ 1438382 w 5342562"/>
                <a:gd name="connsiteY24" fmla="*/ 1109609 h 2301411"/>
                <a:gd name="connsiteX25" fmla="*/ 1489753 w 5342562"/>
                <a:gd name="connsiteY25" fmla="*/ 1058238 h 2301411"/>
                <a:gd name="connsiteX26" fmla="*/ 1500027 w 5342562"/>
                <a:gd name="connsiteY26" fmla="*/ 1027416 h 2301411"/>
                <a:gd name="connsiteX27" fmla="*/ 1561672 w 5342562"/>
                <a:gd name="connsiteY27" fmla="*/ 965771 h 2301411"/>
                <a:gd name="connsiteX28" fmla="*/ 1592495 w 5342562"/>
                <a:gd name="connsiteY28" fmla="*/ 934948 h 2301411"/>
                <a:gd name="connsiteX29" fmla="*/ 1664414 w 5342562"/>
                <a:gd name="connsiteY29" fmla="*/ 832207 h 2301411"/>
                <a:gd name="connsiteX30" fmla="*/ 1695236 w 5342562"/>
                <a:gd name="connsiteY30" fmla="*/ 801384 h 2301411"/>
                <a:gd name="connsiteX31" fmla="*/ 1736333 w 5342562"/>
                <a:gd name="connsiteY31" fmla="*/ 750014 h 2301411"/>
                <a:gd name="connsiteX32" fmla="*/ 1746607 w 5342562"/>
                <a:gd name="connsiteY32" fmla="*/ 719191 h 2301411"/>
                <a:gd name="connsiteX33" fmla="*/ 1787704 w 5342562"/>
                <a:gd name="connsiteY33" fmla="*/ 688369 h 2301411"/>
                <a:gd name="connsiteX34" fmla="*/ 1808252 w 5342562"/>
                <a:gd name="connsiteY34" fmla="*/ 667820 h 2301411"/>
                <a:gd name="connsiteX35" fmla="*/ 1839074 w 5342562"/>
                <a:gd name="connsiteY35" fmla="*/ 647272 h 2301411"/>
                <a:gd name="connsiteX36" fmla="*/ 1900719 w 5342562"/>
                <a:gd name="connsiteY36" fmla="*/ 585627 h 2301411"/>
                <a:gd name="connsiteX37" fmla="*/ 1952090 w 5342562"/>
                <a:gd name="connsiteY37" fmla="*/ 534256 h 2301411"/>
                <a:gd name="connsiteX38" fmla="*/ 2003461 w 5342562"/>
                <a:gd name="connsiteY38" fmla="*/ 462337 h 2301411"/>
                <a:gd name="connsiteX39" fmla="*/ 2034283 w 5342562"/>
                <a:gd name="connsiteY39" fmla="*/ 431515 h 2301411"/>
                <a:gd name="connsiteX40" fmla="*/ 2054832 w 5342562"/>
                <a:gd name="connsiteY40" fmla="*/ 400692 h 2301411"/>
                <a:gd name="connsiteX41" fmla="*/ 2085654 w 5342562"/>
                <a:gd name="connsiteY41" fmla="*/ 359596 h 2301411"/>
                <a:gd name="connsiteX42" fmla="*/ 2116477 w 5342562"/>
                <a:gd name="connsiteY42" fmla="*/ 328773 h 2301411"/>
                <a:gd name="connsiteX43" fmla="*/ 2137025 w 5342562"/>
                <a:gd name="connsiteY43" fmla="*/ 287677 h 2301411"/>
                <a:gd name="connsiteX44" fmla="*/ 2167847 w 5342562"/>
                <a:gd name="connsiteY44" fmla="*/ 256854 h 2301411"/>
                <a:gd name="connsiteX45" fmla="*/ 2208944 w 5342562"/>
                <a:gd name="connsiteY45" fmla="*/ 195209 h 2301411"/>
                <a:gd name="connsiteX46" fmla="*/ 2229492 w 5342562"/>
                <a:gd name="connsiteY46" fmla="*/ 164387 h 2301411"/>
                <a:gd name="connsiteX47" fmla="*/ 2250041 w 5342562"/>
                <a:gd name="connsiteY47" fmla="*/ 143838 h 2301411"/>
                <a:gd name="connsiteX48" fmla="*/ 2270589 w 5342562"/>
                <a:gd name="connsiteY48" fmla="*/ 113016 h 2301411"/>
                <a:gd name="connsiteX49" fmla="*/ 2363056 w 5342562"/>
                <a:gd name="connsiteY49" fmla="*/ 41097 h 2301411"/>
                <a:gd name="connsiteX50" fmla="*/ 2424701 w 5342562"/>
                <a:gd name="connsiteY50" fmla="*/ 20548 h 2301411"/>
                <a:gd name="connsiteX51" fmla="*/ 2496620 w 5342562"/>
                <a:gd name="connsiteY51" fmla="*/ 0 h 2301411"/>
                <a:gd name="connsiteX52" fmla="*/ 2845942 w 5342562"/>
                <a:gd name="connsiteY52" fmla="*/ 20548 h 2301411"/>
                <a:gd name="connsiteX53" fmla="*/ 2948683 w 5342562"/>
                <a:gd name="connsiteY53" fmla="*/ 61645 h 2301411"/>
                <a:gd name="connsiteX54" fmla="*/ 2979506 w 5342562"/>
                <a:gd name="connsiteY54" fmla="*/ 71919 h 2301411"/>
                <a:gd name="connsiteX55" fmla="*/ 3030877 w 5342562"/>
                <a:gd name="connsiteY55" fmla="*/ 123290 h 2301411"/>
                <a:gd name="connsiteX56" fmla="*/ 3061699 w 5342562"/>
                <a:gd name="connsiteY56" fmla="*/ 143838 h 2301411"/>
                <a:gd name="connsiteX57" fmla="*/ 3102796 w 5342562"/>
                <a:gd name="connsiteY57" fmla="*/ 184935 h 2301411"/>
                <a:gd name="connsiteX58" fmla="*/ 3133618 w 5342562"/>
                <a:gd name="connsiteY58" fmla="*/ 246580 h 2301411"/>
                <a:gd name="connsiteX59" fmla="*/ 3164441 w 5342562"/>
                <a:gd name="connsiteY59" fmla="*/ 267128 h 2301411"/>
                <a:gd name="connsiteX60" fmla="*/ 3226086 w 5342562"/>
                <a:gd name="connsiteY60" fmla="*/ 349321 h 2301411"/>
                <a:gd name="connsiteX61" fmla="*/ 3246634 w 5342562"/>
                <a:gd name="connsiteY61" fmla="*/ 390418 h 2301411"/>
                <a:gd name="connsiteX62" fmla="*/ 3298005 w 5342562"/>
                <a:gd name="connsiteY62" fmla="*/ 452063 h 2301411"/>
                <a:gd name="connsiteX63" fmla="*/ 3328827 w 5342562"/>
                <a:gd name="connsiteY63" fmla="*/ 493160 h 2301411"/>
                <a:gd name="connsiteX64" fmla="*/ 3380198 w 5342562"/>
                <a:gd name="connsiteY64" fmla="*/ 554805 h 2301411"/>
                <a:gd name="connsiteX65" fmla="*/ 3431569 w 5342562"/>
                <a:gd name="connsiteY65" fmla="*/ 585627 h 2301411"/>
                <a:gd name="connsiteX66" fmla="*/ 3462391 w 5342562"/>
                <a:gd name="connsiteY66" fmla="*/ 616450 h 2301411"/>
                <a:gd name="connsiteX67" fmla="*/ 3493214 w 5342562"/>
                <a:gd name="connsiteY67" fmla="*/ 636998 h 2301411"/>
                <a:gd name="connsiteX68" fmla="*/ 3524036 w 5342562"/>
                <a:gd name="connsiteY68" fmla="*/ 667820 h 2301411"/>
                <a:gd name="connsiteX69" fmla="*/ 3575407 w 5342562"/>
                <a:gd name="connsiteY69" fmla="*/ 688369 h 2301411"/>
                <a:gd name="connsiteX70" fmla="*/ 3595955 w 5342562"/>
                <a:gd name="connsiteY70" fmla="*/ 719191 h 2301411"/>
                <a:gd name="connsiteX71" fmla="*/ 3678148 w 5342562"/>
                <a:gd name="connsiteY71" fmla="*/ 770562 h 2301411"/>
                <a:gd name="connsiteX72" fmla="*/ 3698697 w 5342562"/>
                <a:gd name="connsiteY72" fmla="*/ 791110 h 2301411"/>
                <a:gd name="connsiteX73" fmla="*/ 3729519 w 5342562"/>
                <a:gd name="connsiteY73" fmla="*/ 811659 h 2301411"/>
                <a:gd name="connsiteX74" fmla="*/ 3750068 w 5342562"/>
                <a:gd name="connsiteY74" fmla="*/ 832207 h 2301411"/>
                <a:gd name="connsiteX75" fmla="*/ 3780890 w 5342562"/>
                <a:gd name="connsiteY75" fmla="*/ 852755 h 2301411"/>
                <a:gd name="connsiteX76" fmla="*/ 3821987 w 5342562"/>
                <a:gd name="connsiteY76" fmla="*/ 883578 h 2301411"/>
                <a:gd name="connsiteX77" fmla="*/ 3863083 w 5342562"/>
                <a:gd name="connsiteY77" fmla="*/ 904126 h 2301411"/>
                <a:gd name="connsiteX78" fmla="*/ 3883632 w 5342562"/>
                <a:gd name="connsiteY78" fmla="*/ 924674 h 2301411"/>
                <a:gd name="connsiteX79" fmla="*/ 3945277 w 5342562"/>
                <a:gd name="connsiteY79" fmla="*/ 945223 h 2301411"/>
                <a:gd name="connsiteX80" fmla="*/ 4037744 w 5342562"/>
                <a:gd name="connsiteY80" fmla="*/ 976045 h 2301411"/>
                <a:gd name="connsiteX81" fmla="*/ 4068566 w 5342562"/>
                <a:gd name="connsiteY81" fmla="*/ 986319 h 2301411"/>
                <a:gd name="connsiteX82" fmla="*/ 4150760 w 5342562"/>
                <a:gd name="connsiteY82" fmla="*/ 1006868 h 2301411"/>
                <a:gd name="connsiteX83" fmla="*/ 4202131 w 5342562"/>
                <a:gd name="connsiteY83" fmla="*/ 1099335 h 2301411"/>
                <a:gd name="connsiteX84" fmla="*/ 4263775 w 5342562"/>
                <a:gd name="connsiteY84" fmla="*/ 1140432 h 2301411"/>
                <a:gd name="connsiteX85" fmla="*/ 4325420 w 5342562"/>
                <a:gd name="connsiteY85" fmla="*/ 1160980 h 2301411"/>
                <a:gd name="connsiteX86" fmla="*/ 4356243 w 5342562"/>
                <a:gd name="connsiteY86" fmla="*/ 1181528 h 2301411"/>
                <a:gd name="connsiteX87" fmla="*/ 4428162 w 5342562"/>
                <a:gd name="connsiteY87" fmla="*/ 1202077 h 2301411"/>
                <a:gd name="connsiteX88" fmla="*/ 4469259 w 5342562"/>
                <a:gd name="connsiteY88" fmla="*/ 1222625 h 2301411"/>
                <a:gd name="connsiteX89" fmla="*/ 4500081 w 5342562"/>
                <a:gd name="connsiteY89" fmla="*/ 1243173 h 2301411"/>
                <a:gd name="connsiteX90" fmla="*/ 4541178 w 5342562"/>
                <a:gd name="connsiteY90" fmla="*/ 1253447 h 2301411"/>
                <a:gd name="connsiteX91" fmla="*/ 4592548 w 5342562"/>
                <a:gd name="connsiteY91" fmla="*/ 1294544 h 2301411"/>
                <a:gd name="connsiteX92" fmla="*/ 4623371 w 5342562"/>
                <a:gd name="connsiteY92" fmla="*/ 1325366 h 2301411"/>
                <a:gd name="connsiteX93" fmla="*/ 4664468 w 5342562"/>
                <a:gd name="connsiteY93" fmla="*/ 1345915 h 2301411"/>
                <a:gd name="connsiteX94" fmla="*/ 4726113 w 5342562"/>
                <a:gd name="connsiteY94" fmla="*/ 1407560 h 2301411"/>
                <a:gd name="connsiteX95" fmla="*/ 4767209 w 5342562"/>
                <a:gd name="connsiteY95" fmla="*/ 1428108 h 2301411"/>
                <a:gd name="connsiteX96" fmla="*/ 4818580 w 5342562"/>
                <a:gd name="connsiteY96" fmla="*/ 1489753 h 2301411"/>
                <a:gd name="connsiteX97" fmla="*/ 4869951 w 5342562"/>
                <a:gd name="connsiteY97" fmla="*/ 1551398 h 2301411"/>
                <a:gd name="connsiteX98" fmla="*/ 4900773 w 5342562"/>
                <a:gd name="connsiteY98" fmla="*/ 1602769 h 2301411"/>
                <a:gd name="connsiteX99" fmla="*/ 4921322 w 5342562"/>
                <a:gd name="connsiteY99" fmla="*/ 1674688 h 2301411"/>
                <a:gd name="connsiteX100" fmla="*/ 4962418 w 5342562"/>
                <a:gd name="connsiteY100" fmla="*/ 1736333 h 2301411"/>
                <a:gd name="connsiteX101" fmla="*/ 5003515 w 5342562"/>
                <a:gd name="connsiteY101" fmla="*/ 1839074 h 2301411"/>
                <a:gd name="connsiteX102" fmla="*/ 5034337 w 5342562"/>
                <a:gd name="connsiteY102" fmla="*/ 1921268 h 2301411"/>
                <a:gd name="connsiteX103" fmla="*/ 5054886 w 5342562"/>
                <a:gd name="connsiteY103" fmla="*/ 1941816 h 2301411"/>
                <a:gd name="connsiteX104" fmla="*/ 5075434 w 5342562"/>
                <a:gd name="connsiteY104" fmla="*/ 1972638 h 2301411"/>
                <a:gd name="connsiteX105" fmla="*/ 5116531 w 5342562"/>
                <a:gd name="connsiteY105" fmla="*/ 2013735 h 2301411"/>
                <a:gd name="connsiteX106" fmla="*/ 5167901 w 5342562"/>
                <a:gd name="connsiteY106" fmla="*/ 2075380 h 2301411"/>
                <a:gd name="connsiteX107" fmla="*/ 5198724 w 5342562"/>
                <a:gd name="connsiteY107" fmla="*/ 2126751 h 2301411"/>
                <a:gd name="connsiteX108" fmla="*/ 5219272 w 5342562"/>
                <a:gd name="connsiteY108" fmla="*/ 2167847 h 2301411"/>
                <a:gd name="connsiteX109" fmla="*/ 5270643 w 5342562"/>
                <a:gd name="connsiteY109" fmla="*/ 2208944 h 2301411"/>
                <a:gd name="connsiteX110" fmla="*/ 5301465 w 5342562"/>
                <a:gd name="connsiteY110" fmla="*/ 2250041 h 2301411"/>
                <a:gd name="connsiteX111" fmla="*/ 5322014 w 5342562"/>
                <a:gd name="connsiteY111" fmla="*/ 2270589 h 2301411"/>
                <a:gd name="connsiteX112" fmla="*/ 5332288 w 5342562"/>
                <a:gd name="connsiteY112" fmla="*/ 2301411 h 2301411"/>
                <a:gd name="connsiteX113" fmla="*/ 5342562 w 5342562"/>
                <a:gd name="connsiteY113" fmla="*/ 2291137 h 230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5342562" h="2301411">
                  <a:moveTo>
                    <a:pt x="0" y="2075380"/>
                  </a:moveTo>
                  <a:cubicBezTo>
                    <a:pt x="27572" y="2069866"/>
                    <a:pt x="90668" y="2059456"/>
                    <a:pt x="113016" y="2044557"/>
                  </a:cubicBezTo>
                  <a:cubicBezTo>
                    <a:pt x="123290" y="2037708"/>
                    <a:pt x="134196" y="2031723"/>
                    <a:pt x="143838" y="2024009"/>
                  </a:cubicBezTo>
                  <a:cubicBezTo>
                    <a:pt x="151402" y="2017958"/>
                    <a:pt x="155569" y="2007469"/>
                    <a:pt x="164387" y="2003461"/>
                  </a:cubicBezTo>
                  <a:cubicBezTo>
                    <a:pt x="193964" y="1990017"/>
                    <a:pt x="226688" y="1984704"/>
                    <a:pt x="256854" y="1972638"/>
                  </a:cubicBezTo>
                  <a:cubicBezTo>
                    <a:pt x="273978" y="1965789"/>
                    <a:pt x="291729" y="1960338"/>
                    <a:pt x="308225" y="1952090"/>
                  </a:cubicBezTo>
                  <a:cubicBezTo>
                    <a:pt x="319269" y="1946568"/>
                    <a:pt x="328003" y="1937064"/>
                    <a:pt x="339047" y="1931542"/>
                  </a:cubicBezTo>
                  <a:cubicBezTo>
                    <a:pt x="355543" y="1923294"/>
                    <a:pt x="373086" y="1917296"/>
                    <a:pt x="390418" y="1910993"/>
                  </a:cubicBezTo>
                  <a:cubicBezTo>
                    <a:pt x="441285" y="1892496"/>
                    <a:pt x="456027" y="1891777"/>
                    <a:pt x="503434" y="1869897"/>
                  </a:cubicBezTo>
                  <a:cubicBezTo>
                    <a:pt x="533366" y="1856082"/>
                    <a:pt x="620083" y="1814891"/>
                    <a:pt x="647272" y="1787703"/>
                  </a:cubicBezTo>
                  <a:cubicBezTo>
                    <a:pt x="688925" y="1746051"/>
                    <a:pt x="665099" y="1763379"/>
                    <a:pt x="719191" y="1736333"/>
                  </a:cubicBezTo>
                  <a:cubicBezTo>
                    <a:pt x="770777" y="1658952"/>
                    <a:pt x="701224" y="1748310"/>
                    <a:pt x="780836" y="1695236"/>
                  </a:cubicBezTo>
                  <a:cubicBezTo>
                    <a:pt x="873788" y="1633269"/>
                    <a:pt x="731434" y="1687732"/>
                    <a:pt x="832207" y="1654139"/>
                  </a:cubicBezTo>
                  <a:cubicBezTo>
                    <a:pt x="867680" y="1618666"/>
                    <a:pt x="860194" y="1623246"/>
                    <a:pt x="904126" y="1592494"/>
                  </a:cubicBezTo>
                  <a:cubicBezTo>
                    <a:pt x="924358" y="1578332"/>
                    <a:pt x="948309" y="1568861"/>
                    <a:pt x="965771" y="1551398"/>
                  </a:cubicBezTo>
                  <a:cubicBezTo>
                    <a:pt x="976045" y="1541124"/>
                    <a:pt x="985431" y="1529877"/>
                    <a:pt x="996593" y="1520575"/>
                  </a:cubicBezTo>
                  <a:cubicBezTo>
                    <a:pt x="1006079" y="1512670"/>
                    <a:pt x="1017368" y="1507204"/>
                    <a:pt x="1027416" y="1500027"/>
                  </a:cubicBezTo>
                  <a:cubicBezTo>
                    <a:pt x="1041350" y="1490074"/>
                    <a:pt x="1055358" y="1480167"/>
                    <a:pt x="1068513" y="1469205"/>
                  </a:cubicBezTo>
                  <a:cubicBezTo>
                    <a:pt x="1075954" y="1463004"/>
                    <a:pt x="1081312" y="1454468"/>
                    <a:pt x="1089061" y="1448656"/>
                  </a:cubicBezTo>
                  <a:cubicBezTo>
                    <a:pt x="1108818" y="1433838"/>
                    <a:pt x="1133244" y="1425023"/>
                    <a:pt x="1150706" y="1407560"/>
                  </a:cubicBezTo>
                  <a:cubicBezTo>
                    <a:pt x="1160980" y="1397286"/>
                    <a:pt x="1170496" y="1386193"/>
                    <a:pt x="1181528" y="1376737"/>
                  </a:cubicBezTo>
                  <a:cubicBezTo>
                    <a:pt x="1235390" y="1330570"/>
                    <a:pt x="1238944" y="1348131"/>
                    <a:pt x="1294544" y="1273996"/>
                  </a:cubicBezTo>
                  <a:cubicBezTo>
                    <a:pt x="1304818" y="1260297"/>
                    <a:pt x="1313795" y="1245522"/>
                    <a:pt x="1325366" y="1232899"/>
                  </a:cubicBezTo>
                  <a:cubicBezTo>
                    <a:pt x="1351548" y="1204337"/>
                    <a:pt x="1384313" y="1181703"/>
                    <a:pt x="1407560" y="1150706"/>
                  </a:cubicBezTo>
                  <a:cubicBezTo>
                    <a:pt x="1417834" y="1137007"/>
                    <a:pt x="1427006" y="1122407"/>
                    <a:pt x="1438382" y="1109609"/>
                  </a:cubicBezTo>
                  <a:cubicBezTo>
                    <a:pt x="1454470" y="1091509"/>
                    <a:pt x="1489753" y="1058238"/>
                    <a:pt x="1489753" y="1058238"/>
                  </a:cubicBezTo>
                  <a:cubicBezTo>
                    <a:pt x="1493178" y="1047964"/>
                    <a:pt x="1493378" y="1035964"/>
                    <a:pt x="1500027" y="1027416"/>
                  </a:cubicBezTo>
                  <a:cubicBezTo>
                    <a:pt x="1517868" y="1004478"/>
                    <a:pt x="1541124" y="986319"/>
                    <a:pt x="1561672" y="965771"/>
                  </a:cubicBezTo>
                  <a:cubicBezTo>
                    <a:pt x="1571946" y="955497"/>
                    <a:pt x="1584435" y="947038"/>
                    <a:pt x="1592495" y="934948"/>
                  </a:cubicBezTo>
                  <a:cubicBezTo>
                    <a:pt x="1610188" y="908408"/>
                    <a:pt x="1641586" y="858839"/>
                    <a:pt x="1664414" y="832207"/>
                  </a:cubicBezTo>
                  <a:cubicBezTo>
                    <a:pt x="1673870" y="821175"/>
                    <a:pt x="1685934" y="812546"/>
                    <a:pt x="1695236" y="801384"/>
                  </a:cubicBezTo>
                  <a:cubicBezTo>
                    <a:pt x="1760023" y="723638"/>
                    <a:pt x="1676563" y="809781"/>
                    <a:pt x="1736333" y="750014"/>
                  </a:cubicBezTo>
                  <a:cubicBezTo>
                    <a:pt x="1739758" y="739740"/>
                    <a:pt x="1739674" y="727511"/>
                    <a:pt x="1746607" y="719191"/>
                  </a:cubicBezTo>
                  <a:cubicBezTo>
                    <a:pt x="1757569" y="706036"/>
                    <a:pt x="1774549" y="699331"/>
                    <a:pt x="1787704" y="688369"/>
                  </a:cubicBezTo>
                  <a:cubicBezTo>
                    <a:pt x="1795145" y="682168"/>
                    <a:pt x="1800688" y="673871"/>
                    <a:pt x="1808252" y="667820"/>
                  </a:cubicBezTo>
                  <a:cubicBezTo>
                    <a:pt x="1817894" y="660106"/>
                    <a:pt x="1830343" y="656003"/>
                    <a:pt x="1839074" y="647272"/>
                  </a:cubicBezTo>
                  <a:cubicBezTo>
                    <a:pt x="1915536" y="570810"/>
                    <a:pt x="1828081" y="634052"/>
                    <a:pt x="1900719" y="585627"/>
                  </a:cubicBezTo>
                  <a:cubicBezTo>
                    <a:pt x="1955516" y="503435"/>
                    <a:pt x="1883595" y="602751"/>
                    <a:pt x="1952090" y="534256"/>
                  </a:cubicBezTo>
                  <a:cubicBezTo>
                    <a:pt x="1989116" y="497230"/>
                    <a:pt x="1974285" y="497349"/>
                    <a:pt x="2003461" y="462337"/>
                  </a:cubicBezTo>
                  <a:cubicBezTo>
                    <a:pt x="2012763" y="451175"/>
                    <a:pt x="2024981" y="442677"/>
                    <a:pt x="2034283" y="431515"/>
                  </a:cubicBezTo>
                  <a:cubicBezTo>
                    <a:pt x="2042188" y="422029"/>
                    <a:pt x="2047655" y="410740"/>
                    <a:pt x="2054832" y="400692"/>
                  </a:cubicBezTo>
                  <a:cubicBezTo>
                    <a:pt x="2064785" y="386758"/>
                    <a:pt x="2074510" y="372597"/>
                    <a:pt x="2085654" y="359596"/>
                  </a:cubicBezTo>
                  <a:cubicBezTo>
                    <a:pt x="2095110" y="348564"/>
                    <a:pt x="2108032" y="340597"/>
                    <a:pt x="2116477" y="328773"/>
                  </a:cubicBezTo>
                  <a:cubicBezTo>
                    <a:pt x="2125379" y="316310"/>
                    <a:pt x="2128123" y="300140"/>
                    <a:pt x="2137025" y="287677"/>
                  </a:cubicBezTo>
                  <a:cubicBezTo>
                    <a:pt x="2145470" y="275854"/>
                    <a:pt x="2158927" y="268323"/>
                    <a:pt x="2167847" y="256854"/>
                  </a:cubicBezTo>
                  <a:cubicBezTo>
                    <a:pt x="2183009" y="237360"/>
                    <a:pt x="2195245" y="215757"/>
                    <a:pt x="2208944" y="195209"/>
                  </a:cubicBezTo>
                  <a:cubicBezTo>
                    <a:pt x="2215793" y="184935"/>
                    <a:pt x="2220761" y="173118"/>
                    <a:pt x="2229492" y="164387"/>
                  </a:cubicBezTo>
                  <a:cubicBezTo>
                    <a:pt x="2236342" y="157537"/>
                    <a:pt x="2243990" y="151402"/>
                    <a:pt x="2250041" y="143838"/>
                  </a:cubicBezTo>
                  <a:cubicBezTo>
                    <a:pt x="2257755" y="134196"/>
                    <a:pt x="2262684" y="122502"/>
                    <a:pt x="2270589" y="113016"/>
                  </a:cubicBezTo>
                  <a:cubicBezTo>
                    <a:pt x="2291048" y="88465"/>
                    <a:pt x="2336616" y="49911"/>
                    <a:pt x="2363056" y="41097"/>
                  </a:cubicBezTo>
                  <a:cubicBezTo>
                    <a:pt x="2383604" y="34247"/>
                    <a:pt x="2403688" y="25801"/>
                    <a:pt x="2424701" y="20548"/>
                  </a:cubicBezTo>
                  <a:cubicBezTo>
                    <a:pt x="2476304" y="7647"/>
                    <a:pt x="2452402" y="14739"/>
                    <a:pt x="2496620" y="0"/>
                  </a:cubicBezTo>
                  <a:cubicBezTo>
                    <a:pt x="2512849" y="676"/>
                    <a:pt x="2772106" y="6704"/>
                    <a:pt x="2845942" y="20548"/>
                  </a:cubicBezTo>
                  <a:cubicBezTo>
                    <a:pt x="2901373" y="30941"/>
                    <a:pt x="2902881" y="42016"/>
                    <a:pt x="2948683" y="61645"/>
                  </a:cubicBezTo>
                  <a:cubicBezTo>
                    <a:pt x="2958637" y="65911"/>
                    <a:pt x="2969232" y="68494"/>
                    <a:pt x="2979506" y="71919"/>
                  </a:cubicBezTo>
                  <a:cubicBezTo>
                    <a:pt x="2996630" y="89043"/>
                    <a:pt x="3010728" y="109857"/>
                    <a:pt x="3030877" y="123290"/>
                  </a:cubicBezTo>
                  <a:cubicBezTo>
                    <a:pt x="3041151" y="130139"/>
                    <a:pt x="3052324" y="135802"/>
                    <a:pt x="3061699" y="143838"/>
                  </a:cubicBezTo>
                  <a:cubicBezTo>
                    <a:pt x="3076408" y="156446"/>
                    <a:pt x="3102796" y="184935"/>
                    <a:pt x="3102796" y="184935"/>
                  </a:cubicBezTo>
                  <a:cubicBezTo>
                    <a:pt x="3111152" y="210002"/>
                    <a:pt x="3113702" y="226664"/>
                    <a:pt x="3133618" y="246580"/>
                  </a:cubicBezTo>
                  <a:cubicBezTo>
                    <a:pt x="3142349" y="255311"/>
                    <a:pt x="3154167" y="260279"/>
                    <a:pt x="3164441" y="267128"/>
                  </a:cubicBezTo>
                  <a:cubicBezTo>
                    <a:pt x="3210910" y="336833"/>
                    <a:pt x="3188074" y="311311"/>
                    <a:pt x="3226086" y="349321"/>
                  </a:cubicBezTo>
                  <a:cubicBezTo>
                    <a:pt x="3232935" y="363020"/>
                    <a:pt x="3238517" y="377430"/>
                    <a:pt x="3246634" y="390418"/>
                  </a:cubicBezTo>
                  <a:cubicBezTo>
                    <a:pt x="3287716" y="456151"/>
                    <a:pt x="3262831" y="409855"/>
                    <a:pt x="3298005" y="452063"/>
                  </a:cubicBezTo>
                  <a:cubicBezTo>
                    <a:pt x="3308967" y="465218"/>
                    <a:pt x="3318874" y="479226"/>
                    <a:pt x="3328827" y="493160"/>
                  </a:cubicBezTo>
                  <a:cubicBezTo>
                    <a:pt x="3348907" y="521272"/>
                    <a:pt x="3350679" y="532666"/>
                    <a:pt x="3380198" y="554805"/>
                  </a:cubicBezTo>
                  <a:cubicBezTo>
                    <a:pt x="3396174" y="566787"/>
                    <a:pt x="3415594" y="573645"/>
                    <a:pt x="3431569" y="585627"/>
                  </a:cubicBezTo>
                  <a:cubicBezTo>
                    <a:pt x="3443193" y="594345"/>
                    <a:pt x="3451229" y="607148"/>
                    <a:pt x="3462391" y="616450"/>
                  </a:cubicBezTo>
                  <a:cubicBezTo>
                    <a:pt x="3471877" y="624355"/>
                    <a:pt x="3483728" y="629093"/>
                    <a:pt x="3493214" y="636998"/>
                  </a:cubicBezTo>
                  <a:cubicBezTo>
                    <a:pt x="3504376" y="646300"/>
                    <a:pt x="3511715" y="660119"/>
                    <a:pt x="3524036" y="667820"/>
                  </a:cubicBezTo>
                  <a:cubicBezTo>
                    <a:pt x="3539675" y="677595"/>
                    <a:pt x="3558283" y="681519"/>
                    <a:pt x="3575407" y="688369"/>
                  </a:cubicBezTo>
                  <a:cubicBezTo>
                    <a:pt x="3582256" y="698643"/>
                    <a:pt x="3587224" y="710460"/>
                    <a:pt x="3595955" y="719191"/>
                  </a:cubicBezTo>
                  <a:cubicBezTo>
                    <a:pt x="3640828" y="764064"/>
                    <a:pt x="3629318" y="738009"/>
                    <a:pt x="3678148" y="770562"/>
                  </a:cubicBezTo>
                  <a:cubicBezTo>
                    <a:pt x="3686208" y="775935"/>
                    <a:pt x="3691133" y="785059"/>
                    <a:pt x="3698697" y="791110"/>
                  </a:cubicBezTo>
                  <a:cubicBezTo>
                    <a:pt x="3708339" y="798824"/>
                    <a:pt x="3719877" y="803945"/>
                    <a:pt x="3729519" y="811659"/>
                  </a:cubicBezTo>
                  <a:cubicBezTo>
                    <a:pt x="3737083" y="817710"/>
                    <a:pt x="3742504" y="826156"/>
                    <a:pt x="3750068" y="832207"/>
                  </a:cubicBezTo>
                  <a:cubicBezTo>
                    <a:pt x="3759710" y="839921"/>
                    <a:pt x="3770842" y="845578"/>
                    <a:pt x="3780890" y="852755"/>
                  </a:cubicBezTo>
                  <a:cubicBezTo>
                    <a:pt x="3794824" y="862708"/>
                    <a:pt x="3807466" y="874502"/>
                    <a:pt x="3821987" y="883578"/>
                  </a:cubicBezTo>
                  <a:cubicBezTo>
                    <a:pt x="3834975" y="891695"/>
                    <a:pt x="3850340" y="895631"/>
                    <a:pt x="3863083" y="904126"/>
                  </a:cubicBezTo>
                  <a:cubicBezTo>
                    <a:pt x="3871143" y="909499"/>
                    <a:pt x="3874968" y="920342"/>
                    <a:pt x="3883632" y="924674"/>
                  </a:cubicBezTo>
                  <a:cubicBezTo>
                    <a:pt x="3903005" y="934361"/>
                    <a:pt x="3924729" y="938373"/>
                    <a:pt x="3945277" y="945223"/>
                  </a:cubicBezTo>
                  <a:lnTo>
                    <a:pt x="4037744" y="976045"/>
                  </a:lnTo>
                  <a:cubicBezTo>
                    <a:pt x="4048018" y="979470"/>
                    <a:pt x="4057947" y="984195"/>
                    <a:pt x="4068566" y="986319"/>
                  </a:cubicBezTo>
                  <a:cubicBezTo>
                    <a:pt x="4130557" y="998717"/>
                    <a:pt x="4103370" y="991070"/>
                    <a:pt x="4150760" y="1006868"/>
                  </a:cubicBezTo>
                  <a:cubicBezTo>
                    <a:pt x="4161467" y="1038988"/>
                    <a:pt x="4171849" y="1079147"/>
                    <a:pt x="4202131" y="1099335"/>
                  </a:cubicBezTo>
                  <a:cubicBezTo>
                    <a:pt x="4222679" y="1113034"/>
                    <a:pt x="4240346" y="1132623"/>
                    <a:pt x="4263775" y="1140432"/>
                  </a:cubicBezTo>
                  <a:cubicBezTo>
                    <a:pt x="4284323" y="1147281"/>
                    <a:pt x="4307398" y="1148966"/>
                    <a:pt x="4325420" y="1160980"/>
                  </a:cubicBezTo>
                  <a:cubicBezTo>
                    <a:pt x="4335694" y="1167829"/>
                    <a:pt x="4345198" y="1176006"/>
                    <a:pt x="4356243" y="1181528"/>
                  </a:cubicBezTo>
                  <a:cubicBezTo>
                    <a:pt x="4381077" y="1193945"/>
                    <a:pt x="4401833" y="1192204"/>
                    <a:pt x="4428162" y="1202077"/>
                  </a:cubicBezTo>
                  <a:cubicBezTo>
                    <a:pt x="4442503" y="1207455"/>
                    <a:pt x="4455961" y="1215026"/>
                    <a:pt x="4469259" y="1222625"/>
                  </a:cubicBezTo>
                  <a:cubicBezTo>
                    <a:pt x="4479980" y="1228751"/>
                    <a:pt x="4488732" y="1238309"/>
                    <a:pt x="4500081" y="1243173"/>
                  </a:cubicBezTo>
                  <a:cubicBezTo>
                    <a:pt x="4513060" y="1248735"/>
                    <a:pt x="4527479" y="1250022"/>
                    <a:pt x="4541178" y="1253447"/>
                  </a:cubicBezTo>
                  <a:cubicBezTo>
                    <a:pt x="4600945" y="1313217"/>
                    <a:pt x="4514802" y="1229757"/>
                    <a:pt x="4592548" y="1294544"/>
                  </a:cubicBezTo>
                  <a:cubicBezTo>
                    <a:pt x="4603710" y="1303846"/>
                    <a:pt x="4611548" y="1316921"/>
                    <a:pt x="4623371" y="1325366"/>
                  </a:cubicBezTo>
                  <a:cubicBezTo>
                    <a:pt x="4635834" y="1334268"/>
                    <a:pt x="4652508" y="1336347"/>
                    <a:pt x="4664468" y="1345915"/>
                  </a:cubicBezTo>
                  <a:cubicBezTo>
                    <a:pt x="4687160" y="1364069"/>
                    <a:pt x="4700121" y="1394564"/>
                    <a:pt x="4726113" y="1407560"/>
                  </a:cubicBezTo>
                  <a:cubicBezTo>
                    <a:pt x="4739812" y="1414409"/>
                    <a:pt x="4754746" y="1419206"/>
                    <a:pt x="4767209" y="1428108"/>
                  </a:cubicBezTo>
                  <a:cubicBezTo>
                    <a:pt x="4795194" y="1448097"/>
                    <a:pt x="4799805" y="1463467"/>
                    <a:pt x="4818580" y="1489753"/>
                  </a:cubicBezTo>
                  <a:cubicBezTo>
                    <a:pt x="4849109" y="1532495"/>
                    <a:pt x="4840747" y="1522195"/>
                    <a:pt x="4869951" y="1551398"/>
                  </a:cubicBezTo>
                  <a:cubicBezTo>
                    <a:pt x="4899055" y="1638711"/>
                    <a:pt x="4858465" y="1532254"/>
                    <a:pt x="4900773" y="1602769"/>
                  </a:cubicBezTo>
                  <a:cubicBezTo>
                    <a:pt x="4915917" y="1628010"/>
                    <a:pt x="4907892" y="1647828"/>
                    <a:pt x="4921322" y="1674688"/>
                  </a:cubicBezTo>
                  <a:cubicBezTo>
                    <a:pt x="4932366" y="1696777"/>
                    <a:pt x="4962418" y="1736333"/>
                    <a:pt x="4962418" y="1736333"/>
                  </a:cubicBezTo>
                  <a:cubicBezTo>
                    <a:pt x="4985315" y="1827923"/>
                    <a:pt x="4962996" y="1798557"/>
                    <a:pt x="5003515" y="1839074"/>
                  </a:cubicBezTo>
                  <a:cubicBezTo>
                    <a:pt x="5012550" y="1875214"/>
                    <a:pt x="5012847" y="1889034"/>
                    <a:pt x="5034337" y="1921268"/>
                  </a:cubicBezTo>
                  <a:cubicBezTo>
                    <a:pt x="5039710" y="1929328"/>
                    <a:pt x="5048835" y="1934252"/>
                    <a:pt x="5054886" y="1941816"/>
                  </a:cubicBezTo>
                  <a:cubicBezTo>
                    <a:pt x="5062600" y="1951458"/>
                    <a:pt x="5067398" y="1963263"/>
                    <a:pt x="5075434" y="1972638"/>
                  </a:cubicBezTo>
                  <a:cubicBezTo>
                    <a:pt x="5088042" y="1987347"/>
                    <a:pt x="5105785" y="1997615"/>
                    <a:pt x="5116531" y="2013735"/>
                  </a:cubicBezTo>
                  <a:cubicBezTo>
                    <a:pt x="5145139" y="2056647"/>
                    <a:pt x="5128348" y="2035826"/>
                    <a:pt x="5167901" y="2075380"/>
                  </a:cubicBezTo>
                  <a:cubicBezTo>
                    <a:pt x="5191749" y="2146925"/>
                    <a:pt x="5161115" y="2070338"/>
                    <a:pt x="5198724" y="2126751"/>
                  </a:cubicBezTo>
                  <a:cubicBezTo>
                    <a:pt x="5207220" y="2139494"/>
                    <a:pt x="5210777" y="2155104"/>
                    <a:pt x="5219272" y="2167847"/>
                  </a:cubicBezTo>
                  <a:cubicBezTo>
                    <a:pt x="5230986" y="2185418"/>
                    <a:pt x="5254152" y="2197950"/>
                    <a:pt x="5270643" y="2208944"/>
                  </a:cubicBezTo>
                  <a:cubicBezTo>
                    <a:pt x="5280917" y="2222643"/>
                    <a:pt x="5290503" y="2236886"/>
                    <a:pt x="5301465" y="2250041"/>
                  </a:cubicBezTo>
                  <a:cubicBezTo>
                    <a:pt x="5307666" y="2257482"/>
                    <a:pt x="5317030" y="2262283"/>
                    <a:pt x="5322014" y="2270589"/>
                  </a:cubicBezTo>
                  <a:cubicBezTo>
                    <a:pt x="5327586" y="2279875"/>
                    <a:pt x="5324630" y="2293753"/>
                    <a:pt x="5332288" y="2301411"/>
                  </a:cubicBezTo>
                  <a:lnTo>
                    <a:pt x="5342562" y="229113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178182" y="1788143"/>
              <a:ext cx="2228900" cy="492209"/>
            </a:xfrm>
            <a:custGeom>
              <a:avLst/>
              <a:gdLst>
                <a:gd name="connsiteX0" fmla="*/ 0 w 2229492"/>
                <a:gd name="connsiteY0" fmla="*/ 0 h 493160"/>
                <a:gd name="connsiteX1" fmla="*/ 41097 w 2229492"/>
                <a:gd name="connsiteY1" fmla="*/ 71919 h 493160"/>
                <a:gd name="connsiteX2" fmla="*/ 51371 w 2229492"/>
                <a:gd name="connsiteY2" fmla="*/ 102742 h 493160"/>
                <a:gd name="connsiteX3" fmla="*/ 82194 w 2229492"/>
                <a:gd name="connsiteY3" fmla="*/ 113016 h 493160"/>
                <a:gd name="connsiteX4" fmla="*/ 195209 w 2229492"/>
                <a:gd name="connsiteY4" fmla="*/ 102742 h 493160"/>
                <a:gd name="connsiteX5" fmla="*/ 226032 w 2229492"/>
                <a:gd name="connsiteY5" fmla="*/ 82194 h 493160"/>
                <a:gd name="connsiteX6" fmla="*/ 256854 w 2229492"/>
                <a:gd name="connsiteY6" fmla="*/ 71919 h 493160"/>
                <a:gd name="connsiteX7" fmla="*/ 287677 w 2229492"/>
                <a:gd name="connsiteY7" fmla="*/ 51371 h 493160"/>
                <a:gd name="connsiteX8" fmla="*/ 328773 w 2229492"/>
                <a:gd name="connsiteY8" fmla="*/ 30823 h 493160"/>
                <a:gd name="connsiteX9" fmla="*/ 359596 w 2229492"/>
                <a:gd name="connsiteY9" fmla="*/ 41097 h 493160"/>
                <a:gd name="connsiteX10" fmla="*/ 390418 w 2229492"/>
                <a:gd name="connsiteY10" fmla="*/ 82194 h 493160"/>
                <a:gd name="connsiteX11" fmla="*/ 410967 w 2229492"/>
                <a:gd name="connsiteY11" fmla="*/ 102742 h 493160"/>
                <a:gd name="connsiteX12" fmla="*/ 452063 w 2229492"/>
                <a:gd name="connsiteY12" fmla="*/ 164387 h 493160"/>
                <a:gd name="connsiteX13" fmla="*/ 482886 w 2229492"/>
                <a:gd name="connsiteY13" fmla="*/ 174661 h 493160"/>
                <a:gd name="connsiteX14" fmla="*/ 513708 w 2229492"/>
                <a:gd name="connsiteY14" fmla="*/ 133564 h 493160"/>
                <a:gd name="connsiteX15" fmla="*/ 575353 w 2229492"/>
                <a:gd name="connsiteY15" fmla="*/ 92468 h 493160"/>
                <a:gd name="connsiteX16" fmla="*/ 606176 w 2229492"/>
                <a:gd name="connsiteY16" fmla="*/ 133564 h 493160"/>
                <a:gd name="connsiteX17" fmla="*/ 626724 w 2229492"/>
                <a:gd name="connsiteY17" fmla="*/ 164387 h 493160"/>
                <a:gd name="connsiteX18" fmla="*/ 657546 w 2229492"/>
                <a:gd name="connsiteY18" fmla="*/ 195209 h 493160"/>
                <a:gd name="connsiteX19" fmla="*/ 688369 w 2229492"/>
                <a:gd name="connsiteY19" fmla="*/ 184935 h 493160"/>
                <a:gd name="connsiteX20" fmla="*/ 719191 w 2229492"/>
                <a:gd name="connsiteY20" fmla="*/ 205484 h 493160"/>
                <a:gd name="connsiteX21" fmla="*/ 770562 w 2229492"/>
                <a:gd name="connsiteY21" fmla="*/ 277403 h 493160"/>
                <a:gd name="connsiteX22" fmla="*/ 801385 w 2229492"/>
                <a:gd name="connsiteY22" fmla="*/ 328773 h 493160"/>
                <a:gd name="connsiteX23" fmla="*/ 832207 w 2229492"/>
                <a:gd name="connsiteY23" fmla="*/ 359596 h 493160"/>
                <a:gd name="connsiteX24" fmla="*/ 852755 w 2229492"/>
                <a:gd name="connsiteY24" fmla="*/ 390418 h 493160"/>
                <a:gd name="connsiteX25" fmla="*/ 883578 w 2229492"/>
                <a:gd name="connsiteY25" fmla="*/ 421241 h 493160"/>
                <a:gd name="connsiteX26" fmla="*/ 934949 w 2229492"/>
                <a:gd name="connsiteY26" fmla="*/ 493160 h 493160"/>
                <a:gd name="connsiteX27" fmla="*/ 976045 w 2229492"/>
                <a:gd name="connsiteY27" fmla="*/ 472612 h 493160"/>
                <a:gd name="connsiteX28" fmla="*/ 986319 w 2229492"/>
                <a:gd name="connsiteY28" fmla="*/ 441789 h 493160"/>
                <a:gd name="connsiteX29" fmla="*/ 996594 w 2229492"/>
                <a:gd name="connsiteY29" fmla="*/ 380144 h 493160"/>
                <a:gd name="connsiteX30" fmla="*/ 1017142 w 2229492"/>
                <a:gd name="connsiteY30" fmla="*/ 318499 h 493160"/>
                <a:gd name="connsiteX31" fmla="*/ 1068513 w 2229492"/>
                <a:gd name="connsiteY31" fmla="*/ 236306 h 493160"/>
                <a:gd name="connsiteX32" fmla="*/ 1119883 w 2229492"/>
                <a:gd name="connsiteY32" fmla="*/ 267128 h 493160"/>
                <a:gd name="connsiteX33" fmla="*/ 1150706 w 2229492"/>
                <a:gd name="connsiteY33" fmla="*/ 308225 h 493160"/>
                <a:gd name="connsiteX34" fmla="*/ 1181528 w 2229492"/>
                <a:gd name="connsiteY34" fmla="*/ 339048 h 493160"/>
                <a:gd name="connsiteX35" fmla="*/ 1202077 w 2229492"/>
                <a:gd name="connsiteY35" fmla="*/ 318499 h 493160"/>
                <a:gd name="connsiteX36" fmla="*/ 1243173 w 2229492"/>
                <a:gd name="connsiteY36" fmla="*/ 236306 h 493160"/>
                <a:gd name="connsiteX37" fmla="*/ 1273996 w 2229492"/>
                <a:gd name="connsiteY37" fmla="*/ 226032 h 493160"/>
                <a:gd name="connsiteX38" fmla="*/ 1325367 w 2229492"/>
                <a:gd name="connsiteY38" fmla="*/ 287677 h 493160"/>
                <a:gd name="connsiteX39" fmla="*/ 1407560 w 2229492"/>
                <a:gd name="connsiteY39" fmla="*/ 339048 h 493160"/>
                <a:gd name="connsiteX40" fmla="*/ 1520576 w 2229492"/>
                <a:gd name="connsiteY40" fmla="*/ 400693 h 493160"/>
                <a:gd name="connsiteX41" fmla="*/ 1551398 w 2229492"/>
                <a:gd name="connsiteY41" fmla="*/ 410967 h 493160"/>
                <a:gd name="connsiteX42" fmla="*/ 1571946 w 2229492"/>
                <a:gd name="connsiteY42" fmla="*/ 267128 h 493160"/>
                <a:gd name="connsiteX43" fmla="*/ 1592495 w 2229492"/>
                <a:gd name="connsiteY43" fmla="*/ 246580 h 493160"/>
                <a:gd name="connsiteX44" fmla="*/ 1684962 w 2229492"/>
                <a:gd name="connsiteY44" fmla="*/ 297951 h 493160"/>
                <a:gd name="connsiteX45" fmla="*/ 1746607 w 2229492"/>
                <a:gd name="connsiteY45" fmla="*/ 339048 h 493160"/>
                <a:gd name="connsiteX46" fmla="*/ 1777429 w 2229492"/>
                <a:gd name="connsiteY46" fmla="*/ 328773 h 493160"/>
                <a:gd name="connsiteX47" fmla="*/ 1797978 w 2229492"/>
                <a:gd name="connsiteY47" fmla="*/ 256854 h 493160"/>
                <a:gd name="connsiteX48" fmla="*/ 1839074 w 2229492"/>
                <a:gd name="connsiteY48" fmla="*/ 174661 h 493160"/>
                <a:gd name="connsiteX49" fmla="*/ 1849349 w 2229492"/>
                <a:gd name="connsiteY49" fmla="*/ 143839 h 493160"/>
                <a:gd name="connsiteX50" fmla="*/ 1869897 w 2229492"/>
                <a:gd name="connsiteY50" fmla="*/ 123290 h 493160"/>
                <a:gd name="connsiteX51" fmla="*/ 1931542 w 2229492"/>
                <a:gd name="connsiteY51" fmla="*/ 164387 h 493160"/>
                <a:gd name="connsiteX52" fmla="*/ 1952090 w 2229492"/>
                <a:gd name="connsiteY52" fmla="*/ 195209 h 493160"/>
                <a:gd name="connsiteX53" fmla="*/ 2013735 w 2229492"/>
                <a:gd name="connsiteY53" fmla="*/ 236306 h 493160"/>
                <a:gd name="connsiteX54" fmla="*/ 2024009 w 2229492"/>
                <a:gd name="connsiteY54" fmla="*/ 205484 h 493160"/>
                <a:gd name="connsiteX55" fmla="*/ 2034283 w 2229492"/>
                <a:gd name="connsiteY55" fmla="*/ 164387 h 493160"/>
                <a:gd name="connsiteX56" fmla="*/ 2065106 w 2229492"/>
                <a:gd name="connsiteY56" fmla="*/ 133564 h 493160"/>
                <a:gd name="connsiteX57" fmla="*/ 2116477 w 2229492"/>
                <a:gd name="connsiteY57" fmla="*/ 143839 h 493160"/>
                <a:gd name="connsiteX58" fmla="*/ 2198670 w 2229492"/>
                <a:gd name="connsiteY58" fmla="*/ 174661 h 493160"/>
                <a:gd name="connsiteX59" fmla="*/ 2229492 w 2229492"/>
                <a:gd name="connsiteY59" fmla="*/ 184935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229492" h="493160">
                  <a:moveTo>
                    <a:pt x="0" y="0"/>
                  </a:moveTo>
                  <a:cubicBezTo>
                    <a:pt x="20637" y="30954"/>
                    <a:pt x="25455" y="35421"/>
                    <a:pt x="41097" y="71919"/>
                  </a:cubicBezTo>
                  <a:cubicBezTo>
                    <a:pt x="45363" y="81873"/>
                    <a:pt x="43713" y="95084"/>
                    <a:pt x="51371" y="102742"/>
                  </a:cubicBezTo>
                  <a:cubicBezTo>
                    <a:pt x="59029" y="110400"/>
                    <a:pt x="71920" y="109591"/>
                    <a:pt x="82194" y="113016"/>
                  </a:cubicBezTo>
                  <a:cubicBezTo>
                    <a:pt x="119866" y="109591"/>
                    <a:pt x="158222" y="110668"/>
                    <a:pt x="195209" y="102742"/>
                  </a:cubicBezTo>
                  <a:cubicBezTo>
                    <a:pt x="207283" y="100155"/>
                    <a:pt x="214988" y="87716"/>
                    <a:pt x="226032" y="82194"/>
                  </a:cubicBezTo>
                  <a:cubicBezTo>
                    <a:pt x="235718" y="77351"/>
                    <a:pt x="247168" y="76762"/>
                    <a:pt x="256854" y="71919"/>
                  </a:cubicBezTo>
                  <a:cubicBezTo>
                    <a:pt x="267898" y="66397"/>
                    <a:pt x="276956" y="57497"/>
                    <a:pt x="287677" y="51371"/>
                  </a:cubicBezTo>
                  <a:cubicBezTo>
                    <a:pt x="300975" y="43772"/>
                    <a:pt x="315074" y="37672"/>
                    <a:pt x="328773" y="30823"/>
                  </a:cubicBezTo>
                  <a:cubicBezTo>
                    <a:pt x="339047" y="34248"/>
                    <a:pt x="351276" y="34164"/>
                    <a:pt x="359596" y="41097"/>
                  </a:cubicBezTo>
                  <a:cubicBezTo>
                    <a:pt x="372751" y="52059"/>
                    <a:pt x="379456" y="69039"/>
                    <a:pt x="390418" y="82194"/>
                  </a:cubicBezTo>
                  <a:cubicBezTo>
                    <a:pt x="396619" y="89635"/>
                    <a:pt x="405155" y="94993"/>
                    <a:pt x="410967" y="102742"/>
                  </a:cubicBezTo>
                  <a:cubicBezTo>
                    <a:pt x="425785" y="122499"/>
                    <a:pt x="428634" y="156578"/>
                    <a:pt x="452063" y="164387"/>
                  </a:cubicBezTo>
                  <a:lnTo>
                    <a:pt x="482886" y="174661"/>
                  </a:lnTo>
                  <a:cubicBezTo>
                    <a:pt x="493160" y="160962"/>
                    <a:pt x="500910" y="144940"/>
                    <a:pt x="513708" y="133564"/>
                  </a:cubicBezTo>
                  <a:cubicBezTo>
                    <a:pt x="532166" y="117157"/>
                    <a:pt x="575353" y="92468"/>
                    <a:pt x="575353" y="92468"/>
                  </a:cubicBezTo>
                  <a:cubicBezTo>
                    <a:pt x="585627" y="106167"/>
                    <a:pt x="596223" y="119630"/>
                    <a:pt x="606176" y="133564"/>
                  </a:cubicBezTo>
                  <a:cubicBezTo>
                    <a:pt x="613353" y="143612"/>
                    <a:pt x="618819" y="154901"/>
                    <a:pt x="626724" y="164387"/>
                  </a:cubicBezTo>
                  <a:cubicBezTo>
                    <a:pt x="636026" y="175549"/>
                    <a:pt x="647272" y="184935"/>
                    <a:pt x="657546" y="195209"/>
                  </a:cubicBezTo>
                  <a:cubicBezTo>
                    <a:pt x="681115" y="265910"/>
                    <a:pt x="651028" y="199871"/>
                    <a:pt x="688369" y="184935"/>
                  </a:cubicBezTo>
                  <a:cubicBezTo>
                    <a:pt x="699834" y="180349"/>
                    <a:pt x="710460" y="196753"/>
                    <a:pt x="719191" y="205484"/>
                  </a:cubicBezTo>
                  <a:cubicBezTo>
                    <a:pt x="729245" y="215538"/>
                    <a:pt x="760835" y="261841"/>
                    <a:pt x="770562" y="277403"/>
                  </a:cubicBezTo>
                  <a:cubicBezTo>
                    <a:pt x="781146" y="294337"/>
                    <a:pt x="789403" y="312798"/>
                    <a:pt x="801385" y="328773"/>
                  </a:cubicBezTo>
                  <a:cubicBezTo>
                    <a:pt x="810103" y="340397"/>
                    <a:pt x="822905" y="348434"/>
                    <a:pt x="832207" y="359596"/>
                  </a:cubicBezTo>
                  <a:cubicBezTo>
                    <a:pt x="840112" y="369082"/>
                    <a:pt x="844850" y="380932"/>
                    <a:pt x="852755" y="390418"/>
                  </a:cubicBezTo>
                  <a:cubicBezTo>
                    <a:pt x="862057" y="401580"/>
                    <a:pt x="874122" y="410209"/>
                    <a:pt x="883578" y="421241"/>
                  </a:cubicBezTo>
                  <a:cubicBezTo>
                    <a:pt x="902692" y="443541"/>
                    <a:pt x="918688" y="468768"/>
                    <a:pt x="934949" y="493160"/>
                  </a:cubicBezTo>
                  <a:cubicBezTo>
                    <a:pt x="948648" y="486311"/>
                    <a:pt x="965215" y="483442"/>
                    <a:pt x="976045" y="472612"/>
                  </a:cubicBezTo>
                  <a:cubicBezTo>
                    <a:pt x="983703" y="464954"/>
                    <a:pt x="983970" y="452361"/>
                    <a:pt x="986319" y="441789"/>
                  </a:cubicBezTo>
                  <a:cubicBezTo>
                    <a:pt x="990838" y="421453"/>
                    <a:pt x="991541" y="400354"/>
                    <a:pt x="996594" y="380144"/>
                  </a:cubicBezTo>
                  <a:cubicBezTo>
                    <a:pt x="1001847" y="359131"/>
                    <a:pt x="1005998" y="337072"/>
                    <a:pt x="1017142" y="318499"/>
                  </a:cubicBezTo>
                  <a:cubicBezTo>
                    <a:pt x="1054317" y="256540"/>
                    <a:pt x="1036887" y="283743"/>
                    <a:pt x="1068513" y="236306"/>
                  </a:cubicBezTo>
                  <a:cubicBezTo>
                    <a:pt x="1085636" y="246580"/>
                    <a:pt x="1104855" y="253978"/>
                    <a:pt x="1119883" y="267128"/>
                  </a:cubicBezTo>
                  <a:cubicBezTo>
                    <a:pt x="1132770" y="278404"/>
                    <a:pt x="1139562" y="295224"/>
                    <a:pt x="1150706" y="308225"/>
                  </a:cubicBezTo>
                  <a:cubicBezTo>
                    <a:pt x="1160162" y="319257"/>
                    <a:pt x="1171254" y="328774"/>
                    <a:pt x="1181528" y="339048"/>
                  </a:cubicBezTo>
                  <a:cubicBezTo>
                    <a:pt x="1188378" y="332198"/>
                    <a:pt x="1197093" y="326805"/>
                    <a:pt x="1202077" y="318499"/>
                  </a:cubicBezTo>
                  <a:cubicBezTo>
                    <a:pt x="1217837" y="292233"/>
                    <a:pt x="1214113" y="245992"/>
                    <a:pt x="1243173" y="236306"/>
                  </a:cubicBezTo>
                  <a:lnTo>
                    <a:pt x="1273996" y="226032"/>
                  </a:lnTo>
                  <a:cubicBezTo>
                    <a:pt x="1291120" y="246580"/>
                    <a:pt x="1304948" y="270399"/>
                    <a:pt x="1325367" y="287677"/>
                  </a:cubicBezTo>
                  <a:cubicBezTo>
                    <a:pt x="1350031" y="308547"/>
                    <a:pt x="1379856" y="322425"/>
                    <a:pt x="1407560" y="339048"/>
                  </a:cubicBezTo>
                  <a:cubicBezTo>
                    <a:pt x="1429145" y="351999"/>
                    <a:pt x="1490081" y="387623"/>
                    <a:pt x="1520576" y="400693"/>
                  </a:cubicBezTo>
                  <a:cubicBezTo>
                    <a:pt x="1530530" y="404959"/>
                    <a:pt x="1541124" y="407542"/>
                    <a:pt x="1551398" y="410967"/>
                  </a:cubicBezTo>
                  <a:cubicBezTo>
                    <a:pt x="1551557" y="409221"/>
                    <a:pt x="1552887" y="298893"/>
                    <a:pt x="1571946" y="267128"/>
                  </a:cubicBezTo>
                  <a:cubicBezTo>
                    <a:pt x="1576930" y="258822"/>
                    <a:pt x="1585645" y="253429"/>
                    <a:pt x="1592495" y="246580"/>
                  </a:cubicBezTo>
                  <a:cubicBezTo>
                    <a:pt x="1631255" y="259500"/>
                    <a:pt x="1649632" y="262622"/>
                    <a:pt x="1684962" y="297951"/>
                  </a:cubicBezTo>
                  <a:cubicBezTo>
                    <a:pt x="1723443" y="336431"/>
                    <a:pt x="1702001" y="324178"/>
                    <a:pt x="1746607" y="339048"/>
                  </a:cubicBezTo>
                  <a:cubicBezTo>
                    <a:pt x="1756881" y="335623"/>
                    <a:pt x="1769771" y="336431"/>
                    <a:pt x="1777429" y="328773"/>
                  </a:cubicBezTo>
                  <a:cubicBezTo>
                    <a:pt x="1782423" y="323779"/>
                    <a:pt x="1797786" y="257315"/>
                    <a:pt x="1797978" y="256854"/>
                  </a:cubicBezTo>
                  <a:cubicBezTo>
                    <a:pt x="1809759" y="228579"/>
                    <a:pt x="1829387" y="203720"/>
                    <a:pt x="1839074" y="174661"/>
                  </a:cubicBezTo>
                  <a:cubicBezTo>
                    <a:pt x="1842499" y="164387"/>
                    <a:pt x="1843777" y="153125"/>
                    <a:pt x="1849349" y="143839"/>
                  </a:cubicBezTo>
                  <a:cubicBezTo>
                    <a:pt x="1854333" y="135533"/>
                    <a:pt x="1863048" y="130140"/>
                    <a:pt x="1869897" y="123290"/>
                  </a:cubicBezTo>
                  <a:cubicBezTo>
                    <a:pt x="1907885" y="135953"/>
                    <a:pt x="1901941" y="128866"/>
                    <a:pt x="1931542" y="164387"/>
                  </a:cubicBezTo>
                  <a:cubicBezTo>
                    <a:pt x="1939447" y="173873"/>
                    <a:pt x="1942797" y="187078"/>
                    <a:pt x="1952090" y="195209"/>
                  </a:cubicBezTo>
                  <a:cubicBezTo>
                    <a:pt x="1970676" y="211472"/>
                    <a:pt x="2013735" y="236306"/>
                    <a:pt x="2013735" y="236306"/>
                  </a:cubicBezTo>
                  <a:cubicBezTo>
                    <a:pt x="2017160" y="226032"/>
                    <a:pt x="2021034" y="215897"/>
                    <a:pt x="2024009" y="205484"/>
                  </a:cubicBezTo>
                  <a:cubicBezTo>
                    <a:pt x="2027888" y="191907"/>
                    <a:pt x="2027277" y="176647"/>
                    <a:pt x="2034283" y="164387"/>
                  </a:cubicBezTo>
                  <a:cubicBezTo>
                    <a:pt x="2041492" y="151771"/>
                    <a:pt x="2054832" y="143838"/>
                    <a:pt x="2065106" y="133564"/>
                  </a:cubicBezTo>
                  <a:cubicBezTo>
                    <a:pt x="2082230" y="136989"/>
                    <a:pt x="2099536" y="139603"/>
                    <a:pt x="2116477" y="143839"/>
                  </a:cubicBezTo>
                  <a:cubicBezTo>
                    <a:pt x="2139797" y="149669"/>
                    <a:pt x="2179815" y="167591"/>
                    <a:pt x="2198670" y="174661"/>
                  </a:cubicBezTo>
                  <a:cubicBezTo>
                    <a:pt x="2208810" y="178464"/>
                    <a:pt x="2229492" y="184935"/>
                    <a:pt x="2229492" y="184935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76" name="TextBox 21"/>
            <p:cNvSpPr txBox="1">
              <a:spLocks noChangeArrowheads="1"/>
            </p:cNvSpPr>
            <p:nvPr/>
          </p:nvSpPr>
          <p:spPr bwMode="auto">
            <a:xfrm>
              <a:off x="3154167" y="1232899"/>
              <a:ext cx="914400" cy="9144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marL="177800" indent="-177800">
                <a:lnSpc>
                  <a:spcPct val="113000"/>
                </a:lnSpc>
                <a:spcAft>
                  <a:spcPts val="63"/>
                </a:spcAft>
              </a:pPr>
              <a:r>
                <a:rPr lang="en-US" sz="1600"/>
                <a:t>ALASKA</a:t>
              </a:r>
            </a:p>
          </p:txBody>
        </p:sp>
      </p:grpSp>
      <p:pic>
        <p:nvPicPr>
          <p:cNvPr id="70672" name="Picture 16" descr="http://t2.gstatic.com/images?q=tbn:ANd9GcRd52FY3CypI_6nypZ-_J1AbWSycG3rTBERj_m5b6LBDMty9jJ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813" y="2979738"/>
            <a:ext cx="1077912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20" descr="http://t0.gstatic.com/images?q=tbn:ANd9GcSoHv1aYKJLvYlMHJ5xTQ7j9ffiuncOceaTq6CgyG70eqf5D37M2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1075" y="5200650"/>
            <a:ext cx="2286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4521200" y="1541463"/>
            <a:ext cx="1808163" cy="1982787"/>
            <a:chOff x="4520627" y="1541019"/>
            <a:chExt cx="1808251" cy="1983017"/>
          </a:xfrm>
        </p:grpSpPr>
        <p:pic>
          <p:nvPicPr>
            <p:cNvPr id="35868" name="Picture 12" descr="http://t3.gstatic.com/images?q=tbn:ANd9GcS9pWTREzl0ITnXumfVhyc8qKsjOWYBpkKIjDCcnaIgAOU96p2KCQ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20627" y="1541019"/>
              <a:ext cx="1808251" cy="1048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Straight Connector 29"/>
            <p:cNvCxnSpPr/>
            <p:nvPr/>
          </p:nvCxnSpPr>
          <p:spPr>
            <a:xfrm flipV="1">
              <a:off x="5136607" y="2271354"/>
              <a:ext cx="174633" cy="1252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5352517" y="2280880"/>
              <a:ext cx="185747" cy="11399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342992" y="2280880"/>
              <a:ext cx="0" cy="1038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Lightning Bolt 57"/>
          <p:cNvSpPr/>
          <p:nvPr/>
        </p:nvSpPr>
        <p:spPr>
          <a:xfrm>
            <a:off x="1839913" y="4903788"/>
            <a:ext cx="1214437" cy="749300"/>
          </a:xfrm>
          <a:prstGeom prst="lightningBol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5851" name="Group 37"/>
          <p:cNvGrpSpPr>
            <a:grpSpLocks/>
          </p:cNvGrpSpPr>
          <p:nvPr/>
        </p:nvGrpSpPr>
        <p:grpSpPr bwMode="auto">
          <a:xfrm>
            <a:off x="1866900" y="4052888"/>
            <a:ext cx="3030538" cy="914400"/>
            <a:chOff x="1866472" y="4052455"/>
            <a:chExt cx="3030876" cy="914400"/>
          </a:xfrm>
        </p:grpSpPr>
        <p:grpSp>
          <p:nvGrpSpPr>
            <p:cNvPr id="35852" name="Group 56"/>
            <p:cNvGrpSpPr>
              <a:grpSpLocks/>
            </p:cNvGrpSpPr>
            <p:nvPr/>
          </p:nvGrpSpPr>
          <p:grpSpPr bwMode="auto">
            <a:xfrm>
              <a:off x="1866472" y="4085690"/>
              <a:ext cx="3030876" cy="818507"/>
              <a:chOff x="1866472" y="4085690"/>
              <a:chExt cx="3030876" cy="818507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2034766" y="4304867"/>
                <a:ext cx="204811" cy="144463"/>
              </a:xfrm>
              <a:prstGeom prst="ellipse">
                <a:avLst/>
              </a:prstGeom>
              <a:solidFill>
                <a:srgbClr val="C0A2BD"/>
              </a:solidFill>
              <a:ln>
                <a:solidFill>
                  <a:srgbClr val="8145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228462" y="4436630"/>
                <a:ext cx="204811" cy="144462"/>
              </a:xfrm>
              <a:prstGeom prst="ellipse">
                <a:avLst/>
              </a:prstGeom>
              <a:solidFill>
                <a:srgbClr val="C0A2BD"/>
              </a:solidFill>
              <a:ln>
                <a:solidFill>
                  <a:srgbClr val="8145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420572" y="4568392"/>
                <a:ext cx="206398" cy="144463"/>
              </a:xfrm>
              <a:prstGeom prst="ellipse">
                <a:avLst/>
              </a:prstGeom>
              <a:solidFill>
                <a:srgbClr val="C0A2BD"/>
              </a:solidFill>
              <a:ln>
                <a:solidFill>
                  <a:srgbClr val="8145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655548" y="4649355"/>
                <a:ext cx="206398" cy="144462"/>
              </a:xfrm>
              <a:prstGeom prst="ellipse">
                <a:avLst/>
              </a:prstGeom>
              <a:solidFill>
                <a:srgbClr val="C0A2BD"/>
              </a:solidFill>
              <a:ln>
                <a:solidFill>
                  <a:srgbClr val="8145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879410" y="4739842"/>
                <a:ext cx="206398" cy="144463"/>
              </a:xfrm>
              <a:prstGeom prst="ellipse">
                <a:avLst/>
              </a:prstGeom>
              <a:solidFill>
                <a:srgbClr val="C0A2BD"/>
              </a:solidFill>
              <a:ln>
                <a:solidFill>
                  <a:srgbClr val="8145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135026" y="4758892"/>
                <a:ext cx="206398" cy="144463"/>
              </a:xfrm>
              <a:prstGeom prst="ellipse">
                <a:avLst/>
              </a:prstGeom>
              <a:solidFill>
                <a:srgbClr val="C0A2BD"/>
              </a:solidFill>
              <a:ln>
                <a:solidFill>
                  <a:srgbClr val="8145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509955" y="4284230"/>
                <a:ext cx="206398" cy="144462"/>
              </a:xfrm>
              <a:prstGeom prst="ellipse">
                <a:avLst/>
              </a:prstGeom>
              <a:solidFill>
                <a:srgbClr val="C0A2BD"/>
              </a:solidFill>
              <a:ln>
                <a:solidFill>
                  <a:srgbClr val="8145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911400" y="4600142"/>
                <a:ext cx="204811" cy="144463"/>
              </a:xfrm>
              <a:prstGeom prst="ellipse">
                <a:avLst/>
              </a:prstGeom>
              <a:solidFill>
                <a:srgbClr val="C0A2BD"/>
              </a:solidFill>
              <a:ln>
                <a:solidFill>
                  <a:srgbClr val="8145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682775" y="4690630"/>
                <a:ext cx="206398" cy="144462"/>
              </a:xfrm>
              <a:prstGeom prst="ellipse">
                <a:avLst/>
              </a:prstGeom>
              <a:solidFill>
                <a:srgbClr val="C0A2BD"/>
              </a:solidFill>
              <a:ln>
                <a:solidFill>
                  <a:srgbClr val="8145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414458" y="4760480"/>
                <a:ext cx="204810" cy="144462"/>
              </a:xfrm>
              <a:prstGeom prst="ellipse">
                <a:avLst/>
              </a:prstGeom>
              <a:solidFill>
                <a:srgbClr val="C0A2BD"/>
              </a:solidFill>
              <a:ln>
                <a:solidFill>
                  <a:srgbClr val="8145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866472" y="4147705"/>
                <a:ext cx="204811" cy="144462"/>
              </a:xfrm>
              <a:prstGeom prst="ellipse">
                <a:avLst/>
              </a:prstGeom>
              <a:solidFill>
                <a:srgbClr val="C0A2BD"/>
              </a:solidFill>
              <a:ln>
                <a:solidFill>
                  <a:srgbClr val="8145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114623" y="4485842"/>
                <a:ext cx="206398" cy="142875"/>
              </a:xfrm>
              <a:prstGeom prst="ellipse">
                <a:avLst/>
              </a:prstGeom>
              <a:solidFill>
                <a:srgbClr val="C0A2BD"/>
              </a:solidFill>
              <a:ln>
                <a:solidFill>
                  <a:srgbClr val="8145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692537" y="4085792"/>
                <a:ext cx="204811" cy="144463"/>
              </a:xfrm>
              <a:prstGeom prst="ellipse">
                <a:avLst/>
              </a:prstGeom>
              <a:solidFill>
                <a:srgbClr val="C0A2BD"/>
              </a:solidFill>
              <a:ln>
                <a:solidFill>
                  <a:srgbClr val="8145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321021" y="4403292"/>
                <a:ext cx="204811" cy="142875"/>
              </a:xfrm>
              <a:prstGeom prst="ellipse">
                <a:avLst/>
              </a:prstGeom>
              <a:solidFill>
                <a:srgbClr val="C0A2BD"/>
              </a:solidFill>
              <a:ln>
                <a:solidFill>
                  <a:srgbClr val="8145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5853" name="TextBox 35"/>
            <p:cNvSpPr txBox="1">
              <a:spLocks noChangeArrowheads="1"/>
            </p:cNvSpPr>
            <p:nvPr/>
          </p:nvSpPr>
          <p:spPr bwMode="auto">
            <a:xfrm>
              <a:off x="2109354" y="405245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marL="177800" indent="-177800">
                <a:lnSpc>
                  <a:spcPct val="113000"/>
                </a:lnSpc>
                <a:spcAft>
                  <a:spcPts val="63"/>
                </a:spcAft>
              </a:pPr>
              <a:r>
                <a:rPr lang="en-US" sz="1600"/>
                <a:t>ICE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95275"/>
            <a:ext cx="7700962" cy="4191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Building on the wildest idea	</a:t>
            </a:r>
            <a:endParaRPr lang="en-US" dirty="0"/>
          </a:p>
        </p:txBody>
      </p:sp>
      <p:sp>
        <p:nvSpPr>
          <p:cNvPr id="36868" name="AutoShape 2" descr="data:image/jpeg;base64,/9j/4AAQSkZJRgABAQAAAQABAAD/2wCEAAkGBxMTEhUUExQVFhUXFxcXFxUXGBgZFxgVFxcXFx0YGBgYHCggGBolHBQUITEhJSkrLi4uFx8zODMsNygtLisBCgoKDg0OGxAQGywkHyQsLCw0LCwvNCwsLCwsLCwsLCwsLCwsLCwsLCwsLCwsLCwsLCwsLCwsLCwsLCwsLCwsLP/AABEIAMIBAwMBIgACEQEDEQH/xAAbAAABBQEBAAAAAAAAAAAAAAADAAECBAUGB//EAEYQAAEDAgMEBwUEBwcDBQAAAAEAAhEDIQQSMQVBUWEGEyJxgZGhMlKxwdEUQpLwI2JygqLS4QcVM1OywvFzg8M0k6PT4v/EABoBAAMBAQEBAAAAAAAAAAAAAAABAgMEBQb/xAAuEQACAgEDAwIGAQQDAAAAAAAAAQIREgMhMRNRYQRBIjJxkaHwsSOBweFCYnL/2gAMAwEAAhEDEQA/AO3OGme064j2jG/QbtfQcFIYQj77r/rH8/nvR067cV2Oair9lj7zvxFOKG/M7fYkkX5FWExcniuwqBdWUshU5UwrthigOVPkRSlCWQYgSxNCPCbKnkGIINT5UUNTFqWQYg8qWREhCdXaDlkF0E5RrAE6dwTsKJZE+RCwmMZUEscDy3jvGqPCTbHRAhNCKGJZUZBiCAUgxEDFIMSch4kA1KAphqllSseIFJFLUsiLDEGki5UoSsdASnEouVPlRkGIEp0TKlCMgoFkT5UVJLIMQMJIyZGQUQypw1EhSZSc72RM75gef0RkNIEQhuC2KWzRHaN+QgeRlBxGAi4II8ipWogcTMypwEsZiG0xeTyAkrFrbZqOOVjQ3vufoFtGMpcGcmo8m2Gp4XPUNplpcysc7XRJaSHtIMgtI0IO5UsXtatiKj8Phiera7KaxjMW6EkiABroJKvpSvx3BTVHVNeCCQQY1i9+Ft6rVtpU2gyTI3bz3TZPszCDDUG03OEDMS42Bkk7/BY20NoUZ7PbPKw8ylCOTpboJvFG0do0Q3MajWji62velidoUmNzF4IOmUyT3QuVqYp7tIaO8D1N1XlgMPc47zkY58d5iFstBe7Muq3wjUxu3XuszsDj94+O7wQ9hYtlOrnfJO7fc6k/nels/YQruD2uqspN1Dm5S48rzHNXNq9TQF3Bp3AASY3D6puWn8kUJRneTKmKo0mAkCpRIMtqSX0oJsHENDqR5wRpddZszF0KjGt7TakC2dpFTnTfOV/dIK81/vqqTOYgH7vAcOatbF2mcNV61gkEkvpmMrtIi1jz181nqaLa53Noz3PU27LJALXa7nAgjkeBQnbNqD7s9xCq4Dp7hn2eH03RoRI8CPmrdbpfhGszGqD+qLv8AJ+K4v6qdUbfCAdh3DVrvIoNao1olxDRxJAHmVh7T/tJddtClBkw997bjkB17yVz1XbTesY+qTiHvALy8DLTk+yGkXgXMQF0Q0Zv5kZucVwd8xwIkEEcRcKS487Yo5gGOZQdmEvpkmm5u/saStattOrTAdlFdhMZqQcHjm6mZ8wfJKWlJDU0zahJUNl7XpV4FN4Lj9wwHeW/wWi6k4atPks2mnTKIpKOZLMgCSZNmTZkASSlRzJSgCUpk2ZNmQBJJRzJ0AWmbLk9t8jgBA/qtehSAEBUarXEjK7LBBNpkbxy71cbXWMm2WkNiHwQg1XiCs3bu12UiIDnv91ug5uO5cpi+l1R5huRnqR4m3otdPQlNWjOWpGJqbRsSSsTEYxjZy3cZvw8Vk4/aY9qpVBPCST4ADRU24kVAcpge84ho8CSF6WnoUt2ck9Rt0kTx2LDbGT3W/4RtnbYeBFJuSNIA853LLq0qLGn9KXP1IaT8Yyxzum2JTrV6op0i8AmXZSAcveSByv5blu1HHf8maTvY16tOoHzWeS4gEBx0BuNTNwQUVvVgZiWax2bv8tY5qpX6P4lgLq0U4Ey+o2XRubclx5DkqNGpxErLO1s/sarTSe52WzsLQqGGuYTa2h8J1K38NggzgvNRVGYwCBuEyQO+BPkug2b0xr0w0HLUaLQ8S6J3EQZjiSuXVhN8G8cUdTtPa7KIBe18OMAhpN/RcD0txjK1fNTeXsDWxIIg77EBbfSLpd9oomkGNyuuZYWuaQQREPId327lmbE6OVawBFEvbUsyoKkNYRMl2UEtMge0I5XkGilBZS2HP4tkU9gbJGJrCn1jWTJzHgNzRN3clodJej78E5pDy+m49l0QQ4XykaT8brsG1MRgqJD8KK1JjZa8PZma0CYeAwTBB7QCwcb0poY3Dvo4imKbgC+k9gzNDm3DY1Ejs8DO5Jas5StfL9xOMUq9xsD0qouYGYvDtqZYioyGvtpOhBsLgjTRXdo4zZWIafaoPNw8MIvzDZDp5+a4LBva43eGAiziCQDzi/KUqFUTcSJuJ1G++7vWj9OrtWhLV23O82Z0Rwj2vIxHXQC1wb2XMeDqL6ciCCibb2XhMPRNV9Nriym1rQ5xveGyBxO+FW2fjsG9zcrndcGuaxxaQ8gtgU6xaDni0OG4CdL8fi3Yh1ZzcQS1zuz2ycgE2GYT2J3iRvWcISlLeT2HKSS2RLCYnDsD3VKbi45shYewydJabmDpddhRdRxWDOaoym+erDi9zWlxAIlrXCZB3g9y8+r4Z1F7qVQXGu+BEkd9x/wpbN23XoD9C4BupBY14kWzHM0wea656OUbi9zCOpT3Og2v0Xr4cCq4U2NLg0Br514Zrxadbcl2Oy8e6hTZWqh7qV2Pdne51CoHZS17S7tNnR2omL2nzLGbdq4ipNd2c6A2EDgABA8la2btitSbUbTcQyoHNc03EGwdGmYWv8AJY6mjOUUpcmkdSKex7QMXSyh+duR2jswgzwPFVcKMOXkisX/AKpqEhp7gfjK852G7aGGo9fTvRJE3aW7oJaYsZFxpviF1WA6dzUFKtR6t3sudnAAd3OAjxK4p6EleO/0Zupp8nTuosOgb3gBCbgQTdjRwh5v4ZbJsbWhjiKrWWkPcAWt5kEgR4qvQwvW0YfW6wO1fShgsdGlskaXuslxyWWXbObG8HkZ+IVN2znzYtI3GSD5R81obOw9Oi3KC8/rVHuee6TuSrFjrg+I0QpOxUZT8K8fdPhf4ILwRqCO9WTtrDgx19Kf22/VGq4sOacjmkxYNe0k8hJjzWlv3QqRm5klD+8a/wDk1+FwN37MjyKdUKjm8V/aEajopNLG8SAT9B5LH2j0pruIAe4Xv2tdQBaIEgrmcPiQzQSbXm2/6oFSsXGT+fzJXqx9NBPZHE9Ztcmxicc+BneSQSbmTMHiVnnHOvBNxBVUNnQKdGgXaR5rZQjHkhyb4IueSZJnvTsfE8xH58ldwWyX1HhstaD94mR5NklHx2x203ta2qypOpyuaGmYg5vOUnqQurBQlyUMLhalV2Wm0uPL5ldtseg3BNa6rDDEk5vaMTlA1kWXS7E2C+gP8QOsOyKTGtnkWiVidPNm0TRDzWBqh0NbmEQSA4ZRwt5Lhl6laksPY6Vo4rL3OdxO03Y+sw1C2mMwY1wFmNJ+8dXf8qO1cC/C1n0nua7KGnMP1uI3G2ncse7Oz/weH55rWODOIpGrTFR9an/jCxBpRDXtAvIiHa6g8Vu4qP8A5M1Jv6lnbOB6io1ubO19NtRjoAsSQQQHHeON5VEkeCzusNp3efd8fMozKvElCg0hZoNmXoHQLbmGptPWPo0nutAY5hN/vPdbwHovOQ5b3Q3bP2euMxHVPgVAQCOTr6ESs9fTygytKdSOr/tA2+0tNKnVpuvDgOsFQW94HK5pHx0XnZygS2Q6ePZI7okHxXX9NquGxZ63Ch7qwgVSxjsjmARmvwsJjTXcuf6P0hUc6maJqucJAa4NqDLclhdZxiezBn1WehUNO/uXqW5UVcPs9zg99PtMbJc2QXtGpfl3s5iY3wtro50dZi6Fd7S4VKQmLZHAgkcweyeRtoutw3RvCU6DsS2liHOa0k03dio0jUtFu0AZsSCuU6K9JhhKlQQ59GpI0aHjWHAabzLZhJ6stSLw5QYKDWRPoBTeMQKrKRqMALT+qXCxNjF94Cvf2kUHuxAqatyBuUiHMjiD7TSSYcLG43Kv0LL6dHEVBUAp04c9otUPVjM0t4Nd7J1VDA7OrbQ6yr17TXDv8J5IJYYu06AAmIiO5DX9Vzb2Ww/+GKRDamIpVabahJFSnTZTdT99rZGdrptqARHppgYDEU85zN7BkQDoHW15WPgilrg4sLTmBLS3eHAxHO6htHAOY/I4ZagAlkQb9oTwNwuuCSWNmEm27oni8Mym7IJeTB7J43BEidCuj6O1cGHOoYtpLHOBp1czh1bnNE5oi2l9OzouKrB4MumdJm9hEeUI+HccsnSY9FWpp5RqyYyxdnp+Hxo2ZUdhK7TUwlTtU3kB0NdEgjRwB1A7960+knRiji6Iq4UtzhvYLSMj2j7pO4jcd2mmnKbO2/QrYI4XEueajZNN5EwAOyA68REX3LO6FdIjhqwl36J5AqNmwm2ccCPgvPejPeS2kvszq6kePZ/gvbD6S1sJNJ+ZwBg033AGhABgtdymDwGq3tn0KeLZUOENXCu0caZDqcnjTnM393nqh/2g4dlVja1Npc9pAc9hB/Ru0cQB2xNgQbSsrottVtMtw2JYaYLpZWH6KrTc7Ql1iWm2vqEmso5xW/77FXTxfA2HwWIw9XJijWfTvmqUqjycp0fxsdxEwuwodFOsY1wxdZ0Sabw7M0tPskg6m8GDfksjau03UazmVQXNbpVaCRlMdp9MQWHtf4lIgcjooYTpA2k1xY9wpyCXMIeASQAbtGs3a5rTY9oqJ9SVNf6Y44rYfafRPFtLRQxNR2uZtR5ABiQRAIc03Ggiyz9k18RWbWDKtPr6UnqhSpONXKe0Wuy3Nu9dZsTpc2octYBvaLWVRAY+JExJLNDy57kTEbLwtdz3MyCuQXNqsEVLggPge2AY7TdYhR1ZLaa/vQ8U90cjT2zjovXptO9tQU2PHJzSyQkuywr8a1oD3YdzhYuIMnmYcPgEknqrsv3+xWPk8JpYYne1vf8A0BRcJRgzPwXQdIukFHEtblw+Vw0dLR4EBtx4hYDSvYU5SW6o4Gop7bnd9DsRhHdmtSpNe0f4jnCHX0h5s7u4Lk9tNy4qrdsF7iMkZSCbRltpCA11txTOZIkarGMMZN9zSUrjRNtYtIc1xDhcEGCDy4Lp9ibQo4wtoY4kvkClWmHCfuOdzOk8e5coX8VGZ+qc9NSX+SVNxZ33S/pZVw7n4WnSNPKMoqOJLiyIDmC0d8nTivOsy7NmJbtGgyjUj7XSgU6hn9JSkZg6ASS0dr92eKwekuxHYSqKZeHhzA9rwIBmQQL3iNVHp8YfBVP+fJWrcvi9jJLlqdHdsPwdZlVtwZDmz7bLS08DoRzAWYGz3p8lj5hdEkmqZlG7s7jp9sylUpsx+HjJVgPGnaM9qNzrEEcR3rhQuh2ftRhwFXCvLs7ntqUhEiREiRxg+JXPEXhZ6CcU4v24+herTdom16LTc2+YHkQYg85FwgNvZSIgrVma7lzAbRrUXZqVRzDxaYnvG/uKY413W9a3suDs/ZmGkGZEk2m91U0U6VQtIc0wReeClxXNDyZ6Ps/bQ2pTNCo7qcS0E0nscWteYuC0HeNRe0kLz/G4R9F5p1Glj26tOvhxHPQpUJNSWEMdq2Dl7Qv2TPZJItzK6fFbeo4xraW0GvpVqctbXY282tVYb6gaei51F6UvhW3b3Rq3mt+e5ytKsRMEiQQYJEg6ju5I5DqcVqTi0ZiGw6XsIuA6w1G/QweYT7U2eaL8uYPYRLKjdHtO+Nx5Sq9WmWxoQRIIMgj5Hkbhb7PdGe62LW2tqmu7rarMtQhoD22a/LY5h73MHdotavWZi8MypUbU66meqdWbBsRLDUBPam4kXka3AXNh5ExpvabgxyjVQ2dtJ1MkAkZgQYJGvdpG5D09lj7DU99yTwfZcPAoL3EADiSTwnQRwstnaFRtaiK5tVa5rKgGhBHZdymCO8HkqWEwTquYNyktaXlpcASG3OWfaPIXVKe25DjvsWqZoVcO1uQNrMeZcCcz2OFiQbWIjuI5rDjI+L2MeCJEHMHDxMK1jsTSL2ObcGC4Qczd0SRBjx3K4qthN2aXR/bz8O6xJZvbMeLTuPod60+mVSpWHXOPsVDRy/qkZ2usYMw64XG1sWJ7Atz/AOVY2ptmrWkwGMlsNaDlGVuUCSeE+ayel8akkaZfDTNrYm0KebJXc5rSA1lWSTSImLTdlyCBxkJbZwH2MyMRSfcgCm4FwaRIMDVpvO4aHVcnn8+Oqgq6W93t2FlsX8TjGuuAQ60RAbF5tuMxpzQ27TrAANqVGgTAa4iJ10PM+app1eKJsk5xJkkk8Tc+aSaUyYGoAeSdOJU6Lg0glrXcnTB/CQfVZ2AziOHioZlKqby0QNzZJjxOqnh+rkipnA3ObBg8SDqOUjvR7BW5f2NXpEmlXa3LUhvWn2qLrw8H3ZIzDeAq20Nn1KD8lVsGJBF2uadHMcLOaeIVWrDXEB2YbnAESO43BVzCbULWdU8CpRmerd90+9TdrTd3WO8FTi07X2Ku9mVqFZzHBzSQ5pBBBggjQgrVxu3TX6jr2B/UkzFjUY4gkGNDbUcVju5GfiOR+qjIg8dxm3lvTcE9xKTRpbZoUesL8KHdSACQ6SWE663yyQJOhtvCz2u3cd+9So1SJAJEgixIsddNQRaDxQwO74JpUqBvexEbuCaUoShUSIhKUuahTfuOqACzZKUyRdyhADgqVSoTEkmBAm9hu7ghync4RvneItHEGb70hhGkEgPzQOBuO6VbpbPe4E0y14t2ZAqfgJkxyWeXIb8QBzSafsNNFqrTc05XAtcNQ4EHxBuhVKYOvmq1faNRwDS92UXa2SQN1p08FWJVJMTLgxOSR7QIg93D0CC3FOb7Jj4hAlMrpCJOqE6knvUZSTuMoGJMXHRJMgBJJJ8pQAkksp4FIMPBKxCST9WUkAaMpg7n5pF10znDR0clAE8105KiHCO7nooPqAaEHjdK0MIR3fBNlTAynTEK6aeKdxjWU8osBk08fMJ9VLqyLwY4wUWBAT3/ABUgVGfzvU6bC6w7r29dENpK2NJt0hkz2z9UethHsEubbiILe4kb0AFKMlJXF2OUXF0xwk5spnuA3jzQXYkDS6pEhkGrXGmqr1KxKGqSAm6oTqVGUyQKYxJKTS3eiCqBxSsARak1qIak71JFgQDO9SazkFF3inMxokA8c2p8jveQlIP5FAEiXD7wUTzcUi4fkoZcEIAmTmUmtO5DzDfKcPHNAEzPD0SQi/mkigAMHAu809YZrkmdDG8LMbiXG0qTMUfovN3OvEvimBeTre/5hOGQLTy5KjTrmb6Sl9qufJG4UXmVHDQ+Vror8TUjXyP1/N1Up1cwtYj6qw19rkJ5MlpBBjXAXj+ijhtutz5SGkbic0E7gI79dFjbZxBkMBtEnms4Fc2t6qfyxZtp6MfmaOr2l0mLHltINghpJAjUAkWOsR4koZ6Y1iRFgJjjfdzFt65cIjSuBrJ3Lc6smuDrqnS6o+A5lMW3NuT36/netTYtZtRwL46wW03kEO1E27tbb5XAtqQQV1vRYmWuGvWDuDQ0l08XQ0HuYUajbjQ9PmzrsHh2MqEzrDXtIAa4SdBGpOYrB2/szqXktk0nElhuYHunmPVPtXauWq2iPbJY4ncIyhoP7suPMytXB12ua5lQ5mxodIHMaRrKj0XqZelnfMXyv8mvqNGOvGvdHKJlq7V2SaQFRsupEwH7gfdJFpWWXr6rS1Y6kVKDtHhThKDxlyMkU0pStCRFMlKUoAkGFS6s8kMuTSkAaOJTZhxKCU6AJ9ZwCXWFDTgoAKH8gpB5QcyWcpUAYhvBM6iOKZr1MIAH1PNRNIoySLAAWHgkrI70yLGZzcJTmYd+Jv0Um4Wnwd5t+iRjgnEcPgvFykenjEY4SnEdr8Q+idmEpxoT3kfRSAHupFo930Tzl2FjEnQpMbpOkXLfokGN5/iH0UMo4fBNlHBPKXYWMTD2y2Kp4ECLzuj6qhK0NtDtj9n5lZy4p/MzVcEmlPKgnCgYXNdbbNsiiAKJJIgy4feyuZMeNuSwAi12lsAiCRPgk1Y06JNxj8+cuJdbtTewgX8AuswOKZVw9Vr3HOWiSI4tOm4AkgcQTwXK7MwJrVAxtpm+4ACSSpNc+i7gfQ2j5qZRvgqMmj0vojSeGvw7+1RLchPAgO07i5pHeufxNLq3uY4CWuLSJ3gx5LR6MbRdWzBgjKJ7hABk6ZuffxVbpKx32mrnp5XS3MBcTkFwYuDr4rT0GtqQnKC+oep0oTipMqdYzh6qJqM4eqF1fL0TijyPkvU6+qcfR0yfWN4eqYVG8PVQ6g+6fJMKJ930R19YOlphesZw/iSNVnA/i/ooCgfdKj1XJPravcOlphusZwP4h9EjUp8D5hD+znh8E32c8PRLravcOlp9gvWU/wBbzCY1Gc/T6oZw591P9mPD4J9bVDpw7Es7P1vT6pZ2fren1UBh+QG/880uo/Z80dXV8h04dgnWs5/nxT9e3n6fVC+z8h58k5och5o6mp5DCHgmazefp9U3WM/W9PqmOH7vNN9lP6vmn1NTyGEPA/WN/W9PqnUfsvIeaSOpqeRYQ7Itsw7TcEeBNj8N3FGZQbrE8xJHDzWiadLeXHvkmEai6nEduNLgx6jROkFsyBhBwJ8NR4KYwfFjvKytYraOHZNqj7gQxhce+SAI7iqtPatFxjLXbvzOpujukGZSuPDYWyAwvBpPf5W596n9mEeybHhv53Mqx9sw++o7uh58wUQYrDzaqPGR8bJ/D3Hv2OD6Rn9O4REBo9J+apVcO5rQ4ix38+Cv7YpTiKjmnO2cwcIgiBz8F0+AxFDEUzTeOrsMwOXLmjVhmbQvMcc9Vq65OhNKNnD4bLnbn9mRm3Wm911uL6LN6p3V06meJBJmb6RFh3rmsbsx7Hlo7YmA5twRx5a710WwxiH1M9atDaY9g1B2zlIAAaYnTtFVpKPyyQpXyjk8pkiDPDfIVnaZJeHQRmY0weQy/EFa+E2LWr1i9xZSzOJJL2iAeAFz6StXpV0elnW03BxptgtBbJbMyAHG4knmoUHT7Dsj0W2eGUzU1e4RpMA6gK/jNnNqsc1w5ggeHHsnksXYO3KlOGmlU3DMwEGBpINvGQu6wdNzmh2ape9wfmVv6aMVCm1b5FqyuW3COO2bhMVg3CpTio3R7Q37hiQLyZjdddHtPH/an9eaLqRIAyv3wPaN7WyiDwVutQd7z/IfIyE/a3Pd3Frj81cdCEZ5L+SXOTVP+DHOGv4aQZ8JKgcLMAOG7faeFhdbbG+852+2Vw3d/iouws/fdHcPot7X6yKMhmCO+Rytql9gHHfxGnGZWuMIDq93d2YUhhYJIeB5D4ORa/WFftGOdn8HC3H+ib7IJ1m3OB6WW05j/eZztr45rIZoO3lkeP8AMi/H5Cv2jHOCHEae9/VOMGOLTxgkiFsBh4sPh/VSdRcbktjnHzejLx+Qrz+DG+zifuwO/wCZU3YQadnTiVrtZF/0ZPcCf9ShU/Yb4NcP96Mn2/IUu5mOww3Bt+Y9L3UThOTeenj8lqMosO5o8Hf1VgYdvvMvxaf5UZ+PyGPkwhht3Z05fn1RTgyfd8Pnb4FatTD7gaduTh/4yq/UkWysPiQP9KM32DFdzO+xm0wOcf09VJmG4n0IHiYV51F29g/dd/RRyEfc1sYcQUZeAryU34W+oTq4Gcv4x9UkZf8AUVeTQGJPF3iwH/apjGGNSf3CVe6oA3ZP4/k2EYNYfufwvWjZkjNGLcdSW/8Ab3+KEa7/APMcR3D4QVpvYAJy+Qd81Sqvb7rvI/NOLsTKjqp/W78hPwTsxB3E95Y5TbWZwf5BGwzmk6O8YAV70TscZtjZIfWe/wDSS4zLbehI+CdtJ7W5Q6r5A/FysdIOs65+RzgLWDWkacSwrKqvxA+7PMtp/wAqwcIqV1ubqTaqwR2US6T9p13ZQPQla2GwzWOlrKk31zGZH6xhY3WV/d7+zT/kVrPXM2aBza35MShGK4QOXkTMNlcSOuF95YR6hH2jQdUhsubpcQD6LMNCpOlI316sev6MFWMVhqr3zlpER/lgn1as2tmqZVqzQ2TgCw/4jj35vquiwzgLyCeGVp+K5nZ7KjbdWPBgHzWh11UAgUxfmLrTRisKFqPc2a2MEiwBjc1v+0K3Ta62vdH9Vi7Mwry69MD8JHq5dDUw/asBFtzfkURaukErSsOyg0t1v4/JyG7DCDczuu8/NWm0TET/AAW+KC+kQ24/+N3yKNibYCnhgRdx8nf1VKphwDqf4lfo4TeQB+476Kq6mZuHa+45aKiG2U3UR7x8QU+UD7w8nI9SmJuHfhd8lNtMRpHmPQhabE2ysQfeYPD6o9Ok3e9vkFF1O8ZQfNWKdI5fYHfb/ck0qGmx24SmRqD4f0R27OZ78d3/AAkwWsG+Ap/GVZpg/dYD+D+ZYui02U6my2/5g8z8whjZY3OYf3iP/GVqmmdHU/UD4PUXYYHRlTwI/mU7DtmT/dLPvZfB3/4CZuyqXAHxb81pdQZ9iqO/KR8ypCiQJyVPBzR8k/hC2UP7tp/5bvAsURs6kdGO9D8Cr7aZ1AqD95v8qhcC4qfwH4NRSHkymNm0+H8JSVsN5Vfwj+VJFIWTLH2RwNwR4kofVEfdJ8XfVUzsiqT/AOqA5dXHhYhJuxK4uMQwn94/FxVWu5FMLUaD7w/eeFWqtA3H8bvmFZdsnEtualN3INM+YKhUwbx7Q9RHhKuLiS0yrTLdzf4yj0zGjfWfkmYyPuz4N+STTeIj91qskwdq4Nj3lz2MJ4mZ88hWbUweGHtMpj8/9Nb1d0uM03d8UfSTPoqVapuyO8RSPwMIqPj7FJv9ZltdhW6Gl+EH/aoitRBtUonhLI+Ss2mBRt/06c+hsrQoU3CHUh+Cmfip+lDKTXGey6jHgfQBGEbyPAgfFGp7MY09lkfuUh/pIVunhQNMhN5lkfB5Q3tuNclBj6e7NP7bT6WVlr6ZHsv8p+BVinhAToNfutfH+pWhhYG/hYvHwEqU49ymmLZ2IpDc4H9h38pVt+MpzMu8iB6tlEwOGcBP8xPmWypOwxJu4jucfm1JVYSuh2YlhEBzfIz/AKUUBhbGZvl84S+wDL/iv8XN/kVR+BqAWqNcODiPlARsydy5RpMAgFv4WKlWpsn2gO7KPqp08NU3Op+H/KjUwjhrB7mtn4qlV8idlZ1MahxjvajiLanxj4BBbhjPs+bAjDDAj2WjvH0CtkIk2k07v4z/AERxhx7rY/acT5SsupSg6UOV3jz7KuYWi6LMoxw6xw+LVMika7MOABFuHtD/AHJzlGryO4un4qoTVsOpaY4VHfyojH1BrTjuqn5hY0ywlUGOzUdHCKn9UKmDvzj/ALVR3rCkC933XeFYH5hHZUI1Dx3vEf6kbjFTzaSR3sfceQRpdHtH8B+ijTed0/inygp3PMey7yJUsZWcwzcu/wDbP8icUrSHuH7rR8aakGk7vNrfm1RIOgDfFo/kTEO2m73vRv8AKkhhz/cb5D/60ydBZUfVdmFzv3lQZiH54zO8ykktlwZMtVqzo9o7t5VOniHx7TvZ4lJJKIPkE2s4i7j5lCpVCSJJ04806SskwduH9O8boFt2/cuVxJh7gLDgkksNb5UdEOQ2EcbXTYqs6faPmU6Syk/hNEtxYPEPAs53mVrUMQ8kS5x11JPBJJYZPHk1SVlnC1Dm1Pmp1KruJ14pJI0pMqaR0GA0HgpBx60jdKZJdWlyzDV9jQc85Rc6J6jiKcgwbad6SSoyLWzzr3Kjtcw61u5JJC+YPYyAZcZVxogWt3JJLdmXuQq13jRzh4lX8DUJbck957kklMuBrk1iwGLDyUG0wNAB4JJLAt8kzSaRcA+AUW20tpokkpZSJ0xcfnei9WDqBv3JJKSmTGFZ7jfwhDdhmAWY3yCSSE2AI0W+6PIJJJItlUj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6869" name="Picture 10" descr="http://www.hydroone.com/Projects/Waterloo/PublishingImages/Sag%20Diagram%20115k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3287713"/>
            <a:ext cx="7212012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70" name="Group 22"/>
          <p:cNvGrpSpPr>
            <a:grpSpLocks/>
          </p:cNvGrpSpPr>
          <p:nvPr/>
        </p:nvGrpSpPr>
        <p:grpSpPr bwMode="auto">
          <a:xfrm>
            <a:off x="165100" y="760413"/>
            <a:ext cx="8732838" cy="2814637"/>
            <a:chOff x="82193" y="986319"/>
            <a:chExt cx="8733034" cy="2815119"/>
          </a:xfrm>
        </p:grpSpPr>
        <p:sp>
          <p:nvSpPr>
            <p:cNvPr id="18" name="Freeform 17"/>
            <p:cNvSpPr/>
            <p:nvPr/>
          </p:nvSpPr>
          <p:spPr>
            <a:xfrm>
              <a:off x="82193" y="1672236"/>
              <a:ext cx="4726094" cy="2129202"/>
            </a:xfrm>
            <a:custGeom>
              <a:avLst/>
              <a:gdLst>
                <a:gd name="connsiteX0" fmla="*/ 0 w 4726113"/>
                <a:gd name="connsiteY0" fmla="*/ 1728265 h 2128957"/>
                <a:gd name="connsiteX1" fmla="*/ 20549 w 4726113"/>
                <a:gd name="connsiteY1" fmla="*/ 1656346 h 2128957"/>
                <a:gd name="connsiteX2" fmla="*/ 41097 w 4726113"/>
                <a:gd name="connsiteY2" fmla="*/ 1615249 h 2128957"/>
                <a:gd name="connsiteX3" fmla="*/ 61645 w 4726113"/>
                <a:gd name="connsiteY3" fmla="*/ 1584427 h 2128957"/>
                <a:gd name="connsiteX4" fmla="*/ 92468 w 4726113"/>
                <a:gd name="connsiteY4" fmla="*/ 1563879 h 2128957"/>
                <a:gd name="connsiteX5" fmla="*/ 102742 w 4726113"/>
                <a:gd name="connsiteY5" fmla="*/ 1533056 h 2128957"/>
                <a:gd name="connsiteX6" fmla="*/ 164387 w 4726113"/>
                <a:gd name="connsiteY6" fmla="*/ 1471411 h 2128957"/>
                <a:gd name="connsiteX7" fmla="*/ 195209 w 4726113"/>
                <a:gd name="connsiteY7" fmla="*/ 1440589 h 2128957"/>
                <a:gd name="connsiteX8" fmla="*/ 226032 w 4726113"/>
                <a:gd name="connsiteY8" fmla="*/ 1420040 h 2128957"/>
                <a:gd name="connsiteX9" fmla="*/ 267128 w 4726113"/>
                <a:gd name="connsiteY9" fmla="*/ 1378944 h 2128957"/>
                <a:gd name="connsiteX10" fmla="*/ 349322 w 4726113"/>
                <a:gd name="connsiteY10" fmla="*/ 1317299 h 2128957"/>
                <a:gd name="connsiteX11" fmla="*/ 410967 w 4726113"/>
                <a:gd name="connsiteY11" fmla="*/ 1265928 h 2128957"/>
                <a:gd name="connsiteX12" fmla="*/ 472611 w 4726113"/>
                <a:gd name="connsiteY12" fmla="*/ 1224831 h 2128957"/>
                <a:gd name="connsiteX13" fmla="*/ 523982 w 4726113"/>
                <a:gd name="connsiteY13" fmla="*/ 1183735 h 2128957"/>
                <a:gd name="connsiteX14" fmla="*/ 544531 w 4726113"/>
                <a:gd name="connsiteY14" fmla="*/ 1163186 h 2128957"/>
                <a:gd name="connsiteX15" fmla="*/ 585627 w 4726113"/>
                <a:gd name="connsiteY15" fmla="*/ 1132364 h 2128957"/>
                <a:gd name="connsiteX16" fmla="*/ 606176 w 4726113"/>
                <a:gd name="connsiteY16" fmla="*/ 1101541 h 2128957"/>
                <a:gd name="connsiteX17" fmla="*/ 636998 w 4726113"/>
                <a:gd name="connsiteY17" fmla="*/ 1070719 h 2128957"/>
                <a:gd name="connsiteX18" fmla="*/ 667820 w 4726113"/>
                <a:gd name="connsiteY18" fmla="*/ 1029622 h 2128957"/>
                <a:gd name="connsiteX19" fmla="*/ 698643 w 4726113"/>
                <a:gd name="connsiteY19" fmla="*/ 998800 h 2128957"/>
                <a:gd name="connsiteX20" fmla="*/ 719191 w 4726113"/>
                <a:gd name="connsiteY20" fmla="*/ 967977 h 2128957"/>
                <a:gd name="connsiteX21" fmla="*/ 739740 w 4726113"/>
                <a:gd name="connsiteY21" fmla="*/ 947429 h 2128957"/>
                <a:gd name="connsiteX22" fmla="*/ 760288 w 4726113"/>
                <a:gd name="connsiteY22" fmla="*/ 916607 h 2128957"/>
                <a:gd name="connsiteX23" fmla="*/ 801385 w 4726113"/>
                <a:gd name="connsiteY23" fmla="*/ 875510 h 2128957"/>
                <a:gd name="connsiteX24" fmla="*/ 811659 w 4726113"/>
                <a:gd name="connsiteY24" fmla="*/ 844688 h 2128957"/>
                <a:gd name="connsiteX25" fmla="*/ 863029 w 4726113"/>
                <a:gd name="connsiteY25" fmla="*/ 803591 h 2128957"/>
                <a:gd name="connsiteX26" fmla="*/ 934949 w 4726113"/>
                <a:gd name="connsiteY26" fmla="*/ 711123 h 2128957"/>
                <a:gd name="connsiteX27" fmla="*/ 976045 w 4726113"/>
                <a:gd name="connsiteY27" fmla="*/ 680301 h 2128957"/>
                <a:gd name="connsiteX28" fmla="*/ 996594 w 4726113"/>
                <a:gd name="connsiteY28" fmla="*/ 659753 h 2128957"/>
                <a:gd name="connsiteX29" fmla="*/ 1037690 w 4726113"/>
                <a:gd name="connsiteY29" fmla="*/ 639204 h 2128957"/>
                <a:gd name="connsiteX30" fmla="*/ 1068513 w 4726113"/>
                <a:gd name="connsiteY30" fmla="*/ 608382 h 2128957"/>
                <a:gd name="connsiteX31" fmla="*/ 1130158 w 4726113"/>
                <a:gd name="connsiteY31" fmla="*/ 577559 h 2128957"/>
                <a:gd name="connsiteX32" fmla="*/ 1150706 w 4726113"/>
                <a:gd name="connsiteY32" fmla="*/ 546737 h 2128957"/>
                <a:gd name="connsiteX33" fmla="*/ 1212351 w 4726113"/>
                <a:gd name="connsiteY33" fmla="*/ 505640 h 2128957"/>
                <a:gd name="connsiteX34" fmla="*/ 1243173 w 4726113"/>
                <a:gd name="connsiteY34" fmla="*/ 485092 h 2128957"/>
                <a:gd name="connsiteX35" fmla="*/ 1263722 w 4726113"/>
                <a:gd name="connsiteY35" fmla="*/ 464544 h 2128957"/>
                <a:gd name="connsiteX36" fmla="*/ 1325367 w 4726113"/>
                <a:gd name="connsiteY36" fmla="*/ 423447 h 2128957"/>
                <a:gd name="connsiteX37" fmla="*/ 1397286 w 4726113"/>
                <a:gd name="connsiteY37" fmla="*/ 372076 h 2128957"/>
                <a:gd name="connsiteX38" fmla="*/ 1428108 w 4726113"/>
                <a:gd name="connsiteY38" fmla="*/ 341254 h 2128957"/>
                <a:gd name="connsiteX39" fmla="*/ 1489753 w 4726113"/>
                <a:gd name="connsiteY39" fmla="*/ 300157 h 2128957"/>
                <a:gd name="connsiteX40" fmla="*/ 1530850 w 4726113"/>
                <a:gd name="connsiteY40" fmla="*/ 269335 h 2128957"/>
                <a:gd name="connsiteX41" fmla="*/ 1551398 w 4726113"/>
                <a:gd name="connsiteY41" fmla="*/ 248786 h 2128957"/>
                <a:gd name="connsiteX42" fmla="*/ 1582220 w 4726113"/>
                <a:gd name="connsiteY42" fmla="*/ 228238 h 2128957"/>
                <a:gd name="connsiteX43" fmla="*/ 1602769 w 4726113"/>
                <a:gd name="connsiteY43" fmla="*/ 207690 h 2128957"/>
                <a:gd name="connsiteX44" fmla="*/ 1633591 w 4726113"/>
                <a:gd name="connsiteY44" fmla="*/ 187141 h 2128957"/>
                <a:gd name="connsiteX45" fmla="*/ 1654140 w 4726113"/>
                <a:gd name="connsiteY45" fmla="*/ 166593 h 2128957"/>
                <a:gd name="connsiteX46" fmla="*/ 1684962 w 4726113"/>
                <a:gd name="connsiteY46" fmla="*/ 156319 h 2128957"/>
                <a:gd name="connsiteX47" fmla="*/ 1736333 w 4726113"/>
                <a:gd name="connsiteY47" fmla="*/ 104948 h 2128957"/>
                <a:gd name="connsiteX48" fmla="*/ 1767155 w 4726113"/>
                <a:gd name="connsiteY48" fmla="*/ 84400 h 2128957"/>
                <a:gd name="connsiteX49" fmla="*/ 1808252 w 4726113"/>
                <a:gd name="connsiteY49" fmla="*/ 43303 h 2128957"/>
                <a:gd name="connsiteX50" fmla="*/ 1869897 w 4726113"/>
                <a:gd name="connsiteY50" fmla="*/ 22755 h 2128957"/>
                <a:gd name="connsiteX51" fmla="*/ 1900719 w 4726113"/>
                <a:gd name="connsiteY51" fmla="*/ 2207 h 2128957"/>
                <a:gd name="connsiteX52" fmla="*/ 2075380 w 4726113"/>
                <a:gd name="connsiteY52" fmla="*/ 22755 h 2128957"/>
                <a:gd name="connsiteX53" fmla="*/ 2147299 w 4726113"/>
                <a:gd name="connsiteY53" fmla="*/ 74126 h 2128957"/>
                <a:gd name="connsiteX54" fmla="*/ 2178122 w 4726113"/>
                <a:gd name="connsiteY54" fmla="*/ 94674 h 2128957"/>
                <a:gd name="connsiteX55" fmla="*/ 2239767 w 4726113"/>
                <a:gd name="connsiteY55" fmla="*/ 135771 h 2128957"/>
                <a:gd name="connsiteX56" fmla="*/ 2270589 w 4726113"/>
                <a:gd name="connsiteY56" fmla="*/ 166593 h 2128957"/>
                <a:gd name="connsiteX57" fmla="*/ 2280863 w 4726113"/>
                <a:gd name="connsiteY57" fmla="*/ 197416 h 2128957"/>
                <a:gd name="connsiteX58" fmla="*/ 2311686 w 4726113"/>
                <a:gd name="connsiteY58" fmla="*/ 217964 h 2128957"/>
                <a:gd name="connsiteX59" fmla="*/ 2332234 w 4726113"/>
                <a:gd name="connsiteY59" fmla="*/ 248786 h 2128957"/>
                <a:gd name="connsiteX60" fmla="*/ 2363056 w 4726113"/>
                <a:gd name="connsiteY60" fmla="*/ 279609 h 2128957"/>
                <a:gd name="connsiteX61" fmla="*/ 2373331 w 4726113"/>
                <a:gd name="connsiteY61" fmla="*/ 310431 h 2128957"/>
                <a:gd name="connsiteX62" fmla="*/ 2393879 w 4726113"/>
                <a:gd name="connsiteY62" fmla="*/ 330980 h 2128957"/>
                <a:gd name="connsiteX63" fmla="*/ 2455524 w 4726113"/>
                <a:gd name="connsiteY63" fmla="*/ 402899 h 2128957"/>
                <a:gd name="connsiteX64" fmla="*/ 2465798 w 4726113"/>
                <a:gd name="connsiteY64" fmla="*/ 433721 h 2128957"/>
                <a:gd name="connsiteX65" fmla="*/ 2496620 w 4726113"/>
                <a:gd name="connsiteY65" fmla="*/ 454270 h 2128957"/>
                <a:gd name="connsiteX66" fmla="*/ 2537717 w 4726113"/>
                <a:gd name="connsiteY66" fmla="*/ 505640 h 2128957"/>
                <a:gd name="connsiteX67" fmla="*/ 2558265 w 4726113"/>
                <a:gd name="connsiteY67" fmla="*/ 546737 h 2128957"/>
                <a:gd name="connsiteX68" fmla="*/ 2661007 w 4726113"/>
                <a:gd name="connsiteY68" fmla="*/ 670027 h 2128957"/>
                <a:gd name="connsiteX69" fmla="*/ 2681555 w 4726113"/>
                <a:gd name="connsiteY69" fmla="*/ 711123 h 2128957"/>
                <a:gd name="connsiteX70" fmla="*/ 2743200 w 4726113"/>
                <a:gd name="connsiteY70" fmla="*/ 762494 h 2128957"/>
                <a:gd name="connsiteX71" fmla="*/ 2763749 w 4726113"/>
                <a:gd name="connsiteY71" fmla="*/ 783043 h 2128957"/>
                <a:gd name="connsiteX72" fmla="*/ 2794571 w 4726113"/>
                <a:gd name="connsiteY72" fmla="*/ 803591 h 2128957"/>
                <a:gd name="connsiteX73" fmla="*/ 2835668 w 4726113"/>
                <a:gd name="connsiteY73" fmla="*/ 834413 h 2128957"/>
                <a:gd name="connsiteX74" fmla="*/ 2928135 w 4726113"/>
                <a:gd name="connsiteY74" fmla="*/ 875510 h 2128957"/>
                <a:gd name="connsiteX75" fmla="*/ 2958958 w 4726113"/>
                <a:gd name="connsiteY75" fmla="*/ 885784 h 2128957"/>
                <a:gd name="connsiteX76" fmla="*/ 2989780 w 4726113"/>
                <a:gd name="connsiteY76" fmla="*/ 896058 h 2128957"/>
                <a:gd name="connsiteX77" fmla="*/ 3030877 w 4726113"/>
                <a:gd name="connsiteY77" fmla="*/ 906332 h 2128957"/>
                <a:gd name="connsiteX78" fmla="*/ 3092522 w 4726113"/>
                <a:gd name="connsiteY78" fmla="*/ 926881 h 2128957"/>
                <a:gd name="connsiteX79" fmla="*/ 3113070 w 4726113"/>
                <a:gd name="connsiteY79" fmla="*/ 957703 h 2128957"/>
                <a:gd name="connsiteX80" fmla="*/ 3133618 w 4726113"/>
                <a:gd name="connsiteY80" fmla="*/ 978252 h 2128957"/>
                <a:gd name="connsiteX81" fmla="*/ 3205537 w 4726113"/>
                <a:gd name="connsiteY81" fmla="*/ 1080993 h 2128957"/>
                <a:gd name="connsiteX82" fmla="*/ 3256908 w 4726113"/>
                <a:gd name="connsiteY82" fmla="*/ 1132364 h 2128957"/>
                <a:gd name="connsiteX83" fmla="*/ 3267182 w 4726113"/>
                <a:gd name="connsiteY83" fmla="*/ 1163186 h 2128957"/>
                <a:gd name="connsiteX84" fmla="*/ 3287731 w 4726113"/>
                <a:gd name="connsiteY84" fmla="*/ 1183735 h 2128957"/>
                <a:gd name="connsiteX85" fmla="*/ 3328827 w 4726113"/>
                <a:gd name="connsiteY85" fmla="*/ 1276202 h 2128957"/>
                <a:gd name="connsiteX86" fmla="*/ 3369924 w 4726113"/>
                <a:gd name="connsiteY86" fmla="*/ 1368670 h 2128957"/>
                <a:gd name="connsiteX87" fmla="*/ 3380198 w 4726113"/>
                <a:gd name="connsiteY87" fmla="*/ 1399492 h 2128957"/>
                <a:gd name="connsiteX88" fmla="*/ 3411020 w 4726113"/>
                <a:gd name="connsiteY88" fmla="*/ 1430315 h 2128957"/>
                <a:gd name="connsiteX89" fmla="*/ 3452117 w 4726113"/>
                <a:gd name="connsiteY89" fmla="*/ 1491959 h 2128957"/>
                <a:gd name="connsiteX90" fmla="*/ 3493214 w 4726113"/>
                <a:gd name="connsiteY90" fmla="*/ 1533056 h 2128957"/>
                <a:gd name="connsiteX91" fmla="*/ 3513762 w 4726113"/>
                <a:gd name="connsiteY91" fmla="*/ 1563879 h 2128957"/>
                <a:gd name="connsiteX92" fmla="*/ 3544585 w 4726113"/>
                <a:gd name="connsiteY92" fmla="*/ 1574153 h 2128957"/>
                <a:gd name="connsiteX93" fmla="*/ 3637052 w 4726113"/>
                <a:gd name="connsiteY93" fmla="*/ 1604975 h 2128957"/>
                <a:gd name="connsiteX94" fmla="*/ 3678149 w 4726113"/>
                <a:gd name="connsiteY94" fmla="*/ 1615249 h 2128957"/>
                <a:gd name="connsiteX95" fmla="*/ 3708971 w 4726113"/>
                <a:gd name="connsiteY95" fmla="*/ 1625523 h 2128957"/>
                <a:gd name="connsiteX96" fmla="*/ 3852809 w 4726113"/>
                <a:gd name="connsiteY96" fmla="*/ 1646072 h 2128957"/>
                <a:gd name="connsiteX97" fmla="*/ 3965825 w 4726113"/>
                <a:gd name="connsiteY97" fmla="*/ 1697443 h 2128957"/>
                <a:gd name="connsiteX98" fmla="*/ 3996647 w 4726113"/>
                <a:gd name="connsiteY98" fmla="*/ 1707717 h 2128957"/>
                <a:gd name="connsiteX99" fmla="*/ 4017196 w 4726113"/>
                <a:gd name="connsiteY99" fmla="*/ 1728265 h 2128957"/>
                <a:gd name="connsiteX100" fmla="*/ 4058292 w 4726113"/>
                <a:gd name="connsiteY100" fmla="*/ 1738539 h 2128957"/>
                <a:gd name="connsiteX101" fmla="*/ 4140486 w 4726113"/>
                <a:gd name="connsiteY101" fmla="*/ 1769362 h 2128957"/>
                <a:gd name="connsiteX102" fmla="*/ 4222679 w 4726113"/>
                <a:gd name="connsiteY102" fmla="*/ 1831007 h 2128957"/>
                <a:gd name="connsiteX103" fmla="*/ 4304872 w 4726113"/>
                <a:gd name="connsiteY103" fmla="*/ 1892652 h 2128957"/>
                <a:gd name="connsiteX104" fmla="*/ 4376791 w 4726113"/>
                <a:gd name="connsiteY104" fmla="*/ 1944022 h 2128957"/>
                <a:gd name="connsiteX105" fmla="*/ 4407614 w 4726113"/>
                <a:gd name="connsiteY105" fmla="*/ 1954297 h 2128957"/>
                <a:gd name="connsiteX106" fmla="*/ 4458985 w 4726113"/>
                <a:gd name="connsiteY106" fmla="*/ 1995393 h 2128957"/>
                <a:gd name="connsiteX107" fmla="*/ 4489807 w 4726113"/>
                <a:gd name="connsiteY107" fmla="*/ 2015941 h 2128957"/>
                <a:gd name="connsiteX108" fmla="*/ 4510355 w 4726113"/>
                <a:gd name="connsiteY108" fmla="*/ 2036490 h 2128957"/>
                <a:gd name="connsiteX109" fmla="*/ 4541178 w 4726113"/>
                <a:gd name="connsiteY109" fmla="*/ 2046764 h 2128957"/>
                <a:gd name="connsiteX110" fmla="*/ 4572000 w 4726113"/>
                <a:gd name="connsiteY110" fmla="*/ 2067312 h 2128957"/>
                <a:gd name="connsiteX111" fmla="*/ 4664468 w 4726113"/>
                <a:gd name="connsiteY111" fmla="*/ 2098135 h 2128957"/>
                <a:gd name="connsiteX112" fmla="*/ 4695290 w 4726113"/>
                <a:gd name="connsiteY112" fmla="*/ 2108409 h 2128957"/>
                <a:gd name="connsiteX113" fmla="*/ 4726113 w 4726113"/>
                <a:gd name="connsiteY113" fmla="*/ 2128957 h 212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4726113" h="2128957">
                  <a:moveTo>
                    <a:pt x="0" y="1728265"/>
                  </a:moveTo>
                  <a:cubicBezTo>
                    <a:pt x="5216" y="1707400"/>
                    <a:pt x="11702" y="1676989"/>
                    <a:pt x="20549" y="1656346"/>
                  </a:cubicBezTo>
                  <a:cubicBezTo>
                    <a:pt x="26582" y="1642269"/>
                    <a:pt x="33498" y="1628547"/>
                    <a:pt x="41097" y="1615249"/>
                  </a:cubicBezTo>
                  <a:cubicBezTo>
                    <a:pt x="47223" y="1604528"/>
                    <a:pt x="52914" y="1593158"/>
                    <a:pt x="61645" y="1584427"/>
                  </a:cubicBezTo>
                  <a:cubicBezTo>
                    <a:pt x="70377" y="1575696"/>
                    <a:pt x="82194" y="1570728"/>
                    <a:pt x="92468" y="1563879"/>
                  </a:cubicBezTo>
                  <a:cubicBezTo>
                    <a:pt x="95893" y="1553605"/>
                    <a:pt x="96093" y="1541605"/>
                    <a:pt x="102742" y="1533056"/>
                  </a:cubicBezTo>
                  <a:cubicBezTo>
                    <a:pt x="120583" y="1510118"/>
                    <a:pt x="143839" y="1491959"/>
                    <a:pt x="164387" y="1471411"/>
                  </a:cubicBezTo>
                  <a:cubicBezTo>
                    <a:pt x="174661" y="1461137"/>
                    <a:pt x="183120" y="1448649"/>
                    <a:pt x="195209" y="1440589"/>
                  </a:cubicBezTo>
                  <a:cubicBezTo>
                    <a:pt x="205483" y="1433739"/>
                    <a:pt x="216657" y="1428076"/>
                    <a:pt x="226032" y="1420040"/>
                  </a:cubicBezTo>
                  <a:cubicBezTo>
                    <a:pt x="240741" y="1407432"/>
                    <a:pt x="252245" y="1391346"/>
                    <a:pt x="267128" y="1378944"/>
                  </a:cubicBezTo>
                  <a:cubicBezTo>
                    <a:pt x="293438" y="1357019"/>
                    <a:pt x="325106" y="1341516"/>
                    <a:pt x="349322" y="1317299"/>
                  </a:cubicBezTo>
                  <a:cubicBezTo>
                    <a:pt x="377375" y="1289244"/>
                    <a:pt x="370257" y="1294425"/>
                    <a:pt x="410967" y="1265928"/>
                  </a:cubicBezTo>
                  <a:cubicBezTo>
                    <a:pt x="431199" y="1251766"/>
                    <a:pt x="455148" y="1242293"/>
                    <a:pt x="472611" y="1224831"/>
                  </a:cubicBezTo>
                  <a:cubicBezTo>
                    <a:pt x="522232" y="1175212"/>
                    <a:pt x="459171" y="1235584"/>
                    <a:pt x="523982" y="1183735"/>
                  </a:cubicBezTo>
                  <a:cubicBezTo>
                    <a:pt x="531546" y="1177684"/>
                    <a:pt x="537089" y="1169387"/>
                    <a:pt x="544531" y="1163186"/>
                  </a:cubicBezTo>
                  <a:cubicBezTo>
                    <a:pt x="557685" y="1152224"/>
                    <a:pt x="573519" y="1144472"/>
                    <a:pt x="585627" y="1132364"/>
                  </a:cubicBezTo>
                  <a:cubicBezTo>
                    <a:pt x="594359" y="1123632"/>
                    <a:pt x="598271" y="1111027"/>
                    <a:pt x="606176" y="1101541"/>
                  </a:cubicBezTo>
                  <a:cubicBezTo>
                    <a:pt x="615478" y="1090379"/>
                    <a:pt x="627542" y="1081751"/>
                    <a:pt x="636998" y="1070719"/>
                  </a:cubicBezTo>
                  <a:cubicBezTo>
                    <a:pt x="648142" y="1057718"/>
                    <a:pt x="656676" y="1042623"/>
                    <a:pt x="667820" y="1029622"/>
                  </a:cubicBezTo>
                  <a:cubicBezTo>
                    <a:pt x="677276" y="1018590"/>
                    <a:pt x="689341" y="1009962"/>
                    <a:pt x="698643" y="998800"/>
                  </a:cubicBezTo>
                  <a:cubicBezTo>
                    <a:pt x="706548" y="989314"/>
                    <a:pt x="711477" y="977619"/>
                    <a:pt x="719191" y="967977"/>
                  </a:cubicBezTo>
                  <a:cubicBezTo>
                    <a:pt x="725242" y="960413"/>
                    <a:pt x="733689" y="954993"/>
                    <a:pt x="739740" y="947429"/>
                  </a:cubicBezTo>
                  <a:cubicBezTo>
                    <a:pt x="747454" y="937787"/>
                    <a:pt x="752252" y="925982"/>
                    <a:pt x="760288" y="916607"/>
                  </a:cubicBezTo>
                  <a:cubicBezTo>
                    <a:pt x="772896" y="901898"/>
                    <a:pt x="801385" y="875510"/>
                    <a:pt x="801385" y="875510"/>
                  </a:cubicBezTo>
                  <a:cubicBezTo>
                    <a:pt x="804810" y="865236"/>
                    <a:pt x="806087" y="853974"/>
                    <a:pt x="811659" y="844688"/>
                  </a:cubicBezTo>
                  <a:cubicBezTo>
                    <a:pt x="821420" y="828420"/>
                    <a:pt x="849028" y="812925"/>
                    <a:pt x="863029" y="803591"/>
                  </a:cubicBezTo>
                  <a:cubicBezTo>
                    <a:pt x="893948" y="757213"/>
                    <a:pt x="897393" y="743314"/>
                    <a:pt x="934949" y="711123"/>
                  </a:cubicBezTo>
                  <a:cubicBezTo>
                    <a:pt x="947950" y="699979"/>
                    <a:pt x="962890" y="691263"/>
                    <a:pt x="976045" y="680301"/>
                  </a:cubicBezTo>
                  <a:cubicBezTo>
                    <a:pt x="983487" y="674100"/>
                    <a:pt x="988534" y="665126"/>
                    <a:pt x="996594" y="659753"/>
                  </a:cubicBezTo>
                  <a:cubicBezTo>
                    <a:pt x="1009337" y="651257"/>
                    <a:pt x="1025227" y="648106"/>
                    <a:pt x="1037690" y="639204"/>
                  </a:cubicBezTo>
                  <a:cubicBezTo>
                    <a:pt x="1049513" y="630759"/>
                    <a:pt x="1057351" y="617684"/>
                    <a:pt x="1068513" y="608382"/>
                  </a:cubicBezTo>
                  <a:cubicBezTo>
                    <a:pt x="1095069" y="586253"/>
                    <a:pt x="1099267" y="587857"/>
                    <a:pt x="1130158" y="577559"/>
                  </a:cubicBezTo>
                  <a:cubicBezTo>
                    <a:pt x="1137007" y="567285"/>
                    <a:pt x="1141413" y="554868"/>
                    <a:pt x="1150706" y="546737"/>
                  </a:cubicBezTo>
                  <a:cubicBezTo>
                    <a:pt x="1169292" y="530474"/>
                    <a:pt x="1191803" y="519339"/>
                    <a:pt x="1212351" y="505640"/>
                  </a:cubicBezTo>
                  <a:cubicBezTo>
                    <a:pt x="1222625" y="498791"/>
                    <a:pt x="1234442" y="493823"/>
                    <a:pt x="1243173" y="485092"/>
                  </a:cubicBezTo>
                  <a:cubicBezTo>
                    <a:pt x="1250023" y="478243"/>
                    <a:pt x="1255973" y="470356"/>
                    <a:pt x="1263722" y="464544"/>
                  </a:cubicBezTo>
                  <a:cubicBezTo>
                    <a:pt x="1283479" y="449726"/>
                    <a:pt x="1307904" y="440910"/>
                    <a:pt x="1325367" y="423447"/>
                  </a:cubicBezTo>
                  <a:cubicBezTo>
                    <a:pt x="1405505" y="343309"/>
                    <a:pt x="1302625" y="439691"/>
                    <a:pt x="1397286" y="372076"/>
                  </a:cubicBezTo>
                  <a:cubicBezTo>
                    <a:pt x="1409109" y="363631"/>
                    <a:pt x="1416639" y="350174"/>
                    <a:pt x="1428108" y="341254"/>
                  </a:cubicBezTo>
                  <a:cubicBezTo>
                    <a:pt x="1447602" y="326092"/>
                    <a:pt x="1469996" y="314974"/>
                    <a:pt x="1489753" y="300157"/>
                  </a:cubicBezTo>
                  <a:cubicBezTo>
                    <a:pt x="1503452" y="289883"/>
                    <a:pt x="1517695" y="280297"/>
                    <a:pt x="1530850" y="269335"/>
                  </a:cubicBezTo>
                  <a:cubicBezTo>
                    <a:pt x="1538291" y="263134"/>
                    <a:pt x="1543834" y="254837"/>
                    <a:pt x="1551398" y="248786"/>
                  </a:cubicBezTo>
                  <a:cubicBezTo>
                    <a:pt x="1561040" y="241072"/>
                    <a:pt x="1572578" y="235952"/>
                    <a:pt x="1582220" y="228238"/>
                  </a:cubicBezTo>
                  <a:cubicBezTo>
                    <a:pt x="1589784" y="222187"/>
                    <a:pt x="1595205" y="213741"/>
                    <a:pt x="1602769" y="207690"/>
                  </a:cubicBezTo>
                  <a:cubicBezTo>
                    <a:pt x="1612411" y="199976"/>
                    <a:pt x="1623949" y="194855"/>
                    <a:pt x="1633591" y="187141"/>
                  </a:cubicBezTo>
                  <a:cubicBezTo>
                    <a:pt x="1641155" y="181090"/>
                    <a:pt x="1645834" y="171577"/>
                    <a:pt x="1654140" y="166593"/>
                  </a:cubicBezTo>
                  <a:cubicBezTo>
                    <a:pt x="1663426" y="161021"/>
                    <a:pt x="1674688" y="159744"/>
                    <a:pt x="1684962" y="156319"/>
                  </a:cubicBezTo>
                  <a:cubicBezTo>
                    <a:pt x="1702086" y="139195"/>
                    <a:pt x="1716184" y="118381"/>
                    <a:pt x="1736333" y="104948"/>
                  </a:cubicBezTo>
                  <a:cubicBezTo>
                    <a:pt x="1746607" y="98099"/>
                    <a:pt x="1757780" y="92436"/>
                    <a:pt x="1767155" y="84400"/>
                  </a:cubicBezTo>
                  <a:cubicBezTo>
                    <a:pt x="1781864" y="71792"/>
                    <a:pt x="1789873" y="49429"/>
                    <a:pt x="1808252" y="43303"/>
                  </a:cubicBezTo>
                  <a:lnTo>
                    <a:pt x="1869897" y="22755"/>
                  </a:lnTo>
                  <a:cubicBezTo>
                    <a:pt x="1880171" y="15906"/>
                    <a:pt x="1888392" y="2932"/>
                    <a:pt x="1900719" y="2207"/>
                  </a:cubicBezTo>
                  <a:cubicBezTo>
                    <a:pt x="1918151" y="1182"/>
                    <a:pt x="2029869" y="0"/>
                    <a:pt x="2075380" y="22755"/>
                  </a:cubicBezTo>
                  <a:cubicBezTo>
                    <a:pt x="2091530" y="30830"/>
                    <a:pt x="2136430" y="66362"/>
                    <a:pt x="2147299" y="74126"/>
                  </a:cubicBezTo>
                  <a:cubicBezTo>
                    <a:pt x="2157347" y="81303"/>
                    <a:pt x="2168636" y="86769"/>
                    <a:pt x="2178122" y="94674"/>
                  </a:cubicBezTo>
                  <a:cubicBezTo>
                    <a:pt x="2229430" y="137431"/>
                    <a:pt x="2185598" y="117715"/>
                    <a:pt x="2239767" y="135771"/>
                  </a:cubicBezTo>
                  <a:cubicBezTo>
                    <a:pt x="2250041" y="146045"/>
                    <a:pt x="2262530" y="154504"/>
                    <a:pt x="2270589" y="166593"/>
                  </a:cubicBezTo>
                  <a:cubicBezTo>
                    <a:pt x="2276596" y="175604"/>
                    <a:pt x="2274097" y="188959"/>
                    <a:pt x="2280863" y="197416"/>
                  </a:cubicBezTo>
                  <a:cubicBezTo>
                    <a:pt x="2288577" y="207058"/>
                    <a:pt x="2301412" y="211115"/>
                    <a:pt x="2311686" y="217964"/>
                  </a:cubicBezTo>
                  <a:cubicBezTo>
                    <a:pt x="2318535" y="228238"/>
                    <a:pt x="2324329" y="239300"/>
                    <a:pt x="2332234" y="248786"/>
                  </a:cubicBezTo>
                  <a:cubicBezTo>
                    <a:pt x="2341536" y="259948"/>
                    <a:pt x="2354996" y="267519"/>
                    <a:pt x="2363056" y="279609"/>
                  </a:cubicBezTo>
                  <a:cubicBezTo>
                    <a:pt x="2369063" y="288620"/>
                    <a:pt x="2367759" y="301145"/>
                    <a:pt x="2373331" y="310431"/>
                  </a:cubicBezTo>
                  <a:cubicBezTo>
                    <a:pt x="2378315" y="318737"/>
                    <a:pt x="2387678" y="323538"/>
                    <a:pt x="2393879" y="330980"/>
                  </a:cubicBezTo>
                  <a:cubicBezTo>
                    <a:pt x="2459773" y="410054"/>
                    <a:pt x="2390230" y="337605"/>
                    <a:pt x="2455524" y="402899"/>
                  </a:cubicBezTo>
                  <a:cubicBezTo>
                    <a:pt x="2458949" y="413173"/>
                    <a:pt x="2459033" y="425264"/>
                    <a:pt x="2465798" y="433721"/>
                  </a:cubicBezTo>
                  <a:cubicBezTo>
                    <a:pt x="2473512" y="443363"/>
                    <a:pt x="2486978" y="446556"/>
                    <a:pt x="2496620" y="454270"/>
                  </a:cubicBezTo>
                  <a:cubicBezTo>
                    <a:pt x="2514386" y="468483"/>
                    <a:pt x="2526473" y="485963"/>
                    <a:pt x="2537717" y="505640"/>
                  </a:cubicBezTo>
                  <a:cubicBezTo>
                    <a:pt x="2545316" y="518938"/>
                    <a:pt x="2549076" y="534484"/>
                    <a:pt x="2558265" y="546737"/>
                  </a:cubicBezTo>
                  <a:cubicBezTo>
                    <a:pt x="2614788" y="622102"/>
                    <a:pt x="2603277" y="554567"/>
                    <a:pt x="2661007" y="670027"/>
                  </a:cubicBezTo>
                  <a:cubicBezTo>
                    <a:pt x="2667856" y="683726"/>
                    <a:pt x="2673059" y="698380"/>
                    <a:pt x="2681555" y="711123"/>
                  </a:cubicBezTo>
                  <a:cubicBezTo>
                    <a:pt x="2693174" y="728551"/>
                    <a:pt x="2731544" y="752780"/>
                    <a:pt x="2743200" y="762494"/>
                  </a:cubicBezTo>
                  <a:cubicBezTo>
                    <a:pt x="2750642" y="768695"/>
                    <a:pt x="2756185" y="776992"/>
                    <a:pt x="2763749" y="783043"/>
                  </a:cubicBezTo>
                  <a:cubicBezTo>
                    <a:pt x="2773391" y="790757"/>
                    <a:pt x="2784523" y="796414"/>
                    <a:pt x="2794571" y="803591"/>
                  </a:cubicBezTo>
                  <a:cubicBezTo>
                    <a:pt x="2808505" y="813544"/>
                    <a:pt x="2821734" y="824460"/>
                    <a:pt x="2835668" y="834413"/>
                  </a:cubicBezTo>
                  <a:cubicBezTo>
                    <a:pt x="2878410" y="864943"/>
                    <a:pt x="2865479" y="854625"/>
                    <a:pt x="2928135" y="875510"/>
                  </a:cubicBezTo>
                  <a:lnTo>
                    <a:pt x="2958958" y="885784"/>
                  </a:lnTo>
                  <a:cubicBezTo>
                    <a:pt x="2969232" y="889209"/>
                    <a:pt x="2979274" y="893431"/>
                    <a:pt x="2989780" y="896058"/>
                  </a:cubicBezTo>
                  <a:cubicBezTo>
                    <a:pt x="3003479" y="899483"/>
                    <a:pt x="3017352" y="902274"/>
                    <a:pt x="3030877" y="906332"/>
                  </a:cubicBezTo>
                  <a:cubicBezTo>
                    <a:pt x="3051623" y="912556"/>
                    <a:pt x="3092522" y="926881"/>
                    <a:pt x="3092522" y="926881"/>
                  </a:cubicBezTo>
                  <a:cubicBezTo>
                    <a:pt x="3099371" y="937155"/>
                    <a:pt x="3105356" y="948061"/>
                    <a:pt x="3113070" y="957703"/>
                  </a:cubicBezTo>
                  <a:cubicBezTo>
                    <a:pt x="3119121" y="965267"/>
                    <a:pt x="3127806" y="970503"/>
                    <a:pt x="3133618" y="978252"/>
                  </a:cubicBezTo>
                  <a:cubicBezTo>
                    <a:pt x="3158861" y="1011910"/>
                    <a:pt x="3177475" y="1049424"/>
                    <a:pt x="3205537" y="1080993"/>
                  </a:cubicBezTo>
                  <a:cubicBezTo>
                    <a:pt x="3221626" y="1099093"/>
                    <a:pt x="3256908" y="1132364"/>
                    <a:pt x="3256908" y="1132364"/>
                  </a:cubicBezTo>
                  <a:cubicBezTo>
                    <a:pt x="3260333" y="1142638"/>
                    <a:pt x="3261610" y="1153900"/>
                    <a:pt x="3267182" y="1163186"/>
                  </a:cubicBezTo>
                  <a:cubicBezTo>
                    <a:pt x="3272166" y="1171492"/>
                    <a:pt x="3283399" y="1175071"/>
                    <a:pt x="3287731" y="1183735"/>
                  </a:cubicBezTo>
                  <a:cubicBezTo>
                    <a:pt x="3361091" y="1330456"/>
                    <a:pt x="3268383" y="1185536"/>
                    <a:pt x="3328827" y="1276202"/>
                  </a:cubicBezTo>
                  <a:cubicBezTo>
                    <a:pt x="3381843" y="1435244"/>
                    <a:pt x="3321079" y="1270978"/>
                    <a:pt x="3369924" y="1368670"/>
                  </a:cubicBezTo>
                  <a:cubicBezTo>
                    <a:pt x="3374767" y="1378356"/>
                    <a:pt x="3374191" y="1390481"/>
                    <a:pt x="3380198" y="1399492"/>
                  </a:cubicBezTo>
                  <a:cubicBezTo>
                    <a:pt x="3388258" y="1411582"/>
                    <a:pt x="3402100" y="1418846"/>
                    <a:pt x="3411020" y="1430315"/>
                  </a:cubicBezTo>
                  <a:cubicBezTo>
                    <a:pt x="3426182" y="1449809"/>
                    <a:pt x="3434654" y="1474496"/>
                    <a:pt x="3452117" y="1491959"/>
                  </a:cubicBezTo>
                  <a:cubicBezTo>
                    <a:pt x="3465816" y="1505658"/>
                    <a:pt x="3482468" y="1516936"/>
                    <a:pt x="3493214" y="1533056"/>
                  </a:cubicBezTo>
                  <a:cubicBezTo>
                    <a:pt x="3500063" y="1543330"/>
                    <a:pt x="3504120" y="1556165"/>
                    <a:pt x="3513762" y="1563879"/>
                  </a:cubicBezTo>
                  <a:cubicBezTo>
                    <a:pt x="3522219" y="1570645"/>
                    <a:pt x="3534631" y="1569887"/>
                    <a:pt x="3544585" y="1574153"/>
                  </a:cubicBezTo>
                  <a:cubicBezTo>
                    <a:pt x="3627204" y="1609561"/>
                    <a:pt x="3541127" y="1583659"/>
                    <a:pt x="3637052" y="1604975"/>
                  </a:cubicBezTo>
                  <a:cubicBezTo>
                    <a:pt x="3650836" y="1608038"/>
                    <a:pt x="3664572" y="1611370"/>
                    <a:pt x="3678149" y="1615249"/>
                  </a:cubicBezTo>
                  <a:cubicBezTo>
                    <a:pt x="3688562" y="1618224"/>
                    <a:pt x="3698465" y="1622896"/>
                    <a:pt x="3708971" y="1625523"/>
                  </a:cubicBezTo>
                  <a:cubicBezTo>
                    <a:pt x="3761317" y="1638610"/>
                    <a:pt x="3795259" y="1639678"/>
                    <a:pt x="3852809" y="1646072"/>
                  </a:cubicBezTo>
                  <a:cubicBezTo>
                    <a:pt x="3896332" y="1689593"/>
                    <a:pt x="3864169" y="1663557"/>
                    <a:pt x="3965825" y="1697443"/>
                  </a:cubicBezTo>
                  <a:lnTo>
                    <a:pt x="3996647" y="1707717"/>
                  </a:lnTo>
                  <a:cubicBezTo>
                    <a:pt x="4003497" y="1714566"/>
                    <a:pt x="4008532" y="1723933"/>
                    <a:pt x="4017196" y="1728265"/>
                  </a:cubicBezTo>
                  <a:cubicBezTo>
                    <a:pt x="4029826" y="1734580"/>
                    <a:pt x="4044715" y="1734660"/>
                    <a:pt x="4058292" y="1738539"/>
                  </a:cubicBezTo>
                  <a:cubicBezTo>
                    <a:pt x="4076068" y="1743618"/>
                    <a:pt x="4131073" y="1763569"/>
                    <a:pt x="4140486" y="1769362"/>
                  </a:cubicBezTo>
                  <a:cubicBezTo>
                    <a:pt x="4169653" y="1787311"/>
                    <a:pt x="4195281" y="1810459"/>
                    <a:pt x="4222679" y="1831007"/>
                  </a:cubicBezTo>
                  <a:lnTo>
                    <a:pt x="4304872" y="1892652"/>
                  </a:lnTo>
                  <a:cubicBezTo>
                    <a:pt x="4314177" y="1899630"/>
                    <a:pt x="4361770" y="1936511"/>
                    <a:pt x="4376791" y="1944022"/>
                  </a:cubicBezTo>
                  <a:cubicBezTo>
                    <a:pt x="4386478" y="1948865"/>
                    <a:pt x="4397340" y="1950872"/>
                    <a:pt x="4407614" y="1954297"/>
                  </a:cubicBezTo>
                  <a:cubicBezTo>
                    <a:pt x="4442253" y="2006255"/>
                    <a:pt x="4409358" y="1970580"/>
                    <a:pt x="4458985" y="1995393"/>
                  </a:cubicBezTo>
                  <a:cubicBezTo>
                    <a:pt x="4470029" y="2000915"/>
                    <a:pt x="4480165" y="2008227"/>
                    <a:pt x="4489807" y="2015941"/>
                  </a:cubicBezTo>
                  <a:cubicBezTo>
                    <a:pt x="4497371" y="2021992"/>
                    <a:pt x="4502049" y="2031506"/>
                    <a:pt x="4510355" y="2036490"/>
                  </a:cubicBezTo>
                  <a:cubicBezTo>
                    <a:pt x="4519642" y="2042062"/>
                    <a:pt x="4530904" y="2043339"/>
                    <a:pt x="4541178" y="2046764"/>
                  </a:cubicBezTo>
                  <a:cubicBezTo>
                    <a:pt x="4551452" y="2053613"/>
                    <a:pt x="4560716" y="2062297"/>
                    <a:pt x="4572000" y="2067312"/>
                  </a:cubicBezTo>
                  <a:cubicBezTo>
                    <a:pt x="4572015" y="2067319"/>
                    <a:pt x="4649049" y="2092995"/>
                    <a:pt x="4664468" y="2098135"/>
                  </a:cubicBezTo>
                  <a:cubicBezTo>
                    <a:pt x="4674742" y="2101560"/>
                    <a:pt x="4686279" y="2102402"/>
                    <a:pt x="4695290" y="2108409"/>
                  </a:cubicBezTo>
                  <a:lnTo>
                    <a:pt x="4726113" y="212895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304595" y="2199377"/>
              <a:ext cx="1346230" cy="338195"/>
            </a:xfrm>
            <a:custGeom>
              <a:avLst/>
              <a:gdLst>
                <a:gd name="connsiteX0" fmla="*/ 0 w 1345915"/>
                <a:gd name="connsiteY0" fmla="*/ 0 h 339047"/>
                <a:gd name="connsiteX1" fmla="*/ 10274 w 1345915"/>
                <a:gd name="connsiteY1" fmla="*/ 30822 h 339047"/>
                <a:gd name="connsiteX2" fmla="*/ 20548 w 1345915"/>
                <a:gd name="connsiteY2" fmla="*/ 82193 h 339047"/>
                <a:gd name="connsiteX3" fmla="*/ 51371 w 1345915"/>
                <a:gd name="connsiteY3" fmla="*/ 92467 h 339047"/>
                <a:gd name="connsiteX4" fmla="*/ 123290 w 1345915"/>
                <a:gd name="connsiteY4" fmla="*/ 71919 h 339047"/>
                <a:gd name="connsiteX5" fmla="*/ 205483 w 1345915"/>
                <a:gd name="connsiteY5" fmla="*/ 82193 h 339047"/>
                <a:gd name="connsiteX6" fmla="*/ 246580 w 1345915"/>
                <a:gd name="connsiteY6" fmla="*/ 174660 h 339047"/>
                <a:gd name="connsiteX7" fmla="*/ 256854 w 1345915"/>
                <a:gd name="connsiteY7" fmla="*/ 205483 h 339047"/>
                <a:gd name="connsiteX8" fmla="*/ 287676 w 1345915"/>
                <a:gd name="connsiteY8" fmla="*/ 195209 h 339047"/>
                <a:gd name="connsiteX9" fmla="*/ 318499 w 1345915"/>
                <a:gd name="connsiteY9" fmla="*/ 164386 h 339047"/>
                <a:gd name="connsiteX10" fmla="*/ 349321 w 1345915"/>
                <a:gd name="connsiteY10" fmla="*/ 143838 h 339047"/>
                <a:gd name="connsiteX11" fmla="*/ 369870 w 1345915"/>
                <a:gd name="connsiteY11" fmla="*/ 123290 h 339047"/>
                <a:gd name="connsiteX12" fmla="*/ 400692 w 1345915"/>
                <a:gd name="connsiteY12" fmla="*/ 113015 h 339047"/>
                <a:gd name="connsiteX13" fmla="*/ 431515 w 1345915"/>
                <a:gd name="connsiteY13" fmla="*/ 154112 h 339047"/>
                <a:gd name="connsiteX14" fmla="*/ 472611 w 1345915"/>
                <a:gd name="connsiteY14" fmla="*/ 226031 h 339047"/>
                <a:gd name="connsiteX15" fmla="*/ 503434 w 1345915"/>
                <a:gd name="connsiteY15" fmla="*/ 256854 h 339047"/>
                <a:gd name="connsiteX16" fmla="*/ 523982 w 1345915"/>
                <a:gd name="connsiteY16" fmla="*/ 287676 h 339047"/>
                <a:gd name="connsiteX17" fmla="*/ 575353 w 1345915"/>
                <a:gd name="connsiteY17" fmla="*/ 339047 h 339047"/>
                <a:gd name="connsiteX18" fmla="*/ 606175 w 1345915"/>
                <a:gd name="connsiteY18" fmla="*/ 328773 h 339047"/>
                <a:gd name="connsiteX19" fmla="*/ 667820 w 1345915"/>
                <a:gd name="connsiteY19" fmla="*/ 226031 h 339047"/>
                <a:gd name="connsiteX20" fmla="*/ 678094 w 1345915"/>
                <a:gd name="connsiteY20" fmla="*/ 195209 h 339047"/>
                <a:gd name="connsiteX21" fmla="*/ 708917 w 1345915"/>
                <a:gd name="connsiteY21" fmla="*/ 215757 h 339047"/>
                <a:gd name="connsiteX22" fmla="*/ 739739 w 1345915"/>
                <a:gd name="connsiteY22" fmla="*/ 226031 h 339047"/>
                <a:gd name="connsiteX23" fmla="*/ 780836 w 1345915"/>
                <a:gd name="connsiteY23" fmla="*/ 267128 h 339047"/>
                <a:gd name="connsiteX24" fmla="*/ 842481 w 1345915"/>
                <a:gd name="connsiteY24" fmla="*/ 308224 h 339047"/>
                <a:gd name="connsiteX25" fmla="*/ 852755 w 1345915"/>
                <a:gd name="connsiteY25" fmla="*/ 256854 h 339047"/>
                <a:gd name="connsiteX26" fmla="*/ 893852 w 1345915"/>
                <a:gd name="connsiteY26" fmla="*/ 205483 h 339047"/>
                <a:gd name="connsiteX27" fmla="*/ 965771 w 1345915"/>
                <a:gd name="connsiteY27" fmla="*/ 246579 h 339047"/>
                <a:gd name="connsiteX28" fmla="*/ 1027416 w 1345915"/>
                <a:gd name="connsiteY28" fmla="*/ 287676 h 339047"/>
                <a:gd name="connsiteX29" fmla="*/ 1068512 w 1345915"/>
                <a:gd name="connsiteY29" fmla="*/ 226031 h 339047"/>
                <a:gd name="connsiteX30" fmla="*/ 1089061 w 1345915"/>
                <a:gd name="connsiteY30" fmla="*/ 143838 h 339047"/>
                <a:gd name="connsiteX31" fmla="*/ 1109609 w 1345915"/>
                <a:gd name="connsiteY31" fmla="*/ 113015 h 339047"/>
                <a:gd name="connsiteX32" fmla="*/ 1150706 w 1345915"/>
                <a:gd name="connsiteY32" fmla="*/ 143838 h 339047"/>
                <a:gd name="connsiteX33" fmla="*/ 1181528 w 1345915"/>
                <a:gd name="connsiteY33" fmla="*/ 164386 h 339047"/>
                <a:gd name="connsiteX34" fmla="*/ 1202076 w 1345915"/>
                <a:gd name="connsiteY34" fmla="*/ 102741 h 339047"/>
                <a:gd name="connsiteX35" fmla="*/ 1212351 w 1345915"/>
                <a:gd name="connsiteY35" fmla="*/ 71919 h 339047"/>
                <a:gd name="connsiteX36" fmla="*/ 1243173 w 1345915"/>
                <a:gd name="connsiteY36" fmla="*/ 82193 h 339047"/>
                <a:gd name="connsiteX37" fmla="*/ 1273995 w 1345915"/>
                <a:gd name="connsiteY37" fmla="*/ 113015 h 339047"/>
                <a:gd name="connsiteX38" fmla="*/ 1284270 w 1345915"/>
                <a:gd name="connsiteY38" fmla="*/ 82193 h 339047"/>
                <a:gd name="connsiteX39" fmla="*/ 1315092 w 1345915"/>
                <a:gd name="connsiteY39" fmla="*/ 71919 h 339047"/>
                <a:gd name="connsiteX40" fmla="*/ 1345915 w 1345915"/>
                <a:gd name="connsiteY40" fmla="*/ 41096 h 33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45915" h="339047">
                  <a:moveTo>
                    <a:pt x="0" y="0"/>
                  </a:moveTo>
                  <a:cubicBezTo>
                    <a:pt x="3425" y="10274"/>
                    <a:pt x="7647" y="20316"/>
                    <a:pt x="10274" y="30822"/>
                  </a:cubicBezTo>
                  <a:cubicBezTo>
                    <a:pt x="14509" y="47763"/>
                    <a:pt x="10861" y="67663"/>
                    <a:pt x="20548" y="82193"/>
                  </a:cubicBezTo>
                  <a:cubicBezTo>
                    <a:pt x="26555" y="91204"/>
                    <a:pt x="41097" y="89042"/>
                    <a:pt x="51371" y="92467"/>
                  </a:cubicBezTo>
                  <a:cubicBezTo>
                    <a:pt x="65907" y="87622"/>
                    <a:pt x="110388" y="71919"/>
                    <a:pt x="123290" y="71919"/>
                  </a:cubicBezTo>
                  <a:cubicBezTo>
                    <a:pt x="150901" y="71919"/>
                    <a:pt x="178085" y="78768"/>
                    <a:pt x="205483" y="82193"/>
                  </a:cubicBezTo>
                  <a:cubicBezTo>
                    <a:pt x="229936" y="155552"/>
                    <a:pt x="214016" y="125816"/>
                    <a:pt x="246580" y="174660"/>
                  </a:cubicBezTo>
                  <a:cubicBezTo>
                    <a:pt x="250005" y="184934"/>
                    <a:pt x="247167" y="200639"/>
                    <a:pt x="256854" y="205483"/>
                  </a:cubicBezTo>
                  <a:cubicBezTo>
                    <a:pt x="266540" y="210326"/>
                    <a:pt x="278665" y="201216"/>
                    <a:pt x="287676" y="195209"/>
                  </a:cubicBezTo>
                  <a:cubicBezTo>
                    <a:pt x="299766" y="187149"/>
                    <a:pt x="307337" y="173688"/>
                    <a:pt x="318499" y="164386"/>
                  </a:cubicBezTo>
                  <a:cubicBezTo>
                    <a:pt x="327985" y="156481"/>
                    <a:pt x="339679" y="151552"/>
                    <a:pt x="349321" y="143838"/>
                  </a:cubicBezTo>
                  <a:cubicBezTo>
                    <a:pt x="356885" y="137787"/>
                    <a:pt x="361564" y="128274"/>
                    <a:pt x="369870" y="123290"/>
                  </a:cubicBezTo>
                  <a:cubicBezTo>
                    <a:pt x="379156" y="117718"/>
                    <a:pt x="390418" y="116440"/>
                    <a:pt x="400692" y="113015"/>
                  </a:cubicBezTo>
                  <a:cubicBezTo>
                    <a:pt x="410966" y="126714"/>
                    <a:pt x="422439" y="139591"/>
                    <a:pt x="431515" y="154112"/>
                  </a:cubicBezTo>
                  <a:cubicBezTo>
                    <a:pt x="456639" y="194310"/>
                    <a:pt x="444330" y="192094"/>
                    <a:pt x="472611" y="226031"/>
                  </a:cubicBezTo>
                  <a:cubicBezTo>
                    <a:pt x="481913" y="237193"/>
                    <a:pt x="494132" y="245692"/>
                    <a:pt x="503434" y="256854"/>
                  </a:cubicBezTo>
                  <a:cubicBezTo>
                    <a:pt x="511339" y="266340"/>
                    <a:pt x="515851" y="278383"/>
                    <a:pt x="523982" y="287676"/>
                  </a:cubicBezTo>
                  <a:cubicBezTo>
                    <a:pt x="539929" y="305901"/>
                    <a:pt x="575353" y="339047"/>
                    <a:pt x="575353" y="339047"/>
                  </a:cubicBezTo>
                  <a:cubicBezTo>
                    <a:pt x="585627" y="335622"/>
                    <a:pt x="598517" y="336431"/>
                    <a:pt x="606175" y="328773"/>
                  </a:cubicBezTo>
                  <a:cubicBezTo>
                    <a:pt x="624437" y="310511"/>
                    <a:pt x="655658" y="254409"/>
                    <a:pt x="667820" y="226031"/>
                  </a:cubicBezTo>
                  <a:cubicBezTo>
                    <a:pt x="672086" y="216077"/>
                    <a:pt x="674669" y="205483"/>
                    <a:pt x="678094" y="195209"/>
                  </a:cubicBezTo>
                  <a:cubicBezTo>
                    <a:pt x="688368" y="202058"/>
                    <a:pt x="697872" y="210235"/>
                    <a:pt x="708917" y="215757"/>
                  </a:cubicBezTo>
                  <a:cubicBezTo>
                    <a:pt x="718603" y="220600"/>
                    <a:pt x="730926" y="219736"/>
                    <a:pt x="739739" y="226031"/>
                  </a:cubicBezTo>
                  <a:cubicBezTo>
                    <a:pt x="755504" y="237292"/>
                    <a:pt x="765708" y="255026"/>
                    <a:pt x="780836" y="267128"/>
                  </a:cubicBezTo>
                  <a:cubicBezTo>
                    <a:pt x="800120" y="282555"/>
                    <a:pt x="842481" y="308224"/>
                    <a:pt x="842481" y="308224"/>
                  </a:cubicBezTo>
                  <a:cubicBezTo>
                    <a:pt x="845906" y="291101"/>
                    <a:pt x="846624" y="273205"/>
                    <a:pt x="852755" y="256854"/>
                  </a:cubicBezTo>
                  <a:cubicBezTo>
                    <a:pt x="860532" y="236114"/>
                    <a:pt x="878804" y="220530"/>
                    <a:pt x="893852" y="205483"/>
                  </a:cubicBezTo>
                  <a:cubicBezTo>
                    <a:pt x="954404" y="225667"/>
                    <a:pt x="894688" y="202152"/>
                    <a:pt x="965771" y="246579"/>
                  </a:cubicBezTo>
                  <a:cubicBezTo>
                    <a:pt x="1032117" y="288046"/>
                    <a:pt x="985547" y="245809"/>
                    <a:pt x="1027416" y="287676"/>
                  </a:cubicBezTo>
                  <a:cubicBezTo>
                    <a:pt x="1041115" y="267128"/>
                    <a:pt x="1063669" y="250247"/>
                    <a:pt x="1068512" y="226031"/>
                  </a:cubicBezTo>
                  <a:cubicBezTo>
                    <a:pt x="1072421" y="206484"/>
                    <a:pt x="1078528" y="164904"/>
                    <a:pt x="1089061" y="143838"/>
                  </a:cubicBezTo>
                  <a:cubicBezTo>
                    <a:pt x="1094583" y="132794"/>
                    <a:pt x="1102760" y="123289"/>
                    <a:pt x="1109609" y="113015"/>
                  </a:cubicBezTo>
                  <a:cubicBezTo>
                    <a:pt x="1123308" y="123289"/>
                    <a:pt x="1136772" y="133885"/>
                    <a:pt x="1150706" y="143838"/>
                  </a:cubicBezTo>
                  <a:cubicBezTo>
                    <a:pt x="1160754" y="151015"/>
                    <a:pt x="1171886" y="172100"/>
                    <a:pt x="1181528" y="164386"/>
                  </a:cubicBezTo>
                  <a:cubicBezTo>
                    <a:pt x="1198441" y="150855"/>
                    <a:pt x="1195226" y="123289"/>
                    <a:pt x="1202076" y="102741"/>
                  </a:cubicBezTo>
                  <a:lnTo>
                    <a:pt x="1212351" y="71919"/>
                  </a:lnTo>
                  <a:cubicBezTo>
                    <a:pt x="1222625" y="75344"/>
                    <a:pt x="1234162" y="76186"/>
                    <a:pt x="1243173" y="82193"/>
                  </a:cubicBezTo>
                  <a:cubicBezTo>
                    <a:pt x="1255262" y="90253"/>
                    <a:pt x="1259465" y="113015"/>
                    <a:pt x="1273995" y="113015"/>
                  </a:cubicBezTo>
                  <a:cubicBezTo>
                    <a:pt x="1284825" y="113015"/>
                    <a:pt x="1276612" y="89851"/>
                    <a:pt x="1284270" y="82193"/>
                  </a:cubicBezTo>
                  <a:cubicBezTo>
                    <a:pt x="1291928" y="74535"/>
                    <a:pt x="1304818" y="75344"/>
                    <a:pt x="1315092" y="71919"/>
                  </a:cubicBezTo>
                  <a:lnTo>
                    <a:pt x="1345915" y="41096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473169" y="986319"/>
              <a:ext cx="5342058" cy="2300681"/>
            </a:xfrm>
            <a:custGeom>
              <a:avLst/>
              <a:gdLst>
                <a:gd name="connsiteX0" fmla="*/ 0 w 5342562"/>
                <a:gd name="connsiteY0" fmla="*/ 2075380 h 2301411"/>
                <a:gd name="connsiteX1" fmla="*/ 113016 w 5342562"/>
                <a:gd name="connsiteY1" fmla="*/ 2044557 h 2301411"/>
                <a:gd name="connsiteX2" fmla="*/ 143838 w 5342562"/>
                <a:gd name="connsiteY2" fmla="*/ 2024009 h 2301411"/>
                <a:gd name="connsiteX3" fmla="*/ 164387 w 5342562"/>
                <a:gd name="connsiteY3" fmla="*/ 2003461 h 2301411"/>
                <a:gd name="connsiteX4" fmla="*/ 256854 w 5342562"/>
                <a:gd name="connsiteY4" fmla="*/ 1972638 h 2301411"/>
                <a:gd name="connsiteX5" fmla="*/ 308225 w 5342562"/>
                <a:gd name="connsiteY5" fmla="*/ 1952090 h 2301411"/>
                <a:gd name="connsiteX6" fmla="*/ 339047 w 5342562"/>
                <a:gd name="connsiteY6" fmla="*/ 1931542 h 2301411"/>
                <a:gd name="connsiteX7" fmla="*/ 390418 w 5342562"/>
                <a:gd name="connsiteY7" fmla="*/ 1910993 h 2301411"/>
                <a:gd name="connsiteX8" fmla="*/ 503434 w 5342562"/>
                <a:gd name="connsiteY8" fmla="*/ 1869897 h 2301411"/>
                <a:gd name="connsiteX9" fmla="*/ 647272 w 5342562"/>
                <a:gd name="connsiteY9" fmla="*/ 1787703 h 2301411"/>
                <a:gd name="connsiteX10" fmla="*/ 719191 w 5342562"/>
                <a:gd name="connsiteY10" fmla="*/ 1736333 h 2301411"/>
                <a:gd name="connsiteX11" fmla="*/ 780836 w 5342562"/>
                <a:gd name="connsiteY11" fmla="*/ 1695236 h 2301411"/>
                <a:gd name="connsiteX12" fmla="*/ 832207 w 5342562"/>
                <a:gd name="connsiteY12" fmla="*/ 1654139 h 2301411"/>
                <a:gd name="connsiteX13" fmla="*/ 904126 w 5342562"/>
                <a:gd name="connsiteY13" fmla="*/ 1592494 h 2301411"/>
                <a:gd name="connsiteX14" fmla="*/ 965771 w 5342562"/>
                <a:gd name="connsiteY14" fmla="*/ 1551398 h 2301411"/>
                <a:gd name="connsiteX15" fmla="*/ 996593 w 5342562"/>
                <a:gd name="connsiteY15" fmla="*/ 1520575 h 2301411"/>
                <a:gd name="connsiteX16" fmla="*/ 1027416 w 5342562"/>
                <a:gd name="connsiteY16" fmla="*/ 1500027 h 2301411"/>
                <a:gd name="connsiteX17" fmla="*/ 1068513 w 5342562"/>
                <a:gd name="connsiteY17" fmla="*/ 1469205 h 2301411"/>
                <a:gd name="connsiteX18" fmla="*/ 1089061 w 5342562"/>
                <a:gd name="connsiteY18" fmla="*/ 1448656 h 2301411"/>
                <a:gd name="connsiteX19" fmla="*/ 1150706 w 5342562"/>
                <a:gd name="connsiteY19" fmla="*/ 1407560 h 2301411"/>
                <a:gd name="connsiteX20" fmla="*/ 1181528 w 5342562"/>
                <a:gd name="connsiteY20" fmla="*/ 1376737 h 2301411"/>
                <a:gd name="connsiteX21" fmla="*/ 1294544 w 5342562"/>
                <a:gd name="connsiteY21" fmla="*/ 1273996 h 2301411"/>
                <a:gd name="connsiteX22" fmla="*/ 1325366 w 5342562"/>
                <a:gd name="connsiteY22" fmla="*/ 1232899 h 2301411"/>
                <a:gd name="connsiteX23" fmla="*/ 1407560 w 5342562"/>
                <a:gd name="connsiteY23" fmla="*/ 1150706 h 2301411"/>
                <a:gd name="connsiteX24" fmla="*/ 1438382 w 5342562"/>
                <a:gd name="connsiteY24" fmla="*/ 1109609 h 2301411"/>
                <a:gd name="connsiteX25" fmla="*/ 1489753 w 5342562"/>
                <a:gd name="connsiteY25" fmla="*/ 1058238 h 2301411"/>
                <a:gd name="connsiteX26" fmla="*/ 1500027 w 5342562"/>
                <a:gd name="connsiteY26" fmla="*/ 1027416 h 2301411"/>
                <a:gd name="connsiteX27" fmla="*/ 1561672 w 5342562"/>
                <a:gd name="connsiteY27" fmla="*/ 965771 h 2301411"/>
                <a:gd name="connsiteX28" fmla="*/ 1592495 w 5342562"/>
                <a:gd name="connsiteY28" fmla="*/ 934948 h 2301411"/>
                <a:gd name="connsiteX29" fmla="*/ 1664414 w 5342562"/>
                <a:gd name="connsiteY29" fmla="*/ 832207 h 2301411"/>
                <a:gd name="connsiteX30" fmla="*/ 1695236 w 5342562"/>
                <a:gd name="connsiteY30" fmla="*/ 801384 h 2301411"/>
                <a:gd name="connsiteX31" fmla="*/ 1736333 w 5342562"/>
                <a:gd name="connsiteY31" fmla="*/ 750014 h 2301411"/>
                <a:gd name="connsiteX32" fmla="*/ 1746607 w 5342562"/>
                <a:gd name="connsiteY32" fmla="*/ 719191 h 2301411"/>
                <a:gd name="connsiteX33" fmla="*/ 1787704 w 5342562"/>
                <a:gd name="connsiteY33" fmla="*/ 688369 h 2301411"/>
                <a:gd name="connsiteX34" fmla="*/ 1808252 w 5342562"/>
                <a:gd name="connsiteY34" fmla="*/ 667820 h 2301411"/>
                <a:gd name="connsiteX35" fmla="*/ 1839074 w 5342562"/>
                <a:gd name="connsiteY35" fmla="*/ 647272 h 2301411"/>
                <a:gd name="connsiteX36" fmla="*/ 1900719 w 5342562"/>
                <a:gd name="connsiteY36" fmla="*/ 585627 h 2301411"/>
                <a:gd name="connsiteX37" fmla="*/ 1952090 w 5342562"/>
                <a:gd name="connsiteY37" fmla="*/ 534256 h 2301411"/>
                <a:gd name="connsiteX38" fmla="*/ 2003461 w 5342562"/>
                <a:gd name="connsiteY38" fmla="*/ 462337 h 2301411"/>
                <a:gd name="connsiteX39" fmla="*/ 2034283 w 5342562"/>
                <a:gd name="connsiteY39" fmla="*/ 431515 h 2301411"/>
                <a:gd name="connsiteX40" fmla="*/ 2054832 w 5342562"/>
                <a:gd name="connsiteY40" fmla="*/ 400692 h 2301411"/>
                <a:gd name="connsiteX41" fmla="*/ 2085654 w 5342562"/>
                <a:gd name="connsiteY41" fmla="*/ 359596 h 2301411"/>
                <a:gd name="connsiteX42" fmla="*/ 2116477 w 5342562"/>
                <a:gd name="connsiteY42" fmla="*/ 328773 h 2301411"/>
                <a:gd name="connsiteX43" fmla="*/ 2137025 w 5342562"/>
                <a:gd name="connsiteY43" fmla="*/ 287677 h 2301411"/>
                <a:gd name="connsiteX44" fmla="*/ 2167847 w 5342562"/>
                <a:gd name="connsiteY44" fmla="*/ 256854 h 2301411"/>
                <a:gd name="connsiteX45" fmla="*/ 2208944 w 5342562"/>
                <a:gd name="connsiteY45" fmla="*/ 195209 h 2301411"/>
                <a:gd name="connsiteX46" fmla="*/ 2229492 w 5342562"/>
                <a:gd name="connsiteY46" fmla="*/ 164387 h 2301411"/>
                <a:gd name="connsiteX47" fmla="*/ 2250041 w 5342562"/>
                <a:gd name="connsiteY47" fmla="*/ 143838 h 2301411"/>
                <a:gd name="connsiteX48" fmla="*/ 2270589 w 5342562"/>
                <a:gd name="connsiteY48" fmla="*/ 113016 h 2301411"/>
                <a:gd name="connsiteX49" fmla="*/ 2363056 w 5342562"/>
                <a:gd name="connsiteY49" fmla="*/ 41097 h 2301411"/>
                <a:gd name="connsiteX50" fmla="*/ 2424701 w 5342562"/>
                <a:gd name="connsiteY50" fmla="*/ 20548 h 2301411"/>
                <a:gd name="connsiteX51" fmla="*/ 2496620 w 5342562"/>
                <a:gd name="connsiteY51" fmla="*/ 0 h 2301411"/>
                <a:gd name="connsiteX52" fmla="*/ 2845942 w 5342562"/>
                <a:gd name="connsiteY52" fmla="*/ 20548 h 2301411"/>
                <a:gd name="connsiteX53" fmla="*/ 2948683 w 5342562"/>
                <a:gd name="connsiteY53" fmla="*/ 61645 h 2301411"/>
                <a:gd name="connsiteX54" fmla="*/ 2979506 w 5342562"/>
                <a:gd name="connsiteY54" fmla="*/ 71919 h 2301411"/>
                <a:gd name="connsiteX55" fmla="*/ 3030877 w 5342562"/>
                <a:gd name="connsiteY55" fmla="*/ 123290 h 2301411"/>
                <a:gd name="connsiteX56" fmla="*/ 3061699 w 5342562"/>
                <a:gd name="connsiteY56" fmla="*/ 143838 h 2301411"/>
                <a:gd name="connsiteX57" fmla="*/ 3102796 w 5342562"/>
                <a:gd name="connsiteY57" fmla="*/ 184935 h 2301411"/>
                <a:gd name="connsiteX58" fmla="*/ 3133618 w 5342562"/>
                <a:gd name="connsiteY58" fmla="*/ 246580 h 2301411"/>
                <a:gd name="connsiteX59" fmla="*/ 3164441 w 5342562"/>
                <a:gd name="connsiteY59" fmla="*/ 267128 h 2301411"/>
                <a:gd name="connsiteX60" fmla="*/ 3226086 w 5342562"/>
                <a:gd name="connsiteY60" fmla="*/ 349321 h 2301411"/>
                <a:gd name="connsiteX61" fmla="*/ 3246634 w 5342562"/>
                <a:gd name="connsiteY61" fmla="*/ 390418 h 2301411"/>
                <a:gd name="connsiteX62" fmla="*/ 3298005 w 5342562"/>
                <a:gd name="connsiteY62" fmla="*/ 452063 h 2301411"/>
                <a:gd name="connsiteX63" fmla="*/ 3328827 w 5342562"/>
                <a:gd name="connsiteY63" fmla="*/ 493160 h 2301411"/>
                <a:gd name="connsiteX64" fmla="*/ 3380198 w 5342562"/>
                <a:gd name="connsiteY64" fmla="*/ 554805 h 2301411"/>
                <a:gd name="connsiteX65" fmla="*/ 3431569 w 5342562"/>
                <a:gd name="connsiteY65" fmla="*/ 585627 h 2301411"/>
                <a:gd name="connsiteX66" fmla="*/ 3462391 w 5342562"/>
                <a:gd name="connsiteY66" fmla="*/ 616450 h 2301411"/>
                <a:gd name="connsiteX67" fmla="*/ 3493214 w 5342562"/>
                <a:gd name="connsiteY67" fmla="*/ 636998 h 2301411"/>
                <a:gd name="connsiteX68" fmla="*/ 3524036 w 5342562"/>
                <a:gd name="connsiteY68" fmla="*/ 667820 h 2301411"/>
                <a:gd name="connsiteX69" fmla="*/ 3575407 w 5342562"/>
                <a:gd name="connsiteY69" fmla="*/ 688369 h 2301411"/>
                <a:gd name="connsiteX70" fmla="*/ 3595955 w 5342562"/>
                <a:gd name="connsiteY70" fmla="*/ 719191 h 2301411"/>
                <a:gd name="connsiteX71" fmla="*/ 3678148 w 5342562"/>
                <a:gd name="connsiteY71" fmla="*/ 770562 h 2301411"/>
                <a:gd name="connsiteX72" fmla="*/ 3698697 w 5342562"/>
                <a:gd name="connsiteY72" fmla="*/ 791110 h 2301411"/>
                <a:gd name="connsiteX73" fmla="*/ 3729519 w 5342562"/>
                <a:gd name="connsiteY73" fmla="*/ 811659 h 2301411"/>
                <a:gd name="connsiteX74" fmla="*/ 3750068 w 5342562"/>
                <a:gd name="connsiteY74" fmla="*/ 832207 h 2301411"/>
                <a:gd name="connsiteX75" fmla="*/ 3780890 w 5342562"/>
                <a:gd name="connsiteY75" fmla="*/ 852755 h 2301411"/>
                <a:gd name="connsiteX76" fmla="*/ 3821987 w 5342562"/>
                <a:gd name="connsiteY76" fmla="*/ 883578 h 2301411"/>
                <a:gd name="connsiteX77" fmla="*/ 3863083 w 5342562"/>
                <a:gd name="connsiteY77" fmla="*/ 904126 h 2301411"/>
                <a:gd name="connsiteX78" fmla="*/ 3883632 w 5342562"/>
                <a:gd name="connsiteY78" fmla="*/ 924674 h 2301411"/>
                <a:gd name="connsiteX79" fmla="*/ 3945277 w 5342562"/>
                <a:gd name="connsiteY79" fmla="*/ 945223 h 2301411"/>
                <a:gd name="connsiteX80" fmla="*/ 4037744 w 5342562"/>
                <a:gd name="connsiteY80" fmla="*/ 976045 h 2301411"/>
                <a:gd name="connsiteX81" fmla="*/ 4068566 w 5342562"/>
                <a:gd name="connsiteY81" fmla="*/ 986319 h 2301411"/>
                <a:gd name="connsiteX82" fmla="*/ 4150760 w 5342562"/>
                <a:gd name="connsiteY82" fmla="*/ 1006868 h 2301411"/>
                <a:gd name="connsiteX83" fmla="*/ 4202131 w 5342562"/>
                <a:gd name="connsiteY83" fmla="*/ 1099335 h 2301411"/>
                <a:gd name="connsiteX84" fmla="*/ 4263775 w 5342562"/>
                <a:gd name="connsiteY84" fmla="*/ 1140432 h 2301411"/>
                <a:gd name="connsiteX85" fmla="*/ 4325420 w 5342562"/>
                <a:gd name="connsiteY85" fmla="*/ 1160980 h 2301411"/>
                <a:gd name="connsiteX86" fmla="*/ 4356243 w 5342562"/>
                <a:gd name="connsiteY86" fmla="*/ 1181528 h 2301411"/>
                <a:gd name="connsiteX87" fmla="*/ 4428162 w 5342562"/>
                <a:gd name="connsiteY87" fmla="*/ 1202077 h 2301411"/>
                <a:gd name="connsiteX88" fmla="*/ 4469259 w 5342562"/>
                <a:gd name="connsiteY88" fmla="*/ 1222625 h 2301411"/>
                <a:gd name="connsiteX89" fmla="*/ 4500081 w 5342562"/>
                <a:gd name="connsiteY89" fmla="*/ 1243173 h 2301411"/>
                <a:gd name="connsiteX90" fmla="*/ 4541178 w 5342562"/>
                <a:gd name="connsiteY90" fmla="*/ 1253447 h 2301411"/>
                <a:gd name="connsiteX91" fmla="*/ 4592548 w 5342562"/>
                <a:gd name="connsiteY91" fmla="*/ 1294544 h 2301411"/>
                <a:gd name="connsiteX92" fmla="*/ 4623371 w 5342562"/>
                <a:gd name="connsiteY92" fmla="*/ 1325366 h 2301411"/>
                <a:gd name="connsiteX93" fmla="*/ 4664468 w 5342562"/>
                <a:gd name="connsiteY93" fmla="*/ 1345915 h 2301411"/>
                <a:gd name="connsiteX94" fmla="*/ 4726113 w 5342562"/>
                <a:gd name="connsiteY94" fmla="*/ 1407560 h 2301411"/>
                <a:gd name="connsiteX95" fmla="*/ 4767209 w 5342562"/>
                <a:gd name="connsiteY95" fmla="*/ 1428108 h 2301411"/>
                <a:gd name="connsiteX96" fmla="*/ 4818580 w 5342562"/>
                <a:gd name="connsiteY96" fmla="*/ 1489753 h 2301411"/>
                <a:gd name="connsiteX97" fmla="*/ 4869951 w 5342562"/>
                <a:gd name="connsiteY97" fmla="*/ 1551398 h 2301411"/>
                <a:gd name="connsiteX98" fmla="*/ 4900773 w 5342562"/>
                <a:gd name="connsiteY98" fmla="*/ 1602769 h 2301411"/>
                <a:gd name="connsiteX99" fmla="*/ 4921322 w 5342562"/>
                <a:gd name="connsiteY99" fmla="*/ 1674688 h 2301411"/>
                <a:gd name="connsiteX100" fmla="*/ 4962418 w 5342562"/>
                <a:gd name="connsiteY100" fmla="*/ 1736333 h 2301411"/>
                <a:gd name="connsiteX101" fmla="*/ 5003515 w 5342562"/>
                <a:gd name="connsiteY101" fmla="*/ 1839074 h 2301411"/>
                <a:gd name="connsiteX102" fmla="*/ 5034337 w 5342562"/>
                <a:gd name="connsiteY102" fmla="*/ 1921268 h 2301411"/>
                <a:gd name="connsiteX103" fmla="*/ 5054886 w 5342562"/>
                <a:gd name="connsiteY103" fmla="*/ 1941816 h 2301411"/>
                <a:gd name="connsiteX104" fmla="*/ 5075434 w 5342562"/>
                <a:gd name="connsiteY104" fmla="*/ 1972638 h 2301411"/>
                <a:gd name="connsiteX105" fmla="*/ 5116531 w 5342562"/>
                <a:gd name="connsiteY105" fmla="*/ 2013735 h 2301411"/>
                <a:gd name="connsiteX106" fmla="*/ 5167901 w 5342562"/>
                <a:gd name="connsiteY106" fmla="*/ 2075380 h 2301411"/>
                <a:gd name="connsiteX107" fmla="*/ 5198724 w 5342562"/>
                <a:gd name="connsiteY107" fmla="*/ 2126751 h 2301411"/>
                <a:gd name="connsiteX108" fmla="*/ 5219272 w 5342562"/>
                <a:gd name="connsiteY108" fmla="*/ 2167847 h 2301411"/>
                <a:gd name="connsiteX109" fmla="*/ 5270643 w 5342562"/>
                <a:gd name="connsiteY109" fmla="*/ 2208944 h 2301411"/>
                <a:gd name="connsiteX110" fmla="*/ 5301465 w 5342562"/>
                <a:gd name="connsiteY110" fmla="*/ 2250041 h 2301411"/>
                <a:gd name="connsiteX111" fmla="*/ 5322014 w 5342562"/>
                <a:gd name="connsiteY111" fmla="*/ 2270589 h 2301411"/>
                <a:gd name="connsiteX112" fmla="*/ 5332288 w 5342562"/>
                <a:gd name="connsiteY112" fmla="*/ 2301411 h 2301411"/>
                <a:gd name="connsiteX113" fmla="*/ 5342562 w 5342562"/>
                <a:gd name="connsiteY113" fmla="*/ 2291137 h 230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5342562" h="2301411">
                  <a:moveTo>
                    <a:pt x="0" y="2075380"/>
                  </a:moveTo>
                  <a:cubicBezTo>
                    <a:pt x="27572" y="2069866"/>
                    <a:pt x="90668" y="2059456"/>
                    <a:pt x="113016" y="2044557"/>
                  </a:cubicBezTo>
                  <a:cubicBezTo>
                    <a:pt x="123290" y="2037708"/>
                    <a:pt x="134196" y="2031723"/>
                    <a:pt x="143838" y="2024009"/>
                  </a:cubicBezTo>
                  <a:cubicBezTo>
                    <a:pt x="151402" y="2017958"/>
                    <a:pt x="155569" y="2007469"/>
                    <a:pt x="164387" y="2003461"/>
                  </a:cubicBezTo>
                  <a:cubicBezTo>
                    <a:pt x="193964" y="1990017"/>
                    <a:pt x="226688" y="1984704"/>
                    <a:pt x="256854" y="1972638"/>
                  </a:cubicBezTo>
                  <a:cubicBezTo>
                    <a:pt x="273978" y="1965789"/>
                    <a:pt x="291729" y="1960338"/>
                    <a:pt x="308225" y="1952090"/>
                  </a:cubicBezTo>
                  <a:cubicBezTo>
                    <a:pt x="319269" y="1946568"/>
                    <a:pt x="328003" y="1937064"/>
                    <a:pt x="339047" y="1931542"/>
                  </a:cubicBezTo>
                  <a:cubicBezTo>
                    <a:pt x="355543" y="1923294"/>
                    <a:pt x="373086" y="1917296"/>
                    <a:pt x="390418" y="1910993"/>
                  </a:cubicBezTo>
                  <a:cubicBezTo>
                    <a:pt x="441285" y="1892496"/>
                    <a:pt x="456027" y="1891777"/>
                    <a:pt x="503434" y="1869897"/>
                  </a:cubicBezTo>
                  <a:cubicBezTo>
                    <a:pt x="533366" y="1856082"/>
                    <a:pt x="620083" y="1814891"/>
                    <a:pt x="647272" y="1787703"/>
                  </a:cubicBezTo>
                  <a:cubicBezTo>
                    <a:pt x="688925" y="1746051"/>
                    <a:pt x="665099" y="1763379"/>
                    <a:pt x="719191" y="1736333"/>
                  </a:cubicBezTo>
                  <a:cubicBezTo>
                    <a:pt x="770777" y="1658952"/>
                    <a:pt x="701224" y="1748310"/>
                    <a:pt x="780836" y="1695236"/>
                  </a:cubicBezTo>
                  <a:cubicBezTo>
                    <a:pt x="873788" y="1633269"/>
                    <a:pt x="731434" y="1687732"/>
                    <a:pt x="832207" y="1654139"/>
                  </a:cubicBezTo>
                  <a:cubicBezTo>
                    <a:pt x="867680" y="1618666"/>
                    <a:pt x="860194" y="1623246"/>
                    <a:pt x="904126" y="1592494"/>
                  </a:cubicBezTo>
                  <a:cubicBezTo>
                    <a:pt x="924358" y="1578332"/>
                    <a:pt x="948309" y="1568861"/>
                    <a:pt x="965771" y="1551398"/>
                  </a:cubicBezTo>
                  <a:cubicBezTo>
                    <a:pt x="976045" y="1541124"/>
                    <a:pt x="985431" y="1529877"/>
                    <a:pt x="996593" y="1520575"/>
                  </a:cubicBezTo>
                  <a:cubicBezTo>
                    <a:pt x="1006079" y="1512670"/>
                    <a:pt x="1017368" y="1507204"/>
                    <a:pt x="1027416" y="1500027"/>
                  </a:cubicBezTo>
                  <a:cubicBezTo>
                    <a:pt x="1041350" y="1490074"/>
                    <a:pt x="1055358" y="1480167"/>
                    <a:pt x="1068513" y="1469205"/>
                  </a:cubicBezTo>
                  <a:cubicBezTo>
                    <a:pt x="1075954" y="1463004"/>
                    <a:pt x="1081312" y="1454468"/>
                    <a:pt x="1089061" y="1448656"/>
                  </a:cubicBezTo>
                  <a:cubicBezTo>
                    <a:pt x="1108818" y="1433838"/>
                    <a:pt x="1133244" y="1425023"/>
                    <a:pt x="1150706" y="1407560"/>
                  </a:cubicBezTo>
                  <a:cubicBezTo>
                    <a:pt x="1160980" y="1397286"/>
                    <a:pt x="1170496" y="1386193"/>
                    <a:pt x="1181528" y="1376737"/>
                  </a:cubicBezTo>
                  <a:cubicBezTo>
                    <a:pt x="1235390" y="1330570"/>
                    <a:pt x="1238944" y="1348131"/>
                    <a:pt x="1294544" y="1273996"/>
                  </a:cubicBezTo>
                  <a:cubicBezTo>
                    <a:pt x="1304818" y="1260297"/>
                    <a:pt x="1313795" y="1245522"/>
                    <a:pt x="1325366" y="1232899"/>
                  </a:cubicBezTo>
                  <a:cubicBezTo>
                    <a:pt x="1351548" y="1204337"/>
                    <a:pt x="1384313" y="1181703"/>
                    <a:pt x="1407560" y="1150706"/>
                  </a:cubicBezTo>
                  <a:cubicBezTo>
                    <a:pt x="1417834" y="1137007"/>
                    <a:pt x="1427006" y="1122407"/>
                    <a:pt x="1438382" y="1109609"/>
                  </a:cubicBezTo>
                  <a:cubicBezTo>
                    <a:pt x="1454470" y="1091509"/>
                    <a:pt x="1489753" y="1058238"/>
                    <a:pt x="1489753" y="1058238"/>
                  </a:cubicBezTo>
                  <a:cubicBezTo>
                    <a:pt x="1493178" y="1047964"/>
                    <a:pt x="1493378" y="1035964"/>
                    <a:pt x="1500027" y="1027416"/>
                  </a:cubicBezTo>
                  <a:cubicBezTo>
                    <a:pt x="1517868" y="1004478"/>
                    <a:pt x="1541124" y="986319"/>
                    <a:pt x="1561672" y="965771"/>
                  </a:cubicBezTo>
                  <a:cubicBezTo>
                    <a:pt x="1571946" y="955497"/>
                    <a:pt x="1584435" y="947038"/>
                    <a:pt x="1592495" y="934948"/>
                  </a:cubicBezTo>
                  <a:cubicBezTo>
                    <a:pt x="1610188" y="908408"/>
                    <a:pt x="1641586" y="858839"/>
                    <a:pt x="1664414" y="832207"/>
                  </a:cubicBezTo>
                  <a:cubicBezTo>
                    <a:pt x="1673870" y="821175"/>
                    <a:pt x="1685934" y="812546"/>
                    <a:pt x="1695236" y="801384"/>
                  </a:cubicBezTo>
                  <a:cubicBezTo>
                    <a:pt x="1760023" y="723638"/>
                    <a:pt x="1676563" y="809781"/>
                    <a:pt x="1736333" y="750014"/>
                  </a:cubicBezTo>
                  <a:cubicBezTo>
                    <a:pt x="1739758" y="739740"/>
                    <a:pt x="1739674" y="727511"/>
                    <a:pt x="1746607" y="719191"/>
                  </a:cubicBezTo>
                  <a:cubicBezTo>
                    <a:pt x="1757569" y="706036"/>
                    <a:pt x="1774549" y="699331"/>
                    <a:pt x="1787704" y="688369"/>
                  </a:cubicBezTo>
                  <a:cubicBezTo>
                    <a:pt x="1795145" y="682168"/>
                    <a:pt x="1800688" y="673871"/>
                    <a:pt x="1808252" y="667820"/>
                  </a:cubicBezTo>
                  <a:cubicBezTo>
                    <a:pt x="1817894" y="660106"/>
                    <a:pt x="1830343" y="656003"/>
                    <a:pt x="1839074" y="647272"/>
                  </a:cubicBezTo>
                  <a:cubicBezTo>
                    <a:pt x="1915536" y="570810"/>
                    <a:pt x="1828081" y="634052"/>
                    <a:pt x="1900719" y="585627"/>
                  </a:cubicBezTo>
                  <a:cubicBezTo>
                    <a:pt x="1955516" y="503435"/>
                    <a:pt x="1883595" y="602751"/>
                    <a:pt x="1952090" y="534256"/>
                  </a:cubicBezTo>
                  <a:cubicBezTo>
                    <a:pt x="1989116" y="497230"/>
                    <a:pt x="1974285" y="497349"/>
                    <a:pt x="2003461" y="462337"/>
                  </a:cubicBezTo>
                  <a:cubicBezTo>
                    <a:pt x="2012763" y="451175"/>
                    <a:pt x="2024981" y="442677"/>
                    <a:pt x="2034283" y="431515"/>
                  </a:cubicBezTo>
                  <a:cubicBezTo>
                    <a:pt x="2042188" y="422029"/>
                    <a:pt x="2047655" y="410740"/>
                    <a:pt x="2054832" y="400692"/>
                  </a:cubicBezTo>
                  <a:cubicBezTo>
                    <a:pt x="2064785" y="386758"/>
                    <a:pt x="2074510" y="372597"/>
                    <a:pt x="2085654" y="359596"/>
                  </a:cubicBezTo>
                  <a:cubicBezTo>
                    <a:pt x="2095110" y="348564"/>
                    <a:pt x="2108032" y="340597"/>
                    <a:pt x="2116477" y="328773"/>
                  </a:cubicBezTo>
                  <a:cubicBezTo>
                    <a:pt x="2125379" y="316310"/>
                    <a:pt x="2128123" y="300140"/>
                    <a:pt x="2137025" y="287677"/>
                  </a:cubicBezTo>
                  <a:cubicBezTo>
                    <a:pt x="2145470" y="275854"/>
                    <a:pt x="2158927" y="268323"/>
                    <a:pt x="2167847" y="256854"/>
                  </a:cubicBezTo>
                  <a:cubicBezTo>
                    <a:pt x="2183009" y="237360"/>
                    <a:pt x="2195245" y="215757"/>
                    <a:pt x="2208944" y="195209"/>
                  </a:cubicBezTo>
                  <a:cubicBezTo>
                    <a:pt x="2215793" y="184935"/>
                    <a:pt x="2220761" y="173118"/>
                    <a:pt x="2229492" y="164387"/>
                  </a:cubicBezTo>
                  <a:cubicBezTo>
                    <a:pt x="2236342" y="157537"/>
                    <a:pt x="2243990" y="151402"/>
                    <a:pt x="2250041" y="143838"/>
                  </a:cubicBezTo>
                  <a:cubicBezTo>
                    <a:pt x="2257755" y="134196"/>
                    <a:pt x="2262684" y="122502"/>
                    <a:pt x="2270589" y="113016"/>
                  </a:cubicBezTo>
                  <a:cubicBezTo>
                    <a:pt x="2291048" y="88465"/>
                    <a:pt x="2336616" y="49911"/>
                    <a:pt x="2363056" y="41097"/>
                  </a:cubicBezTo>
                  <a:cubicBezTo>
                    <a:pt x="2383604" y="34247"/>
                    <a:pt x="2403688" y="25801"/>
                    <a:pt x="2424701" y="20548"/>
                  </a:cubicBezTo>
                  <a:cubicBezTo>
                    <a:pt x="2476304" y="7647"/>
                    <a:pt x="2452402" y="14739"/>
                    <a:pt x="2496620" y="0"/>
                  </a:cubicBezTo>
                  <a:cubicBezTo>
                    <a:pt x="2512849" y="676"/>
                    <a:pt x="2772106" y="6704"/>
                    <a:pt x="2845942" y="20548"/>
                  </a:cubicBezTo>
                  <a:cubicBezTo>
                    <a:pt x="2901373" y="30941"/>
                    <a:pt x="2902881" y="42016"/>
                    <a:pt x="2948683" y="61645"/>
                  </a:cubicBezTo>
                  <a:cubicBezTo>
                    <a:pt x="2958637" y="65911"/>
                    <a:pt x="2969232" y="68494"/>
                    <a:pt x="2979506" y="71919"/>
                  </a:cubicBezTo>
                  <a:cubicBezTo>
                    <a:pt x="2996630" y="89043"/>
                    <a:pt x="3010728" y="109857"/>
                    <a:pt x="3030877" y="123290"/>
                  </a:cubicBezTo>
                  <a:cubicBezTo>
                    <a:pt x="3041151" y="130139"/>
                    <a:pt x="3052324" y="135802"/>
                    <a:pt x="3061699" y="143838"/>
                  </a:cubicBezTo>
                  <a:cubicBezTo>
                    <a:pt x="3076408" y="156446"/>
                    <a:pt x="3102796" y="184935"/>
                    <a:pt x="3102796" y="184935"/>
                  </a:cubicBezTo>
                  <a:cubicBezTo>
                    <a:pt x="3111152" y="210002"/>
                    <a:pt x="3113702" y="226664"/>
                    <a:pt x="3133618" y="246580"/>
                  </a:cubicBezTo>
                  <a:cubicBezTo>
                    <a:pt x="3142349" y="255311"/>
                    <a:pt x="3154167" y="260279"/>
                    <a:pt x="3164441" y="267128"/>
                  </a:cubicBezTo>
                  <a:cubicBezTo>
                    <a:pt x="3210910" y="336833"/>
                    <a:pt x="3188074" y="311311"/>
                    <a:pt x="3226086" y="349321"/>
                  </a:cubicBezTo>
                  <a:cubicBezTo>
                    <a:pt x="3232935" y="363020"/>
                    <a:pt x="3238517" y="377430"/>
                    <a:pt x="3246634" y="390418"/>
                  </a:cubicBezTo>
                  <a:cubicBezTo>
                    <a:pt x="3287716" y="456151"/>
                    <a:pt x="3262831" y="409855"/>
                    <a:pt x="3298005" y="452063"/>
                  </a:cubicBezTo>
                  <a:cubicBezTo>
                    <a:pt x="3308967" y="465218"/>
                    <a:pt x="3318874" y="479226"/>
                    <a:pt x="3328827" y="493160"/>
                  </a:cubicBezTo>
                  <a:cubicBezTo>
                    <a:pt x="3348907" y="521272"/>
                    <a:pt x="3350679" y="532666"/>
                    <a:pt x="3380198" y="554805"/>
                  </a:cubicBezTo>
                  <a:cubicBezTo>
                    <a:pt x="3396174" y="566787"/>
                    <a:pt x="3415594" y="573645"/>
                    <a:pt x="3431569" y="585627"/>
                  </a:cubicBezTo>
                  <a:cubicBezTo>
                    <a:pt x="3443193" y="594345"/>
                    <a:pt x="3451229" y="607148"/>
                    <a:pt x="3462391" y="616450"/>
                  </a:cubicBezTo>
                  <a:cubicBezTo>
                    <a:pt x="3471877" y="624355"/>
                    <a:pt x="3483728" y="629093"/>
                    <a:pt x="3493214" y="636998"/>
                  </a:cubicBezTo>
                  <a:cubicBezTo>
                    <a:pt x="3504376" y="646300"/>
                    <a:pt x="3511715" y="660119"/>
                    <a:pt x="3524036" y="667820"/>
                  </a:cubicBezTo>
                  <a:cubicBezTo>
                    <a:pt x="3539675" y="677595"/>
                    <a:pt x="3558283" y="681519"/>
                    <a:pt x="3575407" y="688369"/>
                  </a:cubicBezTo>
                  <a:cubicBezTo>
                    <a:pt x="3582256" y="698643"/>
                    <a:pt x="3587224" y="710460"/>
                    <a:pt x="3595955" y="719191"/>
                  </a:cubicBezTo>
                  <a:cubicBezTo>
                    <a:pt x="3640828" y="764064"/>
                    <a:pt x="3629318" y="738009"/>
                    <a:pt x="3678148" y="770562"/>
                  </a:cubicBezTo>
                  <a:cubicBezTo>
                    <a:pt x="3686208" y="775935"/>
                    <a:pt x="3691133" y="785059"/>
                    <a:pt x="3698697" y="791110"/>
                  </a:cubicBezTo>
                  <a:cubicBezTo>
                    <a:pt x="3708339" y="798824"/>
                    <a:pt x="3719877" y="803945"/>
                    <a:pt x="3729519" y="811659"/>
                  </a:cubicBezTo>
                  <a:cubicBezTo>
                    <a:pt x="3737083" y="817710"/>
                    <a:pt x="3742504" y="826156"/>
                    <a:pt x="3750068" y="832207"/>
                  </a:cubicBezTo>
                  <a:cubicBezTo>
                    <a:pt x="3759710" y="839921"/>
                    <a:pt x="3770842" y="845578"/>
                    <a:pt x="3780890" y="852755"/>
                  </a:cubicBezTo>
                  <a:cubicBezTo>
                    <a:pt x="3794824" y="862708"/>
                    <a:pt x="3807466" y="874502"/>
                    <a:pt x="3821987" y="883578"/>
                  </a:cubicBezTo>
                  <a:cubicBezTo>
                    <a:pt x="3834975" y="891695"/>
                    <a:pt x="3850340" y="895631"/>
                    <a:pt x="3863083" y="904126"/>
                  </a:cubicBezTo>
                  <a:cubicBezTo>
                    <a:pt x="3871143" y="909499"/>
                    <a:pt x="3874968" y="920342"/>
                    <a:pt x="3883632" y="924674"/>
                  </a:cubicBezTo>
                  <a:cubicBezTo>
                    <a:pt x="3903005" y="934361"/>
                    <a:pt x="3924729" y="938373"/>
                    <a:pt x="3945277" y="945223"/>
                  </a:cubicBezTo>
                  <a:lnTo>
                    <a:pt x="4037744" y="976045"/>
                  </a:lnTo>
                  <a:cubicBezTo>
                    <a:pt x="4048018" y="979470"/>
                    <a:pt x="4057947" y="984195"/>
                    <a:pt x="4068566" y="986319"/>
                  </a:cubicBezTo>
                  <a:cubicBezTo>
                    <a:pt x="4130557" y="998717"/>
                    <a:pt x="4103370" y="991070"/>
                    <a:pt x="4150760" y="1006868"/>
                  </a:cubicBezTo>
                  <a:cubicBezTo>
                    <a:pt x="4161467" y="1038988"/>
                    <a:pt x="4171849" y="1079147"/>
                    <a:pt x="4202131" y="1099335"/>
                  </a:cubicBezTo>
                  <a:cubicBezTo>
                    <a:pt x="4222679" y="1113034"/>
                    <a:pt x="4240346" y="1132623"/>
                    <a:pt x="4263775" y="1140432"/>
                  </a:cubicBezTo>
                  <a:cubicBezTo>
                    <a:pt x="4284323" y="1147281"/>
                    <a:pt x="4307398" y="1148966"/>
                    <a:pt x="4325420" y="1160980"/>
                  </a:cubicBezTo>
                  <a:cubicBezTo>
                    <a:pt x="4335694" y="1167829"/>
                    <a:pt x="4345198" y="1176006"/>
                    <a:pt x="4356243" y="1181528"/>
                  </a:cubicBezTo>
                  <a:cubicBezTo>
                    <a:pt x="4381077" y="1193945"/>
                    <a:pt x="4401833" y="1192204"/>
                    <a:pt x="4428162" y="1202077"/>
                  </a:cubicBezTo>
                  <a:cubicBezTo>
                    <a:pt x="4442503" y="1207455"/>
                    <a:pt x="4455961" y="1215026"/>
                    <a:pt x="4469259" y="1222625"/>
                  </a:cubicBezTo>
                  <a:cubicBezTo>
                    <a:pt x="4479980" y="1228751"/>
                    <a:pt x="4488732" y="1238309"/>
                    <a:pt x="4500081" y="1243173"/>
                  </a:cubicBezTo>
                  <a:cubicBezTo>
                    <a:pt x="4513060" y="1248735"/>
                    <a:pt x="4527479" y="1250022"/>
                    <a:pt x="4541178" y="1253447"/>
                  </a:cubicBezTo>
                  <a:cubicBezTo>
                    <a:pt x="4600945" y="1313217"/>
                    <a:pt x="4514802" y="1229757"/>
                    <a:pt x="4592548" y="1294544"/>
                  </a:cubicBezTo>
                  <a:cubicBezTo>
                    <a:pt x="4603710" y="1303846"/>
                    <a:pt x="4611548" y="1316921"/>
                    <a:pt x="4623371" y="1325366"/>
                  </a:cubicBezTo>
                  <a:cubicBezTo>
                    <a:pt x="4635834" y="1334268"/>
                    <a:pt x="4652508" y="1336347"/>
                    <a:pt x="4664468" y="1345915"/>
                  </a:cubicBezTo>
                  <a:cubicBezTo>
                    <a:pt x="4687160" y="1364069"/>
                    <a:pt x="4700121" y="1394564"/>
                    <a:pt x="4726113" y="1407560"/>
                  </a:cubicBezTo>
                  <a:cubicBezTo>
                    <a:pt x="4739812" y="1414409"/>
                    <a:pt x="4754746" y="1419206"/>
                    <a:pt x="4767209" y="1428108"/>
                  </a:cubicBezTo>
                  <a:cubicBezTo>
                    <a:pt x="4795194" y="1448097"/>
                    <a:pt x="4799805" y="1463467"/>
                    <a:pt x="4818580" y="1489753"/>
                  </a:cubicBezTo>
                  <a:cubicBezTo>
                    <a:pt x="4849109" y="1532495"/>
                    <a:pt x="4840747" y="1522195"/>
                    <a:pt x="4869951" y="1551398"/>
                  </a:cubicBezTo>
                  <a:cubicBezTo>
                    <a:pt x="4899055" y="1638711"/>
                    <a:pt x="4858465" y="1532254"/>
                    <a:pt x="4900773" y="1602769"/>
                  </a:cubicBezTo>
                  <a:cubicBezTo>
                    <a:pt x="4915917" y="1628010"/>
                    <a:pt x="4907892" y="1647828"/>
                    <a:pt x="4921322" y="1674688"/>
                  </a:cubicBezTo>
                  <a:cubicBezTo>
                    <a:pt x="4932366" y="1696777"/>
                    <a:pt x="4962418" y="1736333"/>
                    <a:pt x="4962418" y="1736333"/>
                  </a:cubicBezTo>
                  <a:cubicBezTo>
                    <a:pt x="4985315" y="1827923"/>
                    <a:pt x="4962996" y="1798557"/>
                    <a:pt x="5003515" y="1839074"/>
                  </a:cubicBezTo>
                  <a:cubicBezTo>
                    <a:pt x="5012550" y="1875214"/>
                    <a:pt x="5012847" y="1889034"/>
                    <a:pt x="5034337" y="1921268"/>
                  </a:cubicBezTo>
                  <a:cubicBezTo>
                    <a:pt x="5039710" y="1929328"/>
                    <a:pt x="5048835" y="1934252"/>
                    <a:pt x="5054886" y="1941816"/>
                  </a:cubicBezTo>
                  <a:cubicBezTo>
                    <a:pt x="5062600" y="1951458"/>
                    <a:pt x="5067398" y="1963263"/>
                    <a:pt x="5075434" y="1972638"/>
                  </a:cubicBezTo>
                  <a:cubicBezTo>
                    <a:pt x="5088042" y="1987347"/>
                    <a:pt x="5105785" y="1997615"/>
                    <a:pt x="5116531" y="2013735"/>
                  </a:cubicBezTo>
                  <a:cubicBezTo>
                    <a:pt x="5145139" y="2056647"/>
                    <a:pt x="5128348" y="2035826"/>
                    <a:pt x="5167901" y="2075380"/>
                  </a:cubicBezTo>
                  <a:cubicBezTo>
                    <a:pt x="5191749" y="2146925"/>
                    <a:pt x="5161115" y="2070338"/>
                    <a:pt x="5198724" y="2126751"/>
                  </a:cubicBezTo>
                  <a:cubicBezTo>
                    <a:pt x="5207220" y="2139494"/>
                    <a:pt x="5210777" y="2155104"/>
                    <a:pt x="5219272" y="2167847"/>
                  </a:cubicBezTo>
                  <a:cubicBezTo>
                    <a:pt x="5230986" y="2185418"/>
                    <a:pt x="5254152" y="2197950"/>
                    <a:pt x="5270643" y="2208944"/>
                  </a:cubicBezTo>
                  <a:cubicBezTo>
                    <a:pt x="5280917" y="2222643"/>
                    <a:pt x="5290503" y="2236886"/>
                    <a:pt x="5301465" y="2250041"/>
                  </a:cubicBezTo>
                  <a:cubicBezTo>
                    <a:pt x="5307666" y="2257482"/>
                    <a:pt x="5317030" y="2262283"/>
                    <a:pt x="5322014" y="2270589"/>
                  </a:cubicBezTo>
                  <a:cubicBezTo>
                    <a:pt x="5327586" y="2279875"/>
                    <a:pt x="5324630" y="2293753"/>
                    <a:pt x="5332288" y="2301411"/>
                  </a:cubicBezTo>
                  <a:lnTo>
                    <a:pt x="5342562" y="229113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178182" y="1788143"/>
              <a:ext cx="2228900" cy="492209"/>
            </a:xfrm>
            <a:custGeom>
              <a:avLst/>
              <a:gdLst>
                <a:gd name="connsiteX0" fmla="*/ 0 w 2229492"/>
                <a:gd name="connsiteY0" fmla="*/ 0 h 493160"/>
                <a:gd name="connsiteX1" fmla="*/ 41097 w 2229492"/>
                <a:gd name="connsiteY1" fmla="*/ 71919 h 493160"/>
                <a:gd name="connsiteX2" fmla="*/ 51371 w 2229492"/>
                <a:gd name="connsiteY2" fmla="*/ 102742 h 493160"/>
                <a:gd name="connsiteX3" fmla="*/ 82194 w 2229492"/>
                <a:gd name="connsiteY3" fmla="*/ 113016 h 493160"/>
                <a:gd name="connsiteX4" fmla="*/ 195209 w 2229492"/>
                <a:gd name="connsiteY4" fmla="*/ 102742 h 493160"/>
                <a:gd name="connsiteX5" fmla="*/ 226032 w 2229492"/>
                <a:gd name="connsiteY5" fmla="*/ 82194 h 493160"/>
                <a:gd name="connsiteX6" fmla="*/ 256854 w 2229492"/>
                <a:gd name="connsiteY6" fmla="*/ 71919 h 493160"/>
                <a:gd name="connsiteX7" fmla="*/ 287677 w 2229492"/>
                <a:gd name="connsiteY7" fmla="*/ 51371 h 493160"/>
                <a:gd name="connsiteX8" fmla="*/ 328773 w 2229492"/>
                <a:gd name="connsiteY8" fmla="*/ 30823 h 493160"/>
                <a:gd name="connsiteX9" fmla="*/ 359596 w 2229492"/>
                <a:gd name="connsiteY9" fmla="*/ 41097 h 493160"/>
                <a:gd name="connsiteX10" fmla="*/ 390418 w 2229492"/>
                <a:gd name="connsiteY10" fmla="*/ 82194 h 493160"/>
                <a:gd name="connsiteX11" fmla="*/ 410967 w 2229492"/>
                <a:gd name="connsiteY11" fmla="*/ 102742 h 493160"/>
                <a:gd name="connsiteX12" fmla="*/ 452063 w 2229492"/>
                <a:gd name="connsiteY12" fmla="*/ 164387 h 493160"/>
                <a:gd name="connsiteX13" fmla="*/ 482886 w 2229492"/>
                <a:gd name="connsiteY13" fmla="*/ 174661 h 493160"/>
                <a:gd name="connsiteX14" fmla="*/ 513708 w 2229492"/>
                <a:gd name="connsiteY14" fmla="*/ 133564 h 493160"/>
                <a:gd name="connsiteX15" fmla="*/ 575353 w 2229492"/>
                <a:gd name="connsiteY15" fmla="*/ 92468 h 493160"/>
                <a:gd name="connsiteX16" fmla="*/ 606176 w 2229492"/>
                <a:gd name="connsiteY16" fmla="*/ 133564 h 493160"/>
                <a:gd name="connsiteX17" fmla="*/ 626724 w 2229492"/>
                <a:gd name="connsiteY17" fmla="*/ 164387 h 493160"/>
                <a:gd name="connsiteX18" fmla="*/ 657546 w 2229492"/>
                <a:gd name="connsiteY18" fmla="*/ 195209 h 493160"/>
                <a:gd name="connsiteX19" fmla="*/ 688369 w 2229492"/>
                <a:gd name="connsiteY19" fmla="*/ 184935 h 493160"/>
                <a:gd name="connsiteX20" fmla="*/ 719191 w 2229492"/>
                <a:gd name="connsiteY20" fmla="*/ 205484 h 493160"/>
                <a:gd name="connsiteX21" fmla="*/ 770562 w 2229492"/>
                <a:gd name="connsiteY21" fmla="*/ 277403 h 493160"/>
                <a:gd name="connsiteX22" fmla="*/ 801385 w 2229492"/>
                <a:gd name="connsiteY22" fmla="*/ 328773 h 493160"/>
                <a:gd name="connsiteX23" fmla="*/ 832207 w 2229492"/>
                <a:gd name="connsiteY23" fmla="*/ 359596 h 493160"/>
                <a:gd name="connsiteX24" fmla="*/ 852755 w 2229492"/>
                <a:gd name="connsiteY24" fmla="*/ 390418 h 493160"/>
                <a:gd name="connsiteX25" fmla="*/ 883578 w 2229492"/>
                <a:gd name="connsiteY25" fmla="*/ 421241 h 493160"/>
                <a:gd name="connsiteX26" fmla="*/ 934949 w 2229492"/>
                <a:gd name="connsiteY26" fmla="*/ 493160 h 493160"/>
                <a:gd name="connsiteX27" fmla="*/ 976045 w 2229492"/>
                <a:gd name="connsiteY27" fmla="*/ 472612 h 493160"/>
                <a:gd name="connsiteX28" fmla="*/ 986319 w 2229492"/>
                <a:gd name="connsiteY28" fmla="*/ 441789 h 493160"/>
                <a:gd name="connsiteX29" fmla="*/ 996594 w 2229492"/>
                <a:gd name="connsiteY29" fmla="*/ 380144 h 493160"/>
                <a:gd name="connsiteX30" fmla="*/ 1017142 w 2229492"/>
                <a:gd name="connsiteY30" fmla="*/ 318499 h 493160"/>
                <a:gd name="connsiteX31" fmla="*/ 1068513 w 2229492"/>
                <a:gd name="connsiteY31" fmla="*/ 236306 h 493160"/>
                <a:gd name="connsiteX32" fmla="*/ 1119883 w 2229492"/>
                <a:gd name="connsiteY32" fmla="*/ 267128 h 493160"/>
                <a:gd name="connsiteX33" fmla="*/ 1150706 w 2229492"/>
                <a:gd name="connsiteY33" fmla="*/ 308225 h 493160"/>
                <a:gd name="connsiteX34" fmla="*/ 1181528 w 2229492"/>
                <a:gd name="connsiteY34" fmla="*/ 339048 h 493160"/>
                <a:gd name="connsiteX35" fmla="*/ 1202077 w 2229492"/>
                <a:gd name="connsiteY35" fmla="*/ 318499 h 493160"/>
                <a:gd name="connsiteX36" fmla="*/ 1243173 w 2229492"/>
                <a:gd name="connsiteY36" fmla="*/ 236306 h 493160"/>
                <a:gd name="connsiteX37" fmla="*/ 1273996 w 2229492"/>
                <a:gd name="connsiteY37" fmla="*/ 226032 h 493160"/>
                <a:gd name="connsiteX38" fmla="*/ 1325367 w 2229492"/>
                <a:gd name="connsiteY38" fmla="*/ 287677 h 493160"/>
                <a:gd name="connsiteX39" fmla="*/ 1407560 w 2229492"/>
                <a:gd name="connsiteY39" fmla="*/ 339048 h 493160"/>
                <a:gd name="connsiteX40" fmla="*/ 1520576 w 2229492"/>
                <a:gd name="connsiteY40" fmla="*/ 400693 h 493160"/>
                <a:gd name="connsiteX41" fmla="*/ 1551398 w 2229492"/>
                <a:gd name="connsiteY41" fmla="*/ 410967 h 493160"/>
                <a:gd name="connsiteX42" fmla="*/ 1571946 w 2229492"/>
                <a:gd name="connsiteY42" fmla="*/ 267128 h 493160"/>
                <a:gd name="connsiteX43" fmla="*/ 1592495 w 2229492"/>
                <a:gd name="connsiteY43" fmla="*/ 246580 h 493160"/>
                <a:gd name="connsiteX44" fmla="*/ 1684962 w 2229492"/>
                <a:gd name="connsiteY44" fmla="*/ 297951 h 493160"/>
                <a:gd name="connsiteX45" fmla="*/ 1746607 w 2229492"/>
                <a:gd name="connsiteY45" fmla="*/ 339048 h 493160"/>
                <a:gd name="connsiteX46" fmla="*/ 1777429 w 2229492"/>
                <a:gd name="connsiteY46" fmla="*/ 328773 h 493160"/>
                <a:gd name="connsiteX47" fmla="*/ 1797978 w 2229492"/>
                <a:gd name="connsiteY47" fmla="*/ 256854 h 493160"/>
                <a:gd name="connsiteX48" fmla="*/ 1839074 w 2229492"/>
                <a:gd name="connsiteY48" fmla="*/ 174661 h 493160"/>
                <a:gd name="connsiteX49" fmla="*/ 1849349 w 2229492"/>
                <a:gd name="connsiteY49" fmla="*/ 143839 h 493160"/>
                <a:gd name="connsiteX50" fmla="*/ 1869897 w 2229492"/>
                <a:gd name="connsiteY50" fmla="*/ 123290 h 493160"/>
                <a:gd name="connsiteX51" fmla="*/ 1931542 w 2229492"/>
                <a:gd name="connsiteY51" fmla="*/ 164387 h 493160"/>
                <a:gd name="connsiteX52" fmla="*/ 1952090 w 2229492"/>
                <a:gd name="connsiteY52" fmla="*/ 195209 h 493160"/>
                <a:gd name="connsiteX53" fmla="*/ 2013735 w 2229492"/>
                <a:gd name="connsiteY53" fmla="*/ 236306 h 493160"/>
                <a:gd name="connsiteX54" fmla="*/ 2024009 w 2229492"/>
                <a:gd name="connsiteY54" fmla="*/ 205484 h 493160"/>
                <a:gd name="connsiteX55" fmla="*/ 2034283 w 2229492"/>
                <a:gd name="connsiteY55" fmla="*/ 164387 h 493160"/>
                <a:gd name="connsiteX56" fmla="*/ 2065106 w 2229492"/>
                <a:gd name="connsiteY56" fmla="*/ 133564 h 493160"/>
                <a:gd name="connsiteX57" fmla="*/ 2116477 w 2229492"/>
                <a:gd name="connsiteY57" fmla="*/ 143839 h 493160"/>
                <a:gd name="connsiteX58" fmla="*/ 2198670 w 2229492"/>
                <a:gd name="connsiteY58" fmla="*/ 174661 h 493160"/>
                <a:gd name="connsiteX59" fmla="*/ 2229492 w 2229492"/>
                <a:gd name="connsiteY59" fmla="*/ 184935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229492" h="493160">
                  <a:moveTo>
                    <a:pt x="0" y="0"/>
                  </a:moveTo>
                  <a:cubicBezTo>
                    <a:pt x="20637" y="30954"/>
                    <a:pt x="25455" y="35421"/>
                    <a:pt x="41097" y="71919"/>
                  </a:cubicBezTo>
                  <a:cubicBezTo>
                    <a:pt x="45363" y="81873"/>
                    <a:pt x="43713" y="95084"/>
                    <a:pt x="51371" y="102742"/>
                  </a:cubicBezTo>
                  <a:cubicBezTo>
                    <a:pt x="59029" y="110400"/>
                    <a:pt x="71920" y="109591"/>
                    <a:pt x="82194" y="113016"/>
                  </a:cubicBezTo>
                  <a:cubicBezTo>
                    <a:pt x="119866" y="109591"/>
                    <a:pt x="158222" y="110668"/>
                    <a:pt x="195209" y="102742"/>
                  </a:cubicBezTo>
                  <a:cubicBezTo>
                    <a:pt x="207283" y="100155"/>
                    <a:pt x="214988" y="87716"/>
                    <a:pt x="226032" y="82194"/>
                  </a:cubicBezTo>
                  <a:cubicBezTo>
                    <a:pt x="235718" y="77351"/>
                    <a:pt x="247168" y="76762"/>
                    <a:pt x="256854" y="71919"/>
                  </a:cubicBezTo>
                  <a:cubicBezTo>
                    <a:pt x="267898" y="66397"/>
                    <a:pt x="276956" y="57497"/>
                    <a:pt x="287677" y="51371"/>
                  </a:cubicBezTo>
                  <a:cubicBezTo>
                    <a:pt x="300975" y="43772"/>
                    <a:pt x="315074" y="37672"/>
                    <a:pt x="328773" y="30823"/>
                  </a:cubicBezTo>
                  <a:cubicBezTo>
                    <a:pt x="339047" y="34248"/>
                    <a:pt x="351276" y="34164"/>
                    <a:pt x="359596" y="41097"/>
                  </a:cubicBezTo>
                  <a:cubicBezTo>
                    <a:pt x="372751" y="52059"/>
                    <a:pt x="379456" y="69039"/>
                    <a:pt x="390418" y="82194"/>
                  </a:cubicBezTo>
                  <a:cubicBezTo>
                    <a:pt x="396619" y="89635"/>
                    <a:pt x="405155" y="94993"/>
                    <a:pt x="410967" y="102742"/>
                  </a:cubicBezTo>
                  <a:cubicBezTo>
                    <a:pt x="425785" y="122499"/>
                    <a:pt x="428634" y="156578"/>
                    <a:pt x="452063" y="164387"/>
                  </a:cubicBezTo>
                  <a:lnTo>
                    <a:pt x="482886" y="174661"/>
                  </a:lnTo>
                  <a:cubicBezTo>
                    <a:pt x="493160" y="160962"/>
                    <a:pt x="500910" y="144940"/>
                    <a:pt x="513708" y="133564"/>
                  </a:cubicBezTo>
                  <a:cubicBezTo>
                    <a:pt x="532166" y="117157"/>
                    <a:pt x="575353" y="92468"/>
                    <a:pt x="575353" y="92468"/>
                  </a:cubicBezTo>
                  <a:cubicBezTo>
                    <a:pt x="585627" y="106167"/>
                    <a:pt x="596223" y="119630"/>
                    <a:pt x="606176" y="133564"/>
                  </a:cubicBezTo>
                  <a:cubicBezTo>
                    <a:pt x="613353" y="143612"/>
                    <a:pt x="618819" y="154901"/>
                    <a:pt x="626724" y="164387"/>
                  </a:cubicBezTo>
                  <a:cubicBezTo>
                    <a:pt x="636026" y="175549"/>
                    <a:pt x="647272" y="184935"/>
                    <a:pt x="657546" y="195209"/>
                  </a:cubicBezTo>
                  <a:cubicBezTo>
                    <a:pt x="681115" y="265910"/>
                    <a:pt x="651028" y="199871"/>
                    <a:pt x="688369" y="184935"/>
                  </a:cubicBezTo>
                  <a:cubicBezTo>
                    <a:pt x="699834" y="180349"/>
                    <a:pt x="710460" y="196753"/>
                    <a:pt x="719191" y="205484"/>
                  </a:cubicBezTo>
                  <a:cubicBezTo>
                    <a:pt x="729245" y="215538"/>
                    <a:pt x="760835" y="261841"/>
                    <a:pt x="770562" y="277403"/>
                  </a:cubicBezTo>
                  <a:cubicBezTo>
                    <a:pt x="781146" y="294337"/>
                    <a:pt x="789403" y="312798"/>
                    <a:pt x="801385" y="328773"/>
                  </a:cubicBezTo>
                  <a:cubicBezTo>
                    <a:pt x="810103" y="340397"/>
                    <a:pt x="822905" y="348434"/>
                    <a:pt x="832207" y="359596"/>
                  </a:cubicBezTo>
                  <a:cubicBezTo>
                    <a:pt x="840112" y="369082"/>
                    <a:pt x="844850" y="380932"/>
                    <a:pt x="852755" y="390418"/>
                  </a:cubicBezTo>
                  <a:cubicBezTo>
                    <a:pt x="862057" y="401580"/>
                    <a:pt x="874122" y="410209"/>
                    <a:pt x="883578" y="421241"/>
                  </a:cubicBezTo>
                  <a:cubicBezTo>
                    <a:pt x="902692" y="443541"/>
                    <a:pt x="918688" y="468768"/>
                    <a:pt x="934949" y="493160"/>
                  </a:cubicBezTo>
                  <a:cubicBezTo>
                    <a:pt x="948648" y="486311"/>
                    <a:pt x="965215" y="483442"/>
                    <a:pt x="976045" y="472612"/>
                  </a:cubicBezTo>
                  <a:cubicBezTo>
                    <a:pt x="983703" y="464954"/>
                    <a:pt x="983970" y="452361"/>
                    <a:pt x="986319" y="441789"/>
                  </a:cubicBezTo>
                  <a:cubicBezTo>
                    <a:pt x="990838" y="421453"/>
                    <a:pt x="991541" y="400354"/>
                    <a:pt x="996594" y="380144"/>
                  </a:cubicBezTo>
                  <a:cubicBezTo>
                    <a:pt x="1001847" y="359131"/>
                    <a:pt x="1005998" y="337072"/>
                    <a:pt x="1017142" y="318499"/>
                  </a:cubicBezTo>
                  <a:cubicBezTo>
                    <a:pt x="1054317" y="256540"/>
                    <a:pt x="1036887" y="283743"/>
                    <a:pt x="1068513" y="236306"/>
                  </a:cubicBezTo>
                  <a:cubicBezTo>
                    <a:pt x="1085636" y="246580"/>
                    <a:pt x="1104855" y="253978"/>
                    <a:pt x="1119883" y="267128"/>
                  </a:cubicBezTo>
                  <a:cubicBezTo>
                    <a:pt x="1132770" y="278404"/>
                    <a:pt x="1139562" y="295224"/>
                    <a:pt x="1150706" y="308225"/>
                  </a:cubicBezTo>
                  <a:cubicBezTo>
                    <a:pt x="1160162" y="319257"/>
                    <a:pt x="1171254" y="328774"/>
                    <a:pt x="1181528" y="339048"/>
                  </a:cubicBezTo>
                  <a:cubicBezTo>
                    <a:pt x="1188378" y="332198"/>
                    <a:pt x="1197093" y="326805"/>
                    <a:pt x="1202077" y="318499"/>
                  </a:cubicBezTo>
                  <a:cubicBezTo>
                    <a:pt x="1217837" y="292233"/>
                    <a:pt x="1214113" y="245992"/>
                    <a:pt x="1243173" y="236306"/>
                  </a:cubicBezTo>
                  <a:lnTo>
                    <a:pt x="1273996" y="226032"/>
                  </a:lnTo>
                  <a:cubicBezTo>
                    <a:pt x="1291120" y="246580"/>
                    <a:pt x="1304948" y="270399"/>
                    <a:pt x="1325367" y="287677"/>
                  </a:cubicBezTo>
                  <a:cubicBezTo>
                    <a:pt x="1350031" y="308547"/>
                    <a:pt x="1379856" y="322425"/>
                    <a:pt x="1407560" y="339048"/>
                  </a:cubicBezTo>
                  <a:cubicBezTo>
                    <a:pt x="1429145" y="351999"/>
                    <a:pt x="1490081" y="387623"/>
                    <a:pt x="1520576" y="400693"/>
                  </a:cubicBezTo>
                  <a:cubicBezTo>
                    <a:pt x="1530530" y="404959"/>
                    <a:pt x="1541124" y="407542"/>
                    <a:pt x="1551398" y="410967"/>
                  </a:cubicBezTo>
                  <a:cubicBezTo>
                    <a:pt x="1551557" y="409221"/>
                    <a:pt x="1552887" y="298893"/>
                    <a:pt x="1571946" y="267128"/>
                  </a:cubicBezTo>
                  <a:cubicBezTo>
                    <a:pt x="1576930" y="258822"/>
                    <a:pt x="1585645" y="253429"/>
                    <a:pt x="1592495" y="246580"/>
                  </a:cubicBezTo>
                  <a:cubicBezTo>
                    <a:pt x="1631255" y="259500"/>
                    <a:pt x="1649632" y="262622"/>
                    <a:pt x="1684962" y="297951"/>
                  </a:cubicBezTo>
                  <a:cubicBezTo>
                    <a:pt x="1723443" y="336431"/>
                    <a:pt x="1702001" y="324178"/>
                    <a:pt x="1746607" y="339048"/>
                  </a:cubicBezTo>
                  <a:cubicBezTo>
                    <a:pt x="1756881" y="335623"/>
                    <a:pt x="1769771" y="336431"/>
                    <a:pt x="1777429" y="328773"/>
                  </a:cubicBezTo>
                  <a:cubicBezTo>
                    <a:pt x="1782423" y="323779"/>
                    <a:pt x="1797786" y="257315"/>
                    <a:pt x="1797978" y="256854"/>
                  </a:cubicBezTo>
                  <a:cubicBezTo>
                    <a:pt x="1809759" y="228579"/>
                    <a:pt x="1829387" y="203720"/>
                    <a:pt x="1839074" y="174661"/>
                  </a:cubicBezTo>
                  <a:cubicBezTo>
                    <a:pt x="1842499" y="164387"/>
                    <a:pt x="1843777" y="153125"/>
                    <a:pt x="1849349" y="143839"/>
                  </a:cubicBezTo>
                  <a:cubicBezTo>
                    <a:pt x="1854333" y="135533"/>
                    <a:pt x="1863048" y="130140"/>
                    <a:pt x="1869897" y="123290"/>
                  </a:cubicBezTo>
                  <a:cubicBezTo>
                    <a:pt x="1907885" y="135953"/>
                    <a:pt x="1901941" y="128866"/>
                    <a:pt x="1931542" y="164387"/>
                  </a:cubicBezTo>
                  <a:cubicBezTo>
                    <a:pt x="1939447" y="173873"/>
                    <a:pt x="1942797" y="187078"/>
                    <a:pt x="1952090" y="195209"/>
                  </a:cubicBezTo>
                  <a:cubicBezTo>
                    <a:pt x="1970676" y="211472"/>
                    <a:pt x="2013735" y="236306"/>
                    <a:pt x="2013735" y="236306"/>
                  </a:cubicBezTo>
                  <a:cubicBezTo>
                    <a:pt x="2017160" y="226032"/>
                    <a:pt x="2021034" y="215897"/>
                    <a:pt x="2024009" y="205484"/>
                  </a:cubicBezTo>
                  <a:cubicBezTo>
                    <a:pt x="2027888" y="191907"/>
                    <a:pt x="2027277" y="176647"/>
                    <a:pt x="2034283" y="164387"/>
                  </a:cubicBezTo>
                  <a:cubicBezTo>
                    <a:pt x="2041492" y="151771"/>
                    <a:pt x="2054832" y="143838"/>
                    <a:pt x="2065106" y="133564"/>
                  </a:cubicBezTo>
                  <a:cubicBezTo>
                    <a:pt x="2082230" y="136989"/>
                    <a:pt x="2099536" y="139603"/>
                    <a:pt x="2116477" y="143839"/>
                  </a:cubicBezTo>
                  <a:cubicBezTo>
                    <a:pt x="2139797" y="149669"/>
                    <a:pt x="2179815" y="167591"/>
                    <a:pt x="2198670" y="174661"/>
                  </a:cubicBezTo>
                  <a:cubicBezTo>
                    <a:pt x="2208810" y="178464"/>
                    <a:pt x="2229492" y="184935"/>
                    <a:pt x="2229492" y="184935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00" name="TextBox 21"/>
            <p:cNvSpPr txBox="1">
              <a:spLocks noChangeArrowheads="1"/>
            </p:cNvSpPr>
            <p:nvPr/>
          </p:nvSpPr>
          <p:spPr bwMode="auto">
            <a:xfrm>
              <a:off x="3154167" y="1232899"/>
              <a:ext cx="914400" cy="9144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marL="177800" indent="-177800">
                <a:lnSpc>
                  <a:spcPct val="113000"/>
                </a:lnSpc>
                <a:spcAft>
                  <a:spcPts val="63"/>
                </a:spcAft>
              </a:pPr>
              <a:r>
                <a:rPr lang="en-US" sz="1600"/>
                <a:t>ALASKA</a:t>
              </a:r>
            </a:p>
          </p:txBody>
        </p:sp>
      </p:grpSp>
      <p:pic>
        <p:nvPicPr>
          <p:cNvPr id="36871" name="Picture 20" descr="http://t0.gstatic.com/images?q=tbn:ANd9GcSoHv1aYKJLvYlMHJ5xTQ7j9ffiuncOceaTq6CgyG70eqf5D37M2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1075" y="5332413"/>
            <a:ext cx="1870075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72" name="Group 56"/>
          <p:cNvGrpSpPr>
            <a:grpSpLocks/>
          </p:cNvGrpSpPr>
          <p:nvPr/>
        </p:nvGrpSpPr>
        <p:grpSpPr bwMode="auto">
          <a:xfrm>
            <a:off x="1866900" y="4086225"/>
            <a:ext cx="3030538" cy="817563"/>
            <a:chOff x="1866472" y="4085690"/>
            <a:chExt cx="3030876" cy="818507"/>
          </a:xfrm>
        </p:grpSpPr>
        <p:sp>
          <p:nvSpPr>
            <p:cNvPr id="43" name="Oval 42"/>
            <p:cNvSpPr/>
            <p:nvPr/>
          </p:nvSpPr>
          <p:spPr>
            <a:xfrm>
              <a:off x="2034766" y="4305018"/>
              <a:ext cx="204811" cy="143040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228462" y="4436933"/>
              <a:ext cx="204811" cy="143040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420572" y="4568847"/>
              <a:ext cx="206398" cy="143040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655548" y="4648314"/>
              <a:ext cx="206398" cy="144630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879410" y="4740495"/>
              <a:ext cx="206398" cy="143040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135026" y="4757978"/>
              <a:ext cx="206398" cy="144629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509955" y="4284357"/>
              <a:ext cx="206398" cy="143040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911400" y="4599045"/>
              <a:ext cx="204811" cy="144629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682775" y="4689637"/>
              <a:ext cx="206398" cy="144630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414458" y="4759567"/>
              <a:ext cx="204810" cy="144630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866472" y="4147674"/>
              <a:ext cx="204811" cy="143040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114623" y="4484613"/>
              <a:ext cx="206398" cy="144629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692537" y="4085690"/>
              <a:ext cx="204811" cy="144630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321021" y="4401968"/>
              <a:ext cx="204811" cy="144629"/>
            </a:xfrm>
            <a:prstGeom prst="ellipse">
              <a:avLst/>
            </a:prstGeom>
            <a:solidFill>
              <a:srgbClr val="C0A2BD"/>
            </a:solidFill>
            <a:ln>
              <a:solidFill>
                <a:srgbClr val="814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873" name="Group 66"/>
          <p:cNvGrpSpPr>
            <a:grpSpLocks/>
          </p:cNvGrpSpPr>
          <p:nvPr/>
        </p:nvGrpSpPr>
        <p:grpSpPr bwMode="auto">
          <a:xfrm>
            <a:off x="2290763" y="3225800"/>
            <a:ext cx="1920875" cy="2251075"/>
            <a:chOff x="2198670" y="3236255"/>
            <a:chExt cx="1921264" cy="2250145"/>
          </a:xfrm>
        </p:grpSpPr>
        <p:pic>
          <p:nvPicPr>
            <p:cNvPr id="36874" name="Picture 12" descr="http://t3.gstatic.com/images?q=tbn:ANd9GcS9pWTREzl0ITnXumfVhyc8qKsjOWYBpkKIjDCcnaIgAOU96p2KCQ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11683" y="3236255"/>
              <a:ext cx="1808251" cy="1048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6" name="Straight Connector 35"/>
            <p:cNvCxnSpPr/>
            <p:nvPr/>
          </p:nvCxnSpPr>
          <p:spPr>
            <a:xfrm flipH="1">
              <a:off x="2198670" y="3605990"/>
              <a:ext cx="257227" cy="159319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2465424" y="3675811"/>
              <a:ext cx="173072" cy="16249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2681368" y="3726590"/>
              <a:ext cx="141316" cy="17296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2959236" y="3858298"/>
              <a:ext cx="25405" cy="16281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198998" y="3937640"/>
              <a:ext cx="57162" cy="1548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535616" y="3690092"/>
              <a:ext cx="204828" cy="174552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740444" y="3637727"/>
              <a:ext cx="308037" cy="175663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274638"/>
            <a:ext cx="77581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ＭＳ Ｐゴシック" pitchFamily="34" charset="-128"/>
              </a:rPr>
              <a:t>Creating Innovative Solutions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0125" y="1524000"/>
            <a:ext cx="8143875" cy="4335463"/>
          </a:xfrm>
          <a:noFill/>
        </p:spPr>
        <p:txBody>
          <a:bodyPr/>
          <a:lstStyle/>
          <a:p>
            <a:pPr eaLnBrk="1" hangingPunct="1"/>
            <a:r>
              <a:rPr lang="en-US" sz="2400" smtClean="0">
                <a:ea typeface="ＭＳ Ｐゴシック" pitchFamily="34" charset="-128"/>
              </a:rPr>
              <a:t>Creating innovative solutions requires a combination of the following:</a:t>
            </a: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1547813" y="4581525"/>
            <a:ext cx="251142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1414" tIns="45707" rIns="91414" bIns="45707" anchor="ctr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Analytical Thinking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071563" y="5495925"/>
            <a:ext cx="32004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14" tIns="45707" rIns="91414" bIns="45707" anchor="ctr">
            <a:spAutoFit/>
          </a:bodyPr>
          <a:lstStyle/>
          <a:p>
            <a:pPr algn="ctr" eaLnBrk="0" hangingPunct="0"/>
            <a:r>
              <a:rPr lang="en-US">
                <a:solidFill>
                  <a:srgbClr val="003366"/>
                </a:solidFill>
                <a:latin typeface="Futura Medium" pitchFamily="2" charset="0"/>
              </a:rPr>
              <a:t>The statistical tools of Lean Six Sigma work here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429250" y="5429250"/>
            <a:ext cx="32766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14" tIns="45707" rIns="91414" bIns="45707" anchor="ctr">
            <a:spAutoFit/>
          </a:bodyPr>
          <a:lstStyle/>
          <a:p>
            <a:pPr algn="ctr" eaLnBrk="0" hangingPunct="0"/>
            <a:r>
              <a:rPr lang="en-US">
                <a:solidFill>
                  <a:srgbClr val="003366"/>
                </a:solidFill>
                <a:latin typeface="Futura Medium" pitchFamily="2" charset="0"/>
              </a:rPr>
              <a:t>Harder to harness but tools exist to help us </a:t>
            </a:r>
          </a:p>
        </p:txBody>
      </p:sp>
      <p:pic>
        <p:nvPicPr>
          <p:cNvPr id="19463" name="Picture 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924175"/>
            <a:ext cx="352901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3000375"/>
            <a:ext cx="1857375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 Box 78"/>
          <p:cNvSpPr txBox="1">
            <a:spLocks noChangeArrowheads="1"/>
          </p:cNvSpPr>
          <p:nvPr/>
        </p:nvSpPr>
        <p:spPr bwMode="auto">
          <a:xfrm>
            <a:off x="1476375" y="2492375"/>
            <a:ext cx="221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Futura Medium" pitchFamily="2" charset="0"/>
              </a:rPr>
              <a:t>Analytical thinking</a:t>
            </a:r>
          </a:p>
        </p:txBody>
      </p:sp>
      <p:sp>
        <p:nvSpPr>
          <p:cNvPr id="19466" name="Text Box 79"/>
          <p:cNvSpPr txBox="1">
            <a:spLocks noChangeArrowheads="1"/>
          </p:cNvSpPr>
          <p:nvPr/>
        </p:nvSpPr>
        <p:spPr bwMode="auto">
          <a:xfrm>
            <a:off x="6281738" y="2655888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Futura Medium" pitchFamily="2" charset="0"/>
              </a:rPr>
              <a:t>Creativity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95275"/>
            <a:ext cx="7700962" cy="4191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Building on the wildest idea	</a:t>
            </a:r>
            <a:endParaRPr lang="en-US" dirty="0"/>
          </a:p>
        </p:txBody>
      </p:sp>
      <p:sp>
        <p:nvSpPr>
          <p:cNvPr id="37892" name="AutoShape 2" descr="data:image/jpeg;base64,/9j/4AAQSkZJRgABAQAAAQABAAD/2wCEAAkGBxMTEhUUExQVFhUXFxcXFxUXGBgZFxgVFxcXFx0YGBgYHCggGBolHBQUITEhJSkrLi4uFx8zODMsNygtLisBCgoKDg0OGxAQGywkHyQsLCw0LCwvNCwsLCwsLCwsLCwsLCwsLCwsLCwsLCwsLCwsLCwsLCwsLCwsLCwsLCwsLP/AABEIAMIBAwMBIgACEQEDEQH/xAAbAAABBQEBAAAAAAAAAAAAAAADAAECBAUGB//EAEYQAAEDAgMEBwUEBwcDBQAAAAEAAhEDIQQSMQVBUWEGEyJxgZGhMlKxwdEUQpLwI2JygqLS4QcVM1OywvFzg8M0k6PT4v/EABoBAAMBAQEBAAAAAAAAAAAAAAABAgMEBQb/xAAuEQACAgEDAwIGAQQDAAAAAAAAAQIREgMhMRNRYQRBIjJxkaHwsSOBweFCYnL/2gAMAwEAAhEDEQA/AO3OGme064j2jG/QbtfQcFIYQj77r/rH8/nvR067cV2Oair9lj7zvxFOKG/M7fYkkX5FWExcniuwqBdWUshU5UwrthigOVPkRSlCWQYgSxNCPCbKnkGIINT5UUNTFqWQYg8qWREhCdXaDlkF0E5RrAE6dwTsKJZE+RCwmMZUEscDy3jvGqPCTbHRAhNCKGJZUZBiCAUgxEDFIMSch4kA1KAphqllSseIFJFLUsiLDEGki5UoSsdASnEouVPlRkGIEp0TKlCMgoFkT5UVJLIMQMJIyZGQUQypw1EhSZSc72RM75gef0RkNIEQhuC2KWzRHaN+QgeRlBxGAi4II8ipWogcTMypwEsZiG0xeTyAkrFrbZqOOVjQ3vufoFtGMpcGcmo8m2Gp4XPUNplpcysc7XRJaSHtIMgtI0IO5UsXtatiKj8Phiera7KaxjMW6EkiABroJKvpSvx3BTVHVNeCCQQY1i9+Ft6rVtpU2gyTI3bz3TZPszCDDUG03OEDMS42Bkk7/BY20NoUZ7PbPKw8ylCOTpboJvFG0do0Q3MajWji62velidoUmNzF4IOmUyT3QuVqYp7tIaO8D1N1XlgMPc47zkY58d5iFstBe7Muq3wjUxu3XuszsDj94+O7wQ9hYtlOrnfJO7fc6k/nels/YQruD2uqspN1Dm5S48rzHNXNq9TQF3Bp3AASY3D6puWn8kUJRneTKmKo0mAkCpRIMtqSX0oJsHENDqR5wRpddZszF0KjGt7TakC2dpFTnTfOV/dIK81/vqqTOYgH7vAcOatbF2mcNV61gkEkvpmMrtIi1jz181nqaLa53Noz3PU27LJALXa7nAgjkeBQnbNqD7s9xCq4Dp7hn2eH03RoRI8CPmrdbpfhGszGqD+qLv8AJ+K4v6qdUbfCAdh3DVrvIoNao1olxDRxJAHmVh7T/tJddtClBkw997bjkB17yVz1XbTesY+qTiHvALy8DLTk+yGkXgXMQF0Q0Zv5kZucVwd8xwIkEEcRcKS487Yo5gGOZQdmEvpkmm5u/saStattOrTAdlFdhMZqQcHjm6mZ8wfJKWlJDU0zahJUNl7XpV4FN4Lj9wwHeW/wWi6k4atPks2mnTKIpKOZLMgCSZNmTZkASSlRzJSgCUpk2ZNmQBJJRzJ0AWmbLk9t8jgBA/qtehSAEBUarXEjK7LBBNpkbxy71cbXWMm2WkNiHwQg1XiCs3bu12UiIDnv91ug5uO5cpi+l1R5huRnqR4m3otdPQlNWjOWpGJqbRsSSsTEYxjZy3cZvw8Vk4/aY9qpVBPCST4ADRU24kVAcpge84ho8CSF6WnoUt2ck9Rt0kTx2LDbGT3W/4RtnbYeBFJuSNIA853LLq0qLGn9KXP1IaT8Yyxzum2JTrV6op0i8AmXZSAcveSByv5blu1HHf8maTvY16tOoHzWeS4gEBx0BuNTNwQUVvVgZiWax2bv8tY5qpX6P4lgLq0U4Ey+o2XRubclx5DkqNGpxErLO1s/sarTSe52WzsLQqGGuYTa2h8J1K38NggzgvNRVGYwCBuEyQO+BPkug2b0xr0w0HLUaLQ8S6J3EQZjiSuXVhN8G8cUdTtPa7KIBe18OMAhpN/RcD0txjK1fNTeXsDWxIIg77EBbfSLpd9oomkGNyuuZYWuaQQREPId327lmbE6OVawBFEvbUsyoKkNYRMl2UEtMge0I5XkGilBZS2HP4tkU9gbJGJrCn1jWTJzHgNzRN3clodJej78E5pDy+m49l0QQ4XykaT8brsG1MRgqJD8KK1JjZa8PZma0CYeAwTBB7QCwcb0poY3Dvo4imKbgC+k9gzNDm3DY1Ejs8DO5Jas5StfL9xOMUq9xsD0qouYGYvDtqZYioyGvtpOhBsLgjTRXdo4zZWIafaoPNw8MIvzDZDp5+a4LBva43eGAiziCQDzi/KUqFUTcSJuJ1G++7vWj9OrtWhLV23O82Z0Rwj2vIxHXQC1wb2XMeDqL6ciCCibb2XhMPRNV9Nriym1rQ5xveGyBxO+FW2fjsG9zcrndcGuaxxaQ8gtgU6xaDni0OG4CdL8fi3Yh1ZzcQS1zuz2ycgE2GYT2J3iRvWcISlLeT2HKSS2RLCYnDsD3VKbi45shYewydJabmDpddhRdRxWDOaoym+erDi9zWlxAIlrXCZB3g9y8+r4Z1F7qVQXGu+BEkd9x/wpbN23XoD9C4BupBY14kWzHM0wea656OUbi9zCOpT3Og2v0Xr4cCq4U2NLg0Br514Zrxadbcl2Oy8e6hTZWqh7qV2Pdne51CoHZS17S7tNnR2omL2nzLGbdq4ipNd2c6A2EDgABA8la2btitSbUbTcQyoHNc03EGwdGmYWv8AJY6mjOUUpcmkdSKex7QMXSyh+duR2jswgzwPFVcKMOXkisX/AKpqEhp7gfjK852G7aGGo9fTvRJE3aW7oJaYsZFxpviF1WA6dzUFKtR6t3sudnAAd3OAjxK4p6EleO/0Zupp8nTuosOgb3gBCbgQTdjRwh5v4ZbJsbWhjiKrWWkPcAWt5kEgR4qvQwvW0YfW6wO1fShgsdGlskaXuslxyWWXbObG8HkZ+IVN2znzYtI3GSD5R81obOw9Oi3KC8/rVHuee6TuSrFjrg+I0QpOxUZT8K8fdPhf4ILwRqCO9WTtrDgx19Kf22/VGq4sOacjmkxYNe0k8hJjzWlv3QqRm5klD+8a/wDk1+FwN37MjyKdUKjm8V/aEajopNLG8SAT9B5LH2j0pruIAe4Xv2tdQBaIEgrmcPiQzQSbXm2/6oFSsXGT+fzJXqx9NBPZHE9Ztcmxicc+BneSQSbmTMHiVnnHOvBNxBVUNnQKdGgXaR5rZQjHkhyb4IueSZJnvTsfE8xH58ldwWyX1HhstaD94mR5NklHx2x203ta2qypOpyuaGmYg5vOUnqQurBQlyUMLhalV2Wm0uPL5ldtseg3BNa6rDDEk5vaMTlA1kWXS7E2C+gP8QOsOyKTGtnkWiVidPNm0TRDzWBqh0NbmEQSA4ZRwt5Lhl6laksPY6Vo4rL3OdxO03Y+sw1C2mMwY1wFmNJ+8dXf8qO1cC/C1n0nua7KGnMP1uI3G2ncse7Oz/weH55rWODOIpGrTFR9an/jCxBpRDXtAvIiHa6g8Vu4qP8A5M1Jv6lnbOB6io1ubO19NtRjoAsSQQQHHeON5VEkeCzusNp3efd8fMozKvElCg0hZoNmXoHQLbmGptPWPo0nutAY5hN/vPdbwHovOQ5b3Q3bP2euMxHVPgVAQCOTr6ESs9fTygytKdSOr/tA2+0tNKnVpuvDgOsFQW94HK5pHx0XnZygS2Q6ePZI7okHxXX9NquGxZ63Ch7qwgVSxjsjmARmvwsJjTXcuf6P0hUc6maJqucJAa4NqDLclhdZxiezBn1WehUNO/uXqW5UVcPs9zg99PtMbJc2QXtGpfl3s5iY3wtro50dZi6Fd7S4VKQmLZHAgkcweyeRtoutw3RvCU6DsS2liHOa0k03dio0jUtFu0AZsSCuU6K9JhhKlQQ59GpI0aHjWHAabzLZhJ6stSLw5QYKDWRPoBTeMQKrKRqMALT+qXCxNjF94Cvf2kUHuxAqatyBuUiHMjiD7TSSYcLG43Kv0LL6dHEVBUAp04c9otUPVjM0t4Nd7J1VDA7OrbQ6yr17TXDv8J5IJYYu06AAmIiO5DX9Vzb2Ww/+GKRDamIpVabahJFSnTZTdT99rZGdrptqARHppgYDEU85zN7BkQDoHW15WPgilrg4sLTmBLS3eHAxHO6htHAOY/I4ZagAlkQb9oTwNwuuCSWNmEm27oni8Mym7IJeTB7J43BEidCuj6O1cGHOoYtpLHOBp1czh1bnNE5oi2l9OzouKrB4MumdJm9hEeUI+HccsnSY9FWpp5RqyYyxdnp+Hxo2ZUdhK7TUwlTtU3kB0NdEgjRwB1A7960+knRiji6Iq4UtzhvYLSMj2j7pO4jcd2mmnKbO2/QrYI4XEueajZNN5EwAOyA68REX3LO6FdIjhqwl36J5AqNmwm2ccCPgvPejPeS2kvszq6kePZ/gvbD6S1sJNJ+ZwBg033AGhABgtdymDwGq3tn0KeLZUOENXCu0caZDqcnjTnM393nqh/2g4dlVja1Npc9pAc9hB/Ru0cQB2xNgQbSsrottVtMtw2JYaYLpZWH6KrTc7Ql1iWm2vqEmso5xW/77FXTxfA2HwWIw9XJijWfTvmqUqjycp0fxsdxEwuwodFOsY1wxdZ0Sabw7M0tPskg6m8GDfksjau03UazmVQXNbpVaCRlMdp9MQWHtf4lIgcjooYTpA2k1xY9wpyCXMIeASQAbtGs3a5rTY9oqJ9SVNf6Y44rYfafRPFtLRQxNR2uZtR5ABiQRAIc03Ggiyz9k18RWbWDKtPr6UnqhSpONXKe0Wuy3Nu9dZsTpc2octYBvaLWVRAY+JExJLNDy57kTEbLwtdz3MyCuQXNqsEVLggPge2AY7TdYhR1ZLaa/vQ8U90cjT2zjovXptO9tQU2PHJzSyQkuywr8a1oD3YdzhYuIMnmYcPgEknqrsv3+xWPk8JpYYne1vf8A0BRcJRgzPwXQdIukFHEtblw+Vw0dLR4EBtx4hYDSvYU5SW6o4Gop7bnd9DsRhHdmtSpNe0f4jnCHX0h5s7u4Lk9tNy4qrdsF7iMkZSCbRltpCA11txTOZIkarGMMZN9zSUrjRNtYtIc1xDhcEGCDy4Lp9ibQo4wtoY4kvkClWmHCfuOdzOk8e5coX8VGZ+qc9NSX+SVNxZ33S/pZVw7n4WnSNPKMoqOJLiyIDmC0d8nTivOsy7NmJbtGgyjUj7XSgU6hn9JSkZg6ASS0dr92eKwekuxHYSqKZeHhzA9rwIBmQQL3iNVHp8YfBVP+fJWrcvi9jJLlqdHdsPwdZlVtwZDmz7bLS08DoRzAWYGz3p8lj5hdEkmqZlG7s7jp9sylUpsx+HjJVgPGnaM9qNzrEEcR3rhQuh2ftRhwFXCvLs7ntqUhEiREiRxg+JXPEXhZ6CcU4v24+herTdom16LTc2+YHkQYg85FwgNvZSIgrVma7lzAbRrUXZqVRzDxaYnvG/uKY413W9a3suDs/ZmGkGZEk2m91U0U6VQtIc0wReeClxXNDyZ6Ps/bQ2pTNCo7qcS0E0nscWteYuC0HeNRe0kLz/G4R9F5p1Glj26tOvhxHPQpUJNSWEMdq2Dl7Qv2TPZJItzK6fFbeo4xraW0GvpVqctbXY282tVYb6gaei51F6UvhW3b3Rq3mt+e5ytKsRMEiQQYJEg6ju5I5DqcVqTi0ZiGw6XsIuA6w1G/QweYT7U2eaL8uYPYRLKjdHtO+Nx5Sq9WmWxoQRIIMgj5Hkbhb7PdGe62LW2tqmu7rarMtQhoD22a/LY5h73MHdotavWZi8MypUbU66meqdWbBsRLDUBPam4kXka3AXNh5ExpvabgxyjVQ2dtJ1MkAkZgQYJGvdpG5D09lj7DU99yTwfZcPAoL3EADiSTwnQRwstnaFRtaiK5tVa5rKgGhBHZdymCO8HkqWEwTquYNyktaXlpcASG3OWfaPIXVKe25DjvsWqZoVcO1uQNrMeZcCcz2OFiQbWIjuI5rDjI+L2MeCJEHMHDxMK1jsTSL2ObcGC4Qczd0SRBjx3K4qthN2aXR/bz8O6xJZvbMeLTuPod60+mVSpWHXOPsVDRy/qkZ2usYMw64XG1sWJ7Atz/AOVY2ptmrWkwGMlsNaDlGVuUCSeE+ayel8akkaZfDTNrYm0KebJXc5rSA1lWSTSImLTdlyCBxkJbZwH2MyMRSfcgCm4FwaRIMDVpvO4aHVcnn8+Oqgq6W93t2FlsX8TjGuuAQ60RAbF5tuMxpzQ27TrAANqVGgTAa4iJ10PM+app1eKJsk5xJkkk8Tc+aSaUyYGoAeSdOJU6Lg0glrXcnTB/CQfVZ2AziOHioZlKqby0QNzZJjxOqnh+rkipnA3ObBg8SDqOUjvR7BW5f2NXpEmlXa3LUhvWn2qLrw8H3ZIzDeAq20Nn1KD8lVsGJBF2uadHMcLOaeIVWrDXEB2YbnAESO43BVzCbULWdU8CpRmerd90+9TdrTd3WO8FTi07X2Ku9mVqFZzHBzSQ5pBBBggjQgrVxu3TX6jr2B/UkzFjUY4gkGNDbUcVju5GfiOR+qjIg8dxm3lvTcE9xKTRpbZoUesL8KHdSACQ6SWE663yyQJOhtvCz2u3cd+9So1SJAJEgixIsddNQRaDxQwO74JpUqBvexEbuCaUoShUSIhKUuahTfuOqACzZKUyRdyhADgqVSoTEkmBAm9hu7ghync4RvneItHEGb70hhGkEgPzQOBuO6VbpbPe4E0y14t2ZAqfgJkxyWeXIb8QBzSafsNNFqrTc05XAtcNQ4EHxBuhVKYOvmq1faNRwDS92UXa2SQN1p08FWJVJMTLgxOSR7QIg93D0CC3FOb7Jj4hAlMrpCJOqE6knvUZSTuMoGJMXHRJMgBJJJ8pQAkksp4FIMPBKxCST9WUkAaMpg7n5pF10znDR0clAE8105KiHCO7nooPqAaEHjdK0MIR3fBNlTAynTEK6aeKdxjWU8osBk08fMJ9VLqyLwY4wUWBAT3/ABUgVGfzvU6bC6w7r29dENpK2NJt0hkz2z9UethHsEubbiILe4kb0AFKMlJXF2OUXF0xwk5spnuA3jzQXYkDS6pEhkGrXGmqr1KxKGqSAm6oTqVGUyQKYxJKTS3eiCqBxSsARak1qIak71JFgQDO9SazkFF3inMxokA8c2p8jveQlIP5FAEiXD7wUTzcUi4fkoZcEIAmTmUmtO5DzDfKcPHNAEzPD0SQi/mkigAMHAu809YZrkmdDG8LMbiXG0qTMUfovN3OvEvimBeTre/5hOGQLTy5KjTrmb6Sl9qufJG4UXmVHDQ+Vror8TUjXyP1/N1Up1cwtYj6qw19rkJ5MlpBBjXAXj+ijhtutz5SGkbic0E7gI79dFjbZxBkMBtEnms4Fc2t6qfyxZtp6MfmaOr2l0mLHltINghpJAjUAkWOsR4koZ6Y1iRFgJjjfdzFt65cIjSuBrJ3Lc6smuDrqnS6o+A5lMW3NuT36/netTYtZtRwL46wW03kEO1E27tbb5XAtqQQV1vRYmWuGvWDuDQ0l08XQ0HuYUajbjQ9PmzrsHh2MqEzrDXtIAa4SdBGpOYrB2/szqXktk0nElhuYHunmPVPtXauWq2iPbJY4ncIyhoP7suPMytXB12ua5lQ5mxodIHMaRrKj0XqZelnfMXyv8mvqNGOvGvdHKJlq7V2SaQFRsupEwH7gfdJFpWWXr6rS1Y6kVKDtHhThKDxlyMkU0pStCRFMlKUoAkGFS6s8kMuTSkAaOJTZhxKCU6AJ9ZwCXWFDTgoAKH8gpB5QcyWcpUAYhvBM6iOKZr1MIAH1PNRNIoySLAAWHgkrI70yLGZzcJTmYd+Jv0Um4Wnwd5t+iRjgnEcPgvFykenjEY4SnEdr8Q+idmEpxoT3kfRSAHupFo930Tzl2FjEnQpMbpOkXLfokGN5/iH0UMo4fBNlHBPKXYWMTD2y2Kp4ECLzuj6qhK0NtDtj9n5lZy4p/MzVcEmlPKgnCgYXNdbbNsiiAKJJIgy4feyuZMeNuSwAi12lsAiCRPgk1Y06JNxj8+cuJdbtTewgX8AuswOKZVw9Vr3HOWiSI4tOm4AkgcQTwXK7MwJrVAxtpm+4ACSSpNc+i7gfQ2j5qZRvgqMmj0vojSeGvw7+1RLchPAgO07i5pHeufxNLq3uY4CWuLSJ3gx5LR6MbRdWzBgjKJ7hABk6ZuffxVbpKx32mrnp5XS3MBcTkFwYuDr4rT0GtqQnKC+oep0oTipMqdYzh6qJqM4eqF1fL0TijyPkvU6+qcfR0yfWN4eqYVG8PVQ6g+6fJMKJ930R19YOlphesZw/iSNVnA/i/ooCgfdKj1XJPravcOlphusZwP4h9EjUp8D5hD+znh8E32c8PRLravcOlp9gvWU/wBbzCY1Gc/T6oZw591P9mPD4J9bVDpw7Es7P1vT6pZ2fren1UBh+QG/880uo/Z80dXV8h04dgnWs5/nxT9e3n6fVC+z8h58k5och5o6mp5DCHgmazefp9U3WM/W9PqmOH7vNN9lP6vmn1NTyGEPA/WN/W9PqnUfsvIeaSOpqeRYQ7Itsw7TcEeBNj8N3FGZQbrE8xJHDzWiadLeXHvkmEai6nEduNLgx6jROkFsyBhBwJ8NR4KYwfFjvKytYraOHZNqj7gQxhce+SAI7iqtPatFxjLXbvzOpujukGZSuPDYWyAwvBpPf5W596n9mEeybHhv53Mqx9sw++o7uh58wUQYrDzaqPGR8bJ/D3Hv2OD6Rn9O4REBo9J+apVcO5rQ4ix38+Cv7YpTiKjmnO2cwcIgiBz8F0+AxFDEUzTeOrsMwOXLmjVhmbQvMcc9Vq65OhNKNnD4bLnbn9mRm3Wm911uL6LN6p3V06meJBJmb6RFh3rmsbsx7Hlo7YmA5twRx5a710WwxiH1M9atDaY9g1B2zlIAAaYnTtFVpKPyyQpXyjk8pkiDPDfIVnaZJeHQRmY0weQy/EFa+E2LWr1i9xZSzOJJL2iAeAFz6StXpV0elnW03BxptgtBbJbMyAHG4knmoUHT7Dsj0W2eGUzU1e4RpMA6gK/jNnNqsc1w5ggeHHsnksXYO3KlOGmlU3DMwEGBpINvGQu6wdNzmh2ape9wfmVv6aMVCm1b5FqyuW3COO2bhMVg3CpTio3R7Q37hiQLyZjdddHtPH/an9eaLqRIAyv3wPaN7WyiDwVutQd7z/IfIyE/a3Pd3Frj81cdCEZ5L+SXOTVP+DHOGv4aQZ8JKgcLMAOG7faeFhdbbG+852+2Vw3d/iouws/fdHcPot7X6yKMhmCO+Rytql9gHHfxGnGZWuMIDq93d2YUhhYJIeB5D4ORa/WFftGOdn8HC3H+ib7IJ1m3OB6WW05j/eZztr45rIZoO3lkeP8AMi/H5Cv2jHOCHEae9/VOMGOLTxgkiFsBh4sPh/VSdRcbktjnHzejLx+Qrz+DG+zifuwO/wCZU3YQadnTiVrtZF/0ZPcCf9ShU/Yb4NcP96Mn2/IUu5mOww3Bt+Y9L3UThOTeenj8lqMosO5o8Hf1VgYdvvMvxaf5UZ+PyGPkwhht3Z05fn1RTgyfd8Pnb4FatTD7gaduTh/4yq/UkWysPiQP9KM32DFdzO+xm0wOcf09VJmG4n0IHiYV51F29g/dd/RRyEfc1sYcQUZeAryU34W+oTq4Gcv4x9UkZf8AUVeTQGJPF3iwH/apjGGNSf3CVe6oA3ZP4/k2EYNYfufwvWjZkjNGLcdSW/8Ab3+KEa7/APMcR3D4QVpvYAJy+Qd81Sqvb7rvI/NOLsTKjqp/W78hPwTsxB3E95Y5TbWZwf5BGwzmk6O8YAV70TscZtjZIfWe/wDSS4zLbehI+CdtJ7W5Q6r5A/FysdIOs65+RzgLWDWkacSwrKqvxA+7PMtp/wAqwcIqV1ubqTaqwR2US6T9p13ZQPQla2GwzWOlrKk31zGZH6xhY3WV/d7+zT/kVrPXM2aBza35MShGK4QOXkTMNlcSOuF95YR6hH2jQdUhsubpcQD6LMNCpOlI316sev6MFWMVhqr3zlpER/lgn1as2tmqZVqzQ2TgCw/4jj35vquiwzgLyCeGVp+K5nZ7KjbdWPBgHzWh11UAgUxfmLrTRisKFqPc2a2MEiwBjc1v+0K3Ta62vdH9Vi7Mwry69MD8JHq5dDUw/asBFtzfkURaukErSsOyg0t1v4/JyG7DCDczuu8/NWm0TET/AAW+KC+kQ24/+N3yKNibYCnhgRdx8nf1VKphwDqf4lfo4TeQB+476Kq6mZuHa+45aKiG2U3UR7x8QU+UD7w8nI9SmJuHfhd8lNtMRpHmPQhabE2ysQfeYPD6o9Ok3e9vkFF1O8ZQfNWKdI5fYHfb/ck0qGmx24SmRqD4f0R27OZ78d3/AAkwWsG+Ap/GVZpg/dYD+D+ZYui02U6my2/5g8z8whjZY3OYf3iP/GVqmmdHU/UD4PUXYYHRlTwI/mU7DtmT/dLPvZfB3/4CZuyqXAHxb81pdQZ9iqO/KR8ypCiQJyVPBzR8k/hC2UP7tp/5bvAsURs6kdGO9D8Cr7aZ1AqD95v8qhcC4qfwH4NRSHkymNm0+H8JSVsN5Vfwj+VJFIWTLH2RwNwR4kofVEfdJ8XfVUzsiqT/AOqA5dXHhYhJuxK4uMQwn94/FxVWu5FMLUaD7w/eeFWqtA3H8bvmFZdsnEtualN3INM+YKhUwbx7Q9RHhKuLiS0yrTLdzf4yj0zGjfWfkmYyPuz4N+STTeIj91qskwdq4Nj3lz2MJ4mZ88hWbUweGHtMpj8/9Nb1d0uM03d8UfSTPoqVapuyO8RSPwMIqPj7FJv9ZltdhW6Gl+EH/aoitRBtUonhLI+Ss2mBRt/06c+hsrQoU3CHUh+Cmfip+lDKTXGey6jHgfQBGEbyPAgfFGp7MY09lkfuUh/pIVunhQNMhN5lkfB5Q3tuNclBj6e7NP7bT6WVlr6ZHsv8p+BVinhAToNfutfH+pWhhYG/hYvHwEqU49ymmLZ2IpDc4H9h38pVt+MpzMu8iB6tlEwOGcBP8xPmWypOwxJu4jucfm1JVYSuh2YlhEBzfIz/AKUUBhbGZvl84S+wDL/iv8XN/kVR+BqAWqNcODiPlARsydy5RpMAgFv4WKlWpsn2gO7KPqp08NU3Op+H/KjUwjhrB7mtn4qlV8idlZ1MahxjvajiLanxj4BBbhjPs+bAjDDAj2WjvH0CtkIk2k07v4z/AERxhx7rY/acT5SsupSg6UOV3jz7KuYWi6LMoxw6xw+LVMika7MOABFuHtD/AHJzlGryO4un4qoTVsOpaY4VHfyojH1BrTjuqn5hY0ywlUGOzUdHCKn9UKmDvzj/ALVR3rCkC933XeFYH5hHZUI1Dx3vEf6kbjFTzaSR3sfceQRpdHtH8B+ijTed0/inygp3PMey7yJUsZWcwzcu/wDbP8icUrSHuH7rR8aakGk7vNrfm1RIOgDfFo/kTEO2m73vRv8AKkhhz/cb5D/60ydBZUfVdmFzv3lQZiH54zO8ykktlwZMtVqzo9o7t5VOniHx7TvZ4lJJKIPkE2s4i7j5lCpVCSJJ04806SskwduH9O8boFt2/cuVxJh7gLDgkksNb5UdEOQ2EcbXTYqs6faPmU6Syk/hNEtxYPEPAs53mVrUMQ8kS5x11JPBJJYZPHk1SVlnC1Dm1Pmp1KruJ14pJI0pMqaR0GA0HgpBx60jdKZJdWlyzDV9jQc85Rc6J6jiKcgwbad6SSoyLWzzr3Kjtcw61u5JJC+YPYyAZcZVxogWt3JJLdmXuQq13jRzh4lX8DUJbck957kklMuBrk1iwGLDyUG0wNAB4JJLAt8kzSaRcA+AUW20tpokkpZSJ0xcfnei9WDqBv3JJKSmTGFZ7jfwhDdhmAWY3yCSSE2AI0W+6PIJJJItlUj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7893" name="Picture 10" descr="http://www.hydroone.com/Projects/Waterloo/PublishingImages/Sag%20Diagram%20115k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3287713"/>
            <a:ext cx="7212012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4" name="Group 22"/>
          <p:cNvGrpSpPr>
            <a:grpSpLocks/>
          </p:cNvGrpSpPr>
          <p:nvPr/>
        </p:nvGrpSpPr>
        <p:grpSpPr bwMode="auto">
          <a:xfrm>
            <a:off x="165100" y="760413"/>
            <a:ext cx="8732838" cy="2814637"/>
            <a:chOff x="82193" y="986319"/>
            <a:chExt cx="8733034" cy="2815119"/>
          </a:xfrm>
        </p:grpSpPr>
        <p:sp>
          <p:nvSpPr>
            <p:cNvPr id="18" name="Freeform 17"/>
            <p:cNvSpPr/>
            <p:nvPr/>
          </p:nvSpPr>
          <p:spPr>
            <a:xfrm>
              <a:off x="82193" y="1672236"/>
              <a:ext cx="4726094" cy="2129202"/>
            </a:xfrm>
            <a:custGeom>
              <a:avLst/>
              <a:gdLst>
                <a:gd name="connsiteX0" fmla="*/ 0 w 4726113"/>
                <a:gd name="connsiteY0" fmla="*/ 1728265 h 2128957"/>
                <a:gd name="connsiteX1" fmla="*/ 20549 w 4726113"/>
                <a:gd name="connsiteY1" fmla="*/ 1656346 h 2128957"/>
                <a:gd name="connsiteX2" fmla="*/ 41097 w 4726113"/>
                <a:gd name="connsiteY2" fmla="*/ 1615249 h 2128957"/>
                <a:gd name="connsiteX3" fmla="*/ 61645 w 4726113"/>
                <a:gd name="connsiteY3" fmla="*/ 1584427 h 2128957"/>
                <a:gd name="connsiteX4" fmla="*/ 92468 w 4726113"/>
                <a:gd name="connsiteY4" fmla="*/ 1563879 h 2128957"/>
                <a:gd name="connsiteX5" fmla="*/ 102742 w 4726113"/>
                <a:gd name="connsiteY5" fmla="*/ 1533056 h 2128957"/>
                <a:gd name="connsiteX6" fmla="*/ 164387 w 4726113"/>
                <a:gd name="connsiteY6" fmla="*/ 1471411 h 2128957"/>
                <a:gd name="connsiteX7" fmla="*/ 195209 w 4726113"/>
                <a:gd name="connsiteY7" fmla="*/ 1440589 h 2128957"/>
                <a:gd name="connsiteX8" fmla="*/ 226032 w 4726113"/>
                <a:gd name="connsiteY8" fmla="*/ 1420040 h 2128957"/>
                <a:gd name="connsiteX9" fmla="*/ 267128 w 4726113"/>
                <a:gd name="connsiteY9" fmla="*/ 1378944 h 2128957"/>
                <a:gd name="connsiteX10" fmla="*/ 349322 w 4726113"/>
                <a:gd name="connsiteY10" fmla="*/ 1317299 h 2128957"/>
                <a:gd name="connsiteX11" fmla="*/ 410967 w 4726113"/>
                <a:gd name="connsiteY11" fmla="*/ 1265928 h 2128957"/>
                <a:gd name="connsiteX12" fmla="*/ 472611 w 4726113"/>
                <a:gd name="connsiteY12" fmla="*/ 1224831 h 2128957"/>
                <a:gd name="connsiteX13" fmla="*/ 523982 w 4726113"/>
                <a:gd name="connsiteY13" fmla="*/ 1183735 h 2128957"/>
                <a:gd name="connsiteX14" fmla="*/ 544531 w 4726113"/>
                <a:gd name="connsiteY14" fmla="*/ 1163186 h 2128957"/>
                <a:gd name="connsiteX15" fmla="*/ 585627 w 4726113"/>
                <a:gd name="connsiteY15" fmla="*/ 1132364 h 2128957"/>
                <a:gd name="connsiteX16" fmla="*/ 606176 w 4726113"/>
                <a:gd name="connsiteY16" fmla="*/ 1101541 h 2128957"/>
                <a:gd name="connsiteX17" fmla="*/ 636998 w 4726113"/>
                <a:gd name="connsiteY17" fmla="*/ 1070719 h 2128957"/>
                <a:gd name="connsiteX18" fmla="*/ 667820 w 4726113"/>
                <a:gd name="connsiteY18" fmla="*/ 1029622 h 2128957"/>
                <a:gd name="connsiteX19" fmla="*/ 698643 w 4726113"/>
                <a:gd name="connsiteY19" fmla="*/ 998800 h 2128957"/>
                <a:gd name="connsiteX20" fmla="*/ 719191 w 4726113"/>
                <a:gd name="connsiteY20" fmla="*/ 967977 h 2128957"/>
                <a:gd name="connsiteX21" fmla="*/ 739740 w 4726113"/>
                <a:gd name="connsiteY21" fmla="*/ 947429 h 2128957"/>
                <a:gd name="connsiteX22" fmla="*/ 760288 w 4726113"/>
                <a:gd name="connsiteY22" fmla="*/ 916607 h 2128957"/>
                <a:gd name="connsiteX23" fmla="*/ 801385 w 4726113"/>
                <a:gd name="connsiteY23" fmla="*/ 875510 h 2128957"/>
                <a:gd name="connsiteX24" fmla="*/ 811659 w 4726113"/>
                <a:gd name="connsiteY24" fmla="*/ 844688 h 2128957"/>
                <a:gd name="connsiteX25" fmla="*/ 863029 w 4726113"/>
                <a:gd name="connsiteY25" fmla="*/ 803591 h 2128957"/>
                <a:gd name="connsiteX26" fmla="*/ 934949 w 4726113"/>
                <a:gd name="connsiteY26" fmla="*/ 711123 h 2128957"/>
                <a:gd name="connsiteX27" fmla="*/ 976045 w 4726113"/>
                <a:gd name="connsiteY27" fmla="*/ 680301 h 2128957"/>
                <a:gd name="connsiteX28" fmla="*/ 996594 w 4726113"/>
                <a:gd name="connsiteY28" fmla="*/ 659753 h 2128957"/>
                <a:gd name="connsiteX29" fmla="*/ 1037690 w 4726113"/>
                <a:gd name="connsiteY29" fmla="*/ 639204 h 2128957"/>
                <a:gd name="connsiteX30" fmla="*/ 1068513 w 4726113"/>
                <a:gd name="connsiteY30" fmla="*/ 608382 h 2128957"/>
                <a:gd name="connsiteX31" fmla="*/ 1130158 w 4726113"/>
                <a:gd name="connsiteY31" fmla="*/ 577559 h 2128957"/>
                <a:gd name="connsiteX32" fmla="*/ 1150706 w 4726113"/>
                <a:gd name="connsiteY32" fmla="*/ 546737 h 2128957"/>
                <a:gd name="connsiteX33" fmla="*/ 1212351 w 4726113"/>
                <a:gd name="connsiteY33" fmla="*/ 505640 h 2128957"/>
                <a:gd name="connsiteX34" fmla="*/ 1243173 w 4726113"/>
                <a:gd name="connsiteY34" fmla="*/ 485092 h 2128957"/>
                <a:gd name="connsiteX35" fmla="*/ 1263722 w 4726113"/>
                <a:gd name="connsiteY35" fmla="*/ 464544 h 2128957"/>
                <a:gd name="connsiteX36" fmla="*/ 1325367 w 4726113"/>
                <a:gd name="connsiteY36" fmla="*/ 423447 h 2128957"/>
                <a:gd name="connsiteX37" fmla="*/ 1397286 w 4726113"/>
                <a:gd name="connsiteY37" fmla="*/ 372076 h 2128957"/>
                <a:gd name="connsiteX38" fmla="*/ 1428108 w 4726113"/>
                <a:gd name="connsiteY38" fmla="*/ 341254 h 2128957"/>
                <a:gd name="connsiteX39" fmla="*/ 1489753 w 4726113"/>
                <a:gd name="connsiteY39" fmla="*/ 300157 h 2128957"/>
                <a:gd name="connsiteX40" fmla="*/ 1530850 w 4726113"/>
                <a:gd name="connsiteY40" fmla="*/ 269335 h 2128957"/>
                <a:gd name="connsiteX41" fmla="*/ 1551398 w 4726113"/>
                <a:gd name="connsiteY41" fmla="*/ 248786 h 2128957"/>
                <a:gd name="connsiteX42" fmla="*/ 1582220 w 4726113"/>
                <a:gd name="connsiteY42" fmla="*/ 228238 h 2128957"/>
                <a:gd name="connsiteX43" fmla="*/ 1602769 w 4726113"/>
                <a:gd name="connsiteY43" fmla="*/ 207690 h 2128957"/>
                <a:gd name="connsiteX44" fmla="*/ 1633591 w 4726113"/>
                <a:gd name="connsiteY44" fmla="*/ 187141 h 2128957"/>
                <a:gd name="connsiteX45" fmla="*/ 1654140 w 4726113"/>
                <a:gd name="connsiteY45" fmla="*/ 166593 h 2128957"/>
                <a:gd name="connsiteX46" fmla="*/ 1684962 w 4726113"/>
                <a:gd name="connsiteY46" fmla="*/ 156319 h 2128957"/>
                <a:gd name="connsiteX47" fmla="*/ 1736333 w 4726113"/>
                <a:gd name="connsiteY47" fmla="*/ 104948 h 2128957"/>
                <a:gd name="connsiteX48" fmla="*/ 1767155 w 4726113"/>
                <a:gd name="connsiteY48" fmla="*/ 84400 h 2128957"/>
                <a:gd name="connsiteX49" fmla="*/ 1808252 w 4726113"/>
                <a:gd name="connsiteY49" fmla="*/ 43303 h 2128957"/>
                <a:gd name="connsiteX50" fmla="*/ 1869897 w 4726113"/>
                <a:gd name="connsiteY50" fmla="*/ 22755 h 2128957"/>
                <a:gd name="connsiteX51" fmla="*/ 1900719 w 4726113"/>
                <a:gd name="connsiteY51" fmla="*/ 2207 h 2128957"/>
                <a:gd name="connsiteX52" fmla="*/ 2075380 w 4726113"/>
                <a:gd name="connsiteY52" fmla="*/ 22755 h 2128957"/>
                <a:gd name="connsiteX53" fmla="*/ 2147299 w 4726113"/>
                <a:gd name="connsiteY53" fmla="*/ 74126 h 2128957"/>
                <a:gd name="connsiteX54" fmla="*/ 2178122 w 4726113"/>
                <a:gd name="connsiteY54" fmla="*/ 94674 h 2128957"/>
                <a:gd name="connsiteX55" fmla="*/ 2239767 w 4726113"/>
                <a:gd name="connsiteY55" fmla="*/ 135771 h 2128957"/>
                <a:gd name="connsiteX56" fmla="*/ 2270589 w 4726113"/>
                <a:gd name="connsiteY56" fmla="*/ 166593 h 2128957"/>
                <a:gd name="connsiteX57" fmla="*/ 2280863 w 4726113"/>
                <a:gd name="connsiteY57" fmla="*/ 197416 h 2128957"/>
                <a:gd name="connsiteX58" fmla="*/ 2311686 w 4726113"/>
                <a:gd name="connsiteY58" fmla="*/ 217964 h 2128957"/>
                <a:gd name="connsiteX59" fmla="*/ 2332234 w 4726113"/>
                <a:gd name="connsiteY59" fmla="*/ 248786 h 2128957"/>
                <a:gd name="connsiteX60" fmla="*/ 2363056 w 4726113"/>
                <a:gd name="connsiteY60" fmla="*/ 279609 h 2128957"/>
                <a:gd name="connsiteX61" fmla="*/ 2373331 w 4726113"/>
                <a:gd name="connsiteY61" fmla="*/ 310431 h 2128957"/>
                <a:gd name="connsiteX62" fmla="*/ 2393879 w 4726113"/>
                <a:gd name="connsiteY62" fmla="*/ 330980 h 2128957"/>
                <a:gd name="connsiteX63" fmla="*/ 2455524 w 4726113"/>
                <a:gd name="connsiteY63" fmla="*/ 402899 h 2128957"/>
                <a:gd name="connsiteX64" fmla="*/ 2465798 w 4726113"/>
                <a:gd name="connsiteY64" fmla="*/ 433721 h 2128957"/>
                <a:gd name="connsiteX65" fmla="*/ 2496620 w 4726113"/>
                <a:gd name="connsiteY65" fmla="*/ 454270 h 2128957"/>
                <a:gd name="connsiteX66" fmla="*/ 2537717 w 4726113"/>
                <a:gd name="connsiteY66" fmla="*/ 505640 h 2128957"/>
                <a:gd name="connsiteX67" fmla="*/ 2558265 w 4726113"/>
                <a:gd name="connsiteY67" fmla="*/ 546737 h 2128957"/>
                <a:gd name="connsiteX68" fmla="*/ 2661007 w 4726113"/>
                <a:gd name="connsiteY68" fmla="*/ 670027 h 2128957"/>
                <a:gd name="connsiteX69" fmla="*/ 2681555 w 4726113"/>
                <a:gd name="connsiteY69" fmla="*/ 711123 h 2128957"/>
                <a:gd name="connsiteX70" fmla="*/ 2743200 w 4726113"/>
                <a:gd name="connsiteY70" fmla="*/ 762494 h 2128957"/>
                <a:gd name="connsiteX71" fmla="*/ 2763749 w 4726113"/>
                <a:gd name="connsiteY71" fmla="*/ 783043 h 2128957"/>
                <a:gd name="connsiteX72" fmla="*/ 2794571 w 4726113"/>
                <a:gd name="connsiteY72" fmla="*/ 803591 h 2128957"/>
                <a:gd name="connsiteX73" fmla="*/ 2835668 w 4726113"/>
                <a:gd name="connsiteY73" fmla="*/ 834413 h 2128957"/>
                <a:gd name="connsiteX74" fmla="*/ 2928135 w 4726113"/>
                <a:gd name="connsiteY74" fmla="*/ 875510 h 2128957"/>
                <a:gd name="connsiteX75" fmla="*/ 2958958 w 4726113"/>
                <a:gd name="connsiteY75" fmla="*/ 885784 h 2128957"/>
                <a:gd name="connsiteX76" fmla="*/ 2989780 w 4726113"/>
                <a:gd name="connsiteY76" fmla="*/ 896058 h 2128957"/>
                <a:gd name="connsiteX77" fmla="*/ 3030877 w 4726113"/>
                <a:gd name="connsiteY77" fmla="*/ 906332 h 2128957"/>
                <a:gd name="connsiteX78" fmla="*/ 3092522 w 4726113"/>
                <a:gd name="connsiteY78" fmla="*/ 926881 h 2128957"/>
                <a:gd name="connsiteX79" fmla="*/ 3113070 w 4726113"/>
                <a:gd name="connsiteY79" fmla="*/ 957703 h 2128957"/>
                <a:gd name="connsiteX80" fmla="*/ 3133618 w 4726113"/>
                <a:gd name="connsiteY80" fmla="*/ 978252 h 2128957"/>
                <a:gd name="connsiteX81" fmla="*/ 3205537 w 4726113"/>
                <a:gd name="connsiteY81" fmla="*/ 1080993 h 2128957"/>
                <a:gd name="connsiteX82" fmla="*/ 3256908 w 4726113"/>
                <a:gd name="connsiteY82" fmla="*/ 1132364 h 2128957"/>
                <a:gd name="connsiteX83" fmla="*/ 3267182 w 4726113"/>
                <a:gd name="connsiteY83" fmla="*/ 1163186 h 2128957"/>
                <a:gd name="connsiteX84" fmla="*/ 3287731 w 4726113"/>
                <a:gd name="connsiteY84" fmla="*/ 1183735 h 2128957"/>
                <a:gd name="connsiteX85" fmla="*/ 3328827 w 4726113"/>
                <a:gd name="connsiteY85" fmla="*/ 1276202 h 2128957"/>
                <a:gd name="connsiteX86" fmla="*/ 3369924 w 4726113"/>
                <a:gd name="connsiteY86" fmla="*/ 1368670 h 2128957"/>
                <a:gd name="connsiteX87" fmla="*/ 3380198 w 4726113"/>
                <a:gd name="connsiteY87" fmla="*/ 1399492 h 2128957"/>
                <a:gd name="connsiteX88" fmla="*/ 3411020 w 4726113"/>
                <a:gd name="connsiteY88" fmla="*/ 1430315 h 2128957"/>
                <a:gd name="connsiteX89" fmla="*/ 3452117 w 4726113"/>
                <a:gd name="connsiteY89" fmla="*/ 1491959 h 2128957"/>
                <a:gd name="connsiteX90" fmla="*/ 3493214 w 4726113"/>
                <a:gd name="connsiteY90" fmla="*/ 1533056 h 2128957"/>
                <a:gd name="connsiteX91" fmla="*/ 3513762 w 4726113"/>
                <a:gd name="connsiteY91" fmla="*/ 1563879 h 2128957"/>
                <a:gd name="connsiteX92" fmla="*/ 3544585 w 4726113"/>
                <a:gd name="connsiteY92" fmla="*/ 1574153 h 2128957"/>
                <a:gd name="connsiteX93" fmla="*/ 3637052 w 4726113"/>
                <a:gd name="connsiteY93" fmla="*/ 1604975 h 2128957"/>
                <a:gd name="connsiteX94" fmla="*/ 3678149 w 4726113"/>
                <a:gd name="connsiteY94" fmla="*/ 1615249 h 2128957"/>
                <a:gd name="connsiteX95" fmla="*/ 3708971 w 4726113"/>
                <a:gd name="connsiteY95" fmla="*/ 1625523 h 2128957"/>
                <a:gd name="connsiteX96" fmla="*/ 3852809 w 4726113"/>
                <a:gd name="connsiteY96" fmla="*/ 1646072 h 2128957"/>
                <a:gd name="connsiteX97" fmla="*/ 3965825 w 4726113"/>
                <a:gd name="connsiteY97" fmla="*/ 1697443 h 2128957"/>
                <a:gd name="connsiteX98" fmla="*/ 3996647 w 4726113"/>
                <a:gd name="connsiteY98" fmla="*/ 1707717 h 2128957"/>
                <a:gd name="connsiteX99" fmla="*/ 4017196 w 4726113"/>
                <a:gd name="connsiteY99" fmla="*/ 1728265 h 2128957"/>
                <a:gd name="connsiteX100" fmla="*/ 4058292 w 4726113"/>
                <a:gd name="connsiteY100" fmla="*/ 1738539 h 2128957"/>
                <a:gd name="connsiteX101" fmla="*/ 4140486 w 4726113"/>
                <a:gd name="connsiteY101" fmla="*/ 1769362 h 2128957"/>
                <a:gd name="connsiteX102" fmla="*/ 4222679 w 4726113"/>
                <a:gd name="connsiteY102" fmla="*/ 1831007 h 2128957"/>
                <a:gd name="connsiteX103" fmla="*/ 4304872 w 4726113"/>
                <a:gd name="connsiteY103" fmla="*/ 1892652 h 2128957"/>
                <a:gd name="connsiteX104" fmla="*/ 4376791 w 4726113"/>
                <a:gd name="connsiteY104" fmla="*/ 1944022 h 2128957"/>
                <a:gd name="connsiteX105" fmla="*/ 4407614 w 4726113"/>
                <a:gd name="connsiteY105" fmla="*/ 1954297 h 2128957"/>
                <a:gd name="connsiteX106" fmla="*/ 4458985 w 4726113"/>
                <a:gd name="connsiteY106" fmla="*/ 1995393 h 2128957"/>
                <a:gd name="connsiteX107" fmla="*/ 4489807 w 4726113"/>
                <a:gd name="connsiteY107" fmla="*/ 2015941 h 2128957"/>
                <a:gd name="connsiteX108" fmla="*/ 4510355 w 4726113"/>
                <a:gd name="connsiteY108" fmla="*/ 2036490 h 2128957"/>
                <a:gd name="connsiteX109" fmla="*/ 4541178 w 4726113"/>
                <a:gd name="connsiteY109" fmla="*/ 2046764 h 2128957"/>
                <a:gd name="connsiteX110" fmla="*/ 4572000 w 4726113"/>
                <a:gd name="connsiteY110" fmla="*/ 2067312 h 2128957"/>
                <a:gd name="connsiteX111" fmla="*/ 4664468 w 4726113"/>
                <a:gd name="connsiteY111" fmla="*/ 2098135 h 2128957"/>
                <a:gd name="connsiteX112" fmla="*/ 4695290 w 4726113"/>
                <a:gd name="connsiteY112" fmla="*/ 2108409 h 2128957"/>
                <a:gd name="connsiteX113" fmla="*/ 4726113 w 4726113"/>
                <a:gd name="connsiteY113" fmla="*/ 2128957 h 212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4726113" h="2128957">
                  <a:moveTo>
                    <a:pt x="0" y="1728265"/>
                  </a:moveTo>
                  <a:cubicBezTo>
                    <a:pt x="5216" y="1707400"/>
                    <a:pt x="11702" y="1676989"/>
                    <a:pt x="20549" y="1656346"/>
                  </a:cubicBezTo>
                  <a:cubicBezTo>
                    <a:pt x="26582" y="1642269"/>
                    <a:pt x="33498" y="1628547"/>
                    <a:pt x="41097" y="1615249"/>
                  </a:cubicBezTo>
                  <a:cubicBezTo>
                    <a:pt x="47223" y="1604528"/>
                    <a:pt x="52914" y="1593158"/>
                    <a:pt x="61645" y="1584427"/>
                  </a:cubicBezTo>
                  <a:cubicBezTo>
                    <a:pt x="70377" y="1575696"/>
                    <a:pt x="82194" y="1570728"/>
                    <a:pt x="92468" y="1563879"/>
                  </a:cubicBezTo>
                  <a:cubicBezTo>
                    <a:pt x="95893" y="1553605"/>
                    <a:pt x="96093" y="1541605"/>
                    <a:pt x="102742" y="1533056"/>
                  </a:cubicBezTo>
                  <a:cubicBezTo>
                    <a:pt x="120583" y="1510118"/>
                    <a:pt x="143839" y="1491959"/>
                    <a:pt x="164387" y="1471411"/>
                  </a:cubicBezTo>
                  <a:cubicBezTo>
                    <a:pt x="174661" y="1461137"/>
                    <a:pt x="183120" y="1448649"/>
                    <a:pt x="195209" y="1440589"/>
                  </a:cubicBezTo>
                  <a:cubicBezTo>
                    <a:pt x="205483" y="1433739"/>
                    <a:pt x="216657" y="1428076"/>
                    <a:pt x="226032" y="1420040"/>
                  </a:cubicBezTo>
                  <a:cubicBezTo>
                    <a:pt x="240741" y="1407432"/>
                    <a:pt x="252245" y="1391346"/>
                    <a:pt x="267128" y="1378944"/>
                  </a:cubicBezTo>
                  <a:cubicBezTo>
                    <a:pt x="293438" y="1357019"/>
                    <a:pt x="325106" y="1341516"/>
                    <a:pt x="349322" y="1317299"/>
                  </a:cubicBezTo>
                  <a:cubicBezTo>
                    <a:pt x="377375" y="1289244"/>
                    <a:pt x="370257" y="1294425"/>
                    <a:pt x="410967" y="1265928"/>
                  </a:cubicBezTo>
                  <a:cubicBezTo>
                    <a:pt x="431199" y="1251766"/>
                    <a:pt x="455148" y="1242293"/>
                    <a:pt x="472611" y="1224831"/>
                  </a:cubicBezTo>
                  <a:cubicBezTo>
                    <a:pt x="522232" y="1175212"/>
                    <a:pt x="459171" y="1235584"/>
                    <a:pt x="523982" y="1183735"/>
                  </a:cubicBezTo>
                  <a:cubicBezTo>
                    <a:pt x="531546" y="1177684"/>
                    <a:pt x="537089" y="1169387"/>
                    <a:pt x="544531" y="1163186"/>
                  </a:cubicBezTo>
                  <a:cubicBezTo>
                    <a:pt x="557685" y="1152224"/>
                    <a:pt x="573519" y="1144472"/>
                    <a:pt x="585627" y="1132364"/>
                  </a:cubicBezTo>
                  <a:cubicBezTo>
                    <a:pt x="594359" y="1123632"/>
                    <a:pt x="598271" y="1111027"/>
                    <a:pt x="606176" y="1101541"/>
                  </a:cubicBezTo>
                  <a:cubicBezTo>
                    <a:pt x="615478" y="1090379"/>
                    <a:pt x="627542" y="1081751"/>
                    <a:pt x="636998" y="1070719"/>
                  </a:cubicBezTo>
                  <a:cubicBezTo>
                    <a:pt x="648142" y="1057718"/>
                    <a:pt x="656676" y="1042623"/>
                    <a:pt x="667820" y="1029622"/>
                  </a:cubicBezTo>
                  <a:cubicBezTo>
                    <a:pt x="677276" y="1018590"/>
                    <a:pt x="689341" y="1009962"/>
                    <a:pt x="698643" y="998800"/>
                  </a:cubicBezTo>
                  <a:cubicBezTo>
                    <a:pt x="706548" y="989314"/>
                    <a:pt x="711477" y="977619"/>
                    <a:pt x="719191" y="967977"/>
                  </a:cubicBezTo>
                  <a:cubicBezTo>
                    <a:pt x="725242" y="960413"/>
                    <a:pt x="733689" y="954993"/>
                    <a:pt x="739740" y="947429"/>
                  </a:cubicBezTo>
                  <a:cubicBezTo>
                    <a:pt x="747454" y="937787"/>
                    <a:pt x="752252" y="925982"/>
                    <a:pt x="760288" y="916607"/>
                  </a:cubicBezTo>
                  <a:cubicBezTo>
                    <a:pt x="772896" y="901898"/>
                    <a:pt x="801385" y="875510"/>
                    <a:pt x="801385" y="875510"/>
                  </a:cubicBezTo>
                  <a:cubicBezTo>
                    <a:pt x="804810" y="865236"/>
                    <a:pt x="806087" y="853974"/>
                    <a:pt x="811659" y="844688"/>
                  </a:cubicBezTo>
                  <a:cubicBezTo>
                    <a:pt x="821420" y="828420"/>
                    <a:pt x="849028" y="812925"/>
                    <a:pt x="863029" y="803591"/>
                  </a:cubicBezTo>
                  <a:cubicBezTo>
                    <a:pt x="893948" y="757213"/>
                    <a:pt x="897393" y="743314"/>
                    <a:pt x="934949" y="711123"/>
                  </a:cubicBezTo>
                  <a:cubicBezTo>
                    <a:pt x="947950" y="699979"/>
                    <a:pt x="962890" y="691263"/>
                    <a:pt x="976045" y="680301"/>
                  </a:cubicBezTo>
                  <a:cubicBezTo>
                    <a:pt x="983487" y="674100"/>
                    <a:pt x="988534" y="665126"/>
                    <a:pt x="996594" y="659753"/>
                  </a:cubicBezTo>
                  <a:cubicBezTo>
                    <a:pt x="1009337" y="651257"/>
                    <a:pt x="1025227" y="648106"/>
                    <a:pt x="1037690" y="639204"/>
                  </a:cubicBezTo>
                  <a:cubicBezTo>
                    <a:pt x="1049513" y="630759"/>
                    <a:pt x="1057351" y="617684"/>
                    <a:pt x="1068513" y="608382"/>
                  </a:cubicBezTo>
                  <a:cubicBezTo>
                    <a:pt x="1095069" y="586253"/>
                    <a:pt x="1099267" y="587857"/>
                    <a:pt x="1130158" y="577559"/>
                  </a:cubicBezTo>
                  <a:cubicBezTo>
                    <a:pt x="1137007" y="567285"/>
                    <a:pt x="1141413" y="554868"/>
                    <a:pt x="1150706" y="546737"/>
                  </a:cubicBezTo>
                  <a:cubicBezTo>
                    <a:pt x="1169292" y="530474"/>
                    <a:pt x="1191803" y="519339"/>
                    <a:pt x="1212351" y="505640"/>
                  </a:cubicBezTo>
                  <a:cubicBezTo>
                    <a:pt x="1222625" y="498791"/>
                    <a:pt x="1234442" y="493823"/>
                    <a:pt x="1243173" y="485092"/>
                  </a:cubicBezTo>
                  <a:cubicBezTo>
                    <a:pt x="1250023" y="478243"/>
                    <a:pt x="1255973" y="470356"/>
                    <a:pt x="1263722" y="464544"/>
                  </a:cubicBezTo>
                  <a:cubicBezTo>
                    <a:pt x="1283479" y="449726"/>
                    <a:pt x="1307904" y="440910"/>
                    <a:pt x="1325367" y="423447"/>
                  </a:cubicBezTo>
                  <a:cubicBezTo>
                    <a:pt x="1405505" y="343309"/>
                    <a:pt x="1302625" y="439691"/>
                    <a:pt x="1397286" y="372076"/>
                  </a:cubicBezTo>
                  <a:cubicBezTo>
                    <a:pt x="1409109" y="363631"/>
                    <a:pt x="1416639" y="350174"/>
                    <a:pt x="1428108" y="341254"/>
                  </a:cubicBezTo>
                  <a:cubicBezTo>
                    <a:pt x="1447602" y="326092"/>
                    <a:pt x="1469996" y="314974"/>
                    <a:pt x="1489753" y="300157"/>
                  </a:cubicBezTo>
                  <a:cubicBezTo>
                    <a:pt x="1503452" y="289883"/>
                    <a:pt x="1517695" y="280297"/>
                    <a:pt x="1530850" y="269335"/>
                  </a:cubicBezTo>
                  <a:cubicBezTo>
                    <a:pt x="1538291" y="263134"/>
                    <a:pt x="1543834" y="254837"/>
                    <a:pt x="1551398" y="248786"/>
                  </a:cubicBezTo>
                  <a:cubicBezTo>
                    <a:pt x="1561040" y="241072"/>
                    <a:pt x="1572578" y="235952"/>
                    <a:pt x="1582220" y="228238"/>
                  </a:cubicBezTo>
                  <a:cubicBezTo>
                    <a:pt x="1589784" y="222187"/>
                    <a:pt x="1595205" y="213741"/>
                    <a:pt x="1602769" y="207690"/>
                  </a:cubicBezTo>
                  <a:cubicBezTo>
                    <a:pt x="1612411" y="199976"/>
                    <a:pt x="1623949" y="194855"/>
                    <a:pt x="1633591" y="187141"/>
                  </a:cubicBezTo>
                  <a:cubicBezTo>
                    <a:pt x="1641155" y="181090"/>
                    <a:pt x="1645834" y="171577"/>
                    <a:pt x="1654140" y="166593"/>
                  </a:cubicBezTo>
                  <a:cubicBezTo>
                    <a:pt x="1663426" y="161021"/>
                    <a:pt x="1674688" y="159744"/>
                    <a:pt x="1684962" y="156319"/>
                  </a:cubicBezTo>
                  <a:cubicBezTo>
                    <a:pt x="1702086" y="139195"/>
                    <a:pt x="1716184" y="118381"/>
                    <a:pt x="1736333" y="104948"/>
                  </a:cubicBezTo>
                  <a:cubicBezTo>
                    <a:pt x="1746607" y="98099"/>
                    <a:pt x="1757780" y="92436"/>
                    <a:pt x="1767155" y="84400"/>
                  </a:cubicBezTo>
                  <a:cubicBezTo>
                    <a:pt x="1781864" y="71792"/>
                    <a:pt x="1789873" y="49429"/>
                    <a:pt x="1808252" y="43303"/>
                  </a:cubicBezTo>
                  <a:lnTo>
                    <a:pt x="1869897" y="22755"/>
                  </a:lnTo>
                  <a:cubicBezTo>
                    <a:pt x="1880171" y="15906"/>
                    <a:pt x="1888392" y="2932"/>
                    <a:pt x="1900719" y="2207"/>
                  </a:cubicBezTo>
                  <a:cubicBezTo>
                    <a:pt x="1918151" y="1182"/>
                    <a:pt x="2029869" y="0"/>
                    <a:pt x="2075380" y="22755"/>
                  </a:cubicBezTo>
                  <a:cubicBezTo>
                    <a:pt x="2091530" y="30830"/>
                    <a:pt x="2136430" y="66362"/>
                    <a:pt x="2147299" y="74126"/>
                  </a:cubicBezTo>
                  <a:cubicBezTo>
                    <a:pt x="2157347" y="81303"/>
                    <a:pt x="2168636" y="86769"/>
                    <a:pt x="2178122" y="94674"/>
                  </a:cubicBezTo>
                  <a:cubicBezTo>
                    <a:pt x="2229430" y="137431"/>
                    <a:pt x="2185598" y="117715"/>
                    <a:pt x="2239767" y="135771"/>
                  </a:cubicBezTo>
                  <a:cubicBezTo>
                    <a:pt x="2250041" y="146045"/>
                    <a:pt x="2262530" y="154504"/>
                    <a:pt x="2270589" y="166593"/>
                  </a:cubicBezTo>
                  <a:cubicBezTo>
                    <a:pt x="2276596" y="175604"/>
                    <a:pt x="2274097" y="188959"/>
                    <a:pt x="2280863" y="197416"/>
                  </a:cubicBezTo>
                  <a:cubicBezTo>
                    <a:pt x="2288577" y="207058"/>
                    <a:pt x="2301412" y="211115"/>
                    <a:pt x="2311686" y="217964"/>
                  </a:cubicBezTo>
                  <a:cubicBezTo>
                    <a:pt x="2318535" y="228238"/>
                    <a:pt x="2324329" y="239300"/>
                    <a:pt x="2332234" y="248786"/>
                  </a:cubicBezTo>
                  <a:cubicBezTo>
                    <a:pt x="2341536" y="259948"/>
                    <a:pt x="2354996" y="267519"/>
                    <a:pt x="2363056" y="279609"/>
                  </a:cubicBezTo>
                  <a:cubicBezTo>
                    <a:pt x="2369063" y="288620"/>
                    <a:pt x="2367759" y="301145"/>
                    <a:pt x="2373331" y="310431"/>
                  </a:cubicBezTo>
                  <a:cubicBezTo>
                    <a:pt x="2378315" y="318737"/>
                    <a:pt x="2387678" y="323538"/>
                    <a:pt x="2393879" y="330980"/>
                  </a:cubicBezTo>
                  <a:cubicBezTo>
                    <a:pt x="2459773" y="410054"/>
                    <a:pt x="2390230" y="337605"/>
                    <a:pt x="2455524" y="402899"/>
                  </a:cubicBezTo>
                  <a:cubicBezTo>
                    <a:pt x="2458949" y="413173"/>
                    <a:pt x="2459033" y="425264"/>
                    <a:pt x="2465798" y="433721"/>
                  </a:cubicBezTo>
                  <a:cubicBezTo>
                    <a:pt x="2473512" y="443363"/>
                    <a:pt x="2486978" y="446556"/>
                    <a:pt x="2496620" y="454270"/>
                  </a:cubicBezTo>
                  <a:cubicBezTo>
                    <a:pt x="2514386" y="468483"/>
                    <a:pt x="2526473" y="485963"/>
                    <a:pt x="2537717" y="505640"/>
                  </a:cubicBezTo>
                  <a:cubicBezTo>
                    <a:pt x="2545316" y="518938"/>
                    <a:pt x="2549076" y="534484"/>
                    <a:pt x="2558265" y="546737"/>
                  </a:cubicBezTo>
                  <a:cubicBezTo>
                    <a:pt x="2614788" y="622102"/>
                    <a:pt x="2603277" y="554567"/>
                    <a:pt x="2661007" y="670027"/>
                  </a:cubicBezTo>
                  <a:cubicBezTo>
                    <a:pt x="2667856" y="683726"/>
                    <a:pt x="2673059" y="698380"/>
                    <a:pt x="2681555" y="711123"/>
                  </a:cubicBezTo>
                  <a:cubicBezTo>
                    <a:pt x="2693174" y="728551"/>
                    <a:pt x="2731544" y="752780"/>
                    <a:pt x="2743200" y="762494"/>
                  </a:cubicBezTo>
                  <a:cubicBezTo>
                    <a:pt x="2750642" y="768695"/>
                    <a:pt x="2756185" y="776992"/>
                    <a:pt x="2763749" y="783043"/>
                  </a:cubicBezTo>
                  <a:cubicBezTo>
                    <a:pt x="2773391" y="790757"/>
                    <a:pt x="2784523" y="796414"/>
                    <a:pt x="2794571" y="803591"/>
                  </a:cubicBezTo>
                  <a:cubicBezTo>
                    <a:pt x="2808505" y="813544"/>
                    <a:pt x="2821734" y="824460"/>
                    <a:pt x="2835668" y="834413"/>
                  </a:cubicBezTo>
                  <a:cubicBezTo>
                    <a:pt x="2878410" y="864943"/>
                    <a:pt x="2865479" y="854625"/>
                    <a:pt x="2928135" y="875510"/>
                  </a:cubicBezTo>
                  <a:lnTo>
                    <a:pt x="2958958" y="885784"/>
                  </a:lnTo>
                  <a:cubicBezTo>
                    <a:pt x="2969232" y="889209"/>
                    <a:pt x="2979274" y="893431"/>
                    <a:pt x="2989780" y="896058"/>
                  </a:cubicBezTo>
                  <a:cubicBezTo>
                    <a:pt x="3003479" y="899483"/>
                    <a:pt x="3017352" y="902274"/>
                    <a:pt x="3030877" y="906332"/>
                  </a:cubicBezTo>
                  <a:cubicBezTo>
                    <a:pt x="3051623" y="912556"/>
                    <a:pt x="3092522" y="926881"/>
                    <a:pt x="3092522" y="926881"/>
                  </a:cubicBezTo>
                  <a:cubicBezTo>
                    <a:pt x="3099371" y="937155"/>
                    <a:pt x="3105356" y="948061"/>
                    <a:pt x="3113070" y="957703"/>
                  </a:cubicBezTo>
                  <a:cubicBezTo>
                    <a:pt x="3119121" y="965267"/>
                    <a:pt x="3127806" y="970503"/>
                    <a:pt x="3133618" y="978252"/>
                  </a:cubicBezTo>
                  <a:cubicBezTo>
                    <a:pt x="3158861" y="1011910"/>
                    <a:pt x="3177475" y="1049424"/>
                    <a:pt x="3205537" y="1080993"/>
                  </a:cubicBezTo>
                  <a:cubicBezTo>
                    <a:pt x="3221626" y="1099093"/>
                    <a:pt x="3256908" y="1132364"/>
                    <a:pt x="3256908" y="1132364"/>
                  </a:cubicBezTo>
                  <a:cubicBezTo>
                    <a:pt x="3260333" y="1142638"/>
                    <a:pt x="3261610" y="1153900"/>
                    <a:pt x="3267182" y="1163186"/>
                  </a:cubicBezTo>
                  <a:cubicBezTo>
                    <a:pt x="3272166" y="1171492"/>
                    <a:pt x="3283399" y="1175071"/>
                    <a:pt x="3287731" y="1183735"/>
                  </a:cubicBezTo>
                  <a:cubicBezTo>
                    <a:pt x="3361091" y="1330456"/>
                    <a:pt x="3268383" y="1185536"/>
                    <a:pt x="3328827" y="1276202"/>
                  </a:cubicBezTo>
                  <a:cubicBezTo>
                    <a:pt x="3381843" y="1435244"/>
                    <a:pt x="3321079" y="1270978"/>
                    <a:pt x="3369924" y="1368670"/>
                  </a:cubicBezTo>
                  <a:cubicBezTo>
                    <a:pt x="3374767" y="1378356"/>
                    <a:pt x="3374191" y="1390481"/>
                    <a:pt x="3380198" y="1399492"/>
                  </a:cubicBezTo>
                  <a:cubicBezTo>
                    <a:pt x="3388258" y="1411582"/>
                    <a:pt x="3402100" y="1418846"/>
                    <a:pt x="3411020" y="1430315"/>
                  </a:cubicBezTo>
                  <a:cubicBezTo>
                    <a:pt x="3426182" y="1449809"/>
                    <a:pt x="3434654" y="1474496"/>
                    <a:pt x="3452117" y="1491959"/>
                  </a:cubicBezTo>
                  <a:cubicBezTo>
                    <a:pt x="3465816" y="1505658"/>
                    <a:pt x="3482468" y="1516936"/>
                    <a:pt x="3493214" y="1533056"/>
                  </a:cubicBezTo>
                  <a:cubicBezTo>
                    <a:pt x="3500063" y="1543330"/>
                    <a:pt x="3504120" y="1556165"/>
                    <a:pt x="3513762" y="1563879"/>
                  </a:cubicBezTo>
                  <a:cubicBezTo>
                    <a:pt x="3522219" y="1570645"/>
                    <a:pt x="3534631" y="1569887"/>
                    <a:pt x="3544585" y="1574153"/>
                  </a:cubicBezTo>
                  <a:cubicBezTo>
                    <a:pt x="3627204" y="1609561"/>
                    <a:pt x="3541127" y="1583659"/>
                    <a:pt x="3637052" y="1604975"/>
                  </a:cubicBezTo>
                  <a:cubicBezTo>
                    <a:pt x="3650836" y="1608038"/>
                    <a:pt x="3664572" y="1611370"/>
                    <a:pt x="3678149" y="1615249"/>
                  </a:cubicBezTo>
                  <a:cubicBezTo>
                    <a:pt x="3688562" y="1618224"/>
                    <a:pt x="3698465" y="1622896"/>
                    <a:pt x="3708971" y="1625523"/>
                  </a:cubicBezTo>
                  <a:cubicBezTo>
                    <a:pt x="3761317" y="1638610"/>
                    <a:pt x="3795259" y="1639678"/>
                    <a:pt x="3852809" y="1646072"/>
                  </a:cubicBezTo>
                  <a:cubicBezTo>
                    <a:pt x="3896332" y="1689593"/>
                    <a:pt x="3864169" y="1663557"/>
                    <a:pt x="3965825" y="1697443"/>
                  </a:cubicBezTo>
                  <a:lnTo>
                    <a:pt x="3996647" y="1707717"/>
                  </a:lnTo>
                  <a:cubicBezTo>
                    <a:pt x="4003497" y="1714566"/>
                    <a:pt x="4008532" y="1723933"/>
                    <a:pt x="4017196" y="1728265"/>
                  </a:cubicBezTo>
                  <a:cubicBezTo>
                    <a:pt x="4029826" y="1734580"/>
                    <a:pt x="4044715" y="1734660"/>
                    <a:pt x="4058292" y="1738539"/>
                  </a:cubicBezTo>
                  <a:cubicBezTo>
                    <a:pt x="4076068" y="1743618"/>
                    <a:pt x="4131073" y="1763569"/>
                    <a:pt x="4140486" y="1769362"/>
                  </a:cubicBezTo>
                  <a:cubicBezTo>
                    <a:pt x="4169653" y="1787311"/>
                    <a:pt x="4195281" y="1810459"/>
                    <a:pt x="4222679" y="1831007"/>
                  </a:cubicBezTo>
                  <a:lnTo>
                    <a:pt x="4304872" y="1892652"/>
                  </a:lnTo>
                  <a:cubicBezTo>
                    <a:pt x="4314177" y="1899630"/>
                    <a:pt x="4361770" y="1936511"/>
                    <a:pt x="4376791" y="1944022"/>
                  </a:cubicBezTo>
                  <a:cubicBezTo>
                    <a:pt x="4386478" y="1948865"/>
                    <a:pt x="4397340" y="1950872"/>
                    <a:pt x="4407614" y="1954297"/>
                  </a:cubicBezTo>
                  <a:cubicBezTo>
                    <a:pt x="4442253" y="2006255"/>
                    <a:pt x="4409358" y="1970580"/>
                    <a:pt x="4458985" y="1995393"/>
                  </a:cubicBezTo>
                  <a:cubicBezTo>
                    <a:pt x="4470029" y="2000915"/>
                    <a:pt x="4480165" y="2008227"/>
                    <a:pt x="4489807" y="2015941"/>
                  </a:cubicBezTo>
                  <a:cubicBezTo>
                    <a:pt x="4497371" y="2021992"/>
                    <a:pt x="4502049" y="2031506"/>
                    <a:pt x="4510355" y="2036490"/>
                  </a:cubicBezTo>
                  <a:cubicBezTo>
                    <a:pt x="4519642" y="2042062"/>
                    <a:pt x="4530904" y="2043339"/>
                    <a:pt x="4541178" y="2046764"/>
                  </a:cubicBezTo>
                  <a:cubicBezTo>
                    <a:pt x="4551452" y="2053613"/>
                    <a:pt x="4560716" y="2062297"/>
                    <a:pt x="4572000" y="2067312"/>
                  </a:cubicBezTo>
                  <a:cubicBezTo>
                    <a:pt x="4572015" y="2067319"/>
                    <a:pt x="4649049" y="2092995"/>
                    <a:pt x="4664468" y="2098135"/>
                  </a:cubicBezTo>
                  <a:cubicBezTo>
                    <a:pt x="4674742" y="2101560"/>
                    <a:pt x="4686279" y="2102402"/>
                    <a:pt x="4695290" y="2108409"/>
                  </a:cubicBezTo>
                  <a:lnTo>
                    <a:pt x="4726113" y="212895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304595" y="2199377"/>
              <a:ext cx="1346230" cy="338195"/>
            </a:xfrm>
            <a:custGeom>
              <a:avLst/>
              <a:gdLst>
                <a:gd name="connsiteX0" fmla="*/ 0 w 1345915"/>
                <a:gd name="connsiteY0" fmla="*/ 0 h 339047"/>
                <a:gd name="connsiteX1" fmla="*/ 10274 w 1345915"/>
                <a:gd name="connsiteY1" fmla="*/ 30822 h 339047"/>
                <a:gd name="connsiteX2" fmla="*/ 20548 w 1345915"/>
                <a:gd name="connsiteY2" fmla="*/ 82193 h 339047"/>
                <a:gd name="connsiteX3" fmla="*/ 51371 w 1345915"/>
                <a:gd name="connsiteY3" fmla="*/ 92467 h 339047"/>
                <a:gd name="connsiteX4" fmla="*/ 123290 w 1345915"/>
                <a:gd name="connsiteY4" fmla="*/ 71919 h 339047"/>
                <a:gd name="connsiteX5" fmla="*/ 205483 w 1345915"/>
                <a:gd name="connsiteY5" fmla="*/ 82193 h 339047"/>
                <a:gd name="connsiteX6" fmla="*/ 246580 w 1345915"/>
                <a:gd name="connsiteY6" fmla="*/ 174660 h 339047"/>
                <a:gd name="connsiteX7" fmla="*/ 256854 w 1345915"/>
                <a:gd name="connsiteY7" fmla="*/ 205483 h 339047"/>
                <a:gd name="connsiteX8" fmla="*/ 287676 w 1345915"/>
                <a:gd name="connsiteY8" fmla="*/ 195209 h 339047"/>
                <a:gd name="connsiteX9" fmla="*/ 318499 w 1345915"/>
                <a:gd name="connsiteY9" fmla="*/ 164386 h 339047"/>
                <a:gd name="connsiteX10" fmla="*/ 349321 w 1345915"/>
                <a:gd name="connsiteY10" fmla="*/ 143838 h 339047"/>
                <a:gd name="connsiteX11" fmla="*/ 369870 w 1345915"/>
                <a:gd name="connsiteY11" fmla="*/ 123290 h 339047"/>
                <a:gd name="connsiteX12" fmla="*/ 400692 w 1345915"/>
                <a:gd name="connsiteY12" fmla="*/ 113015 h 339047"/>
                <a:gd name="connsiteX13" fmla="*/ 431515 w 1345915"/>
                <a:gd name="connsiteY13" fmla="*/ 154112 h 339047"/>
                <a:gd name="connsiteX14" fmla="*/ 472611 w 1345915"/>
                <a:gd name="connsiteY14" fmla="*/ 226031 h 339047"/>
                <a:gd name="connsiteX15" fmla="*/ 503434 w 1345915"/>
                <a:gd name="connsiteY15" fmla="*/ 256854 h 339047"/>
                <a:gd name="connsiteX16" fmla="*/ 523982 w 1345915"/>
                <a:gd name="connsiteY16" fmla="*/ 287676 h 339047"/>
                <a:gd name="connsiteX17" fmla="*/ 575353 w 1345915"/>
                <a:gd name="connsiteY17" fmla="*/ 339047 h 339047"/>
                <a:gd name="connsiteX18" fmla="*/ 606175 w 1345915"/>
                <a:gd name="connsiteY18" fmla="*/ 328773 h 339047"/>
                <a:gd name="connsiteX19" fmla="*/ 667820 w 1345915"/>
                <a:gd name="connsiteY19" fmla="*/ 226031 h 339047"/>
                <a:gd name="connsiteX20" fmla="*/ 678094 w 1345915"/>
                <a:gd name="connsiteY20" fmla="*/ 195209 h 339047"/>
                <a:gd name="connsiteX21" fmla="*/ 708917 w 1345915"/>
                <a:gd name="connsiteY21" fmla="*/ 215757 h 339047"/>
                <a:gd name="connsiteX22" fmla="*/ 739739 w 1345915"/>
                <a:gd name="connsiteY22" fmla="*/ 226031 h 339047"/>
                <a:gd name="connsiteX23" fmla="*/ 780836 w 1345915"/>
                <a:gd name="connsiteY23" fmla="*/ 267128 h 339047"/>
                <a:gd name="connsiteX24" fmla="*/ 842481 w 1345915"/>
                <a:gd name="connsiteY24" fmla="*/ 308224 h 339047"/>
                <a:gd name="connsiteX25" fmla="*/ 852755 w 1345915"/>
                <a:gd name="connsiteY25" fmla="*/ 256854 h 339047"/>
                <a:gd name="connsiteX26" fmla="*/ 893852 w 1345915"/>
                <a:gd name="connsiteY26" fmla="*/ 205483 h 339047"/>
                <a:gd name="connsiteX27" fmla="*/ 965771 w 1345915"/>
                <a:gd name="connsiteY27" fmla="*/ 246579 h 339047"/>
                <a:gd name="connsiteX28" fmla="*/ 1027416 w 1345915"/>
                <a:gd name="connsiteY28" fmla="*/ 287676 h 339047"/>
                <a:gd name="connsiteX29" fmla="*/ 1068512 w 1345915"/>
                <a:gd name="connsiteY29" fmla="*/ 226031 h 339047"/>
                <a:gd name="connsiteX30" fmla="*/ 1089061 w 1345915"/>
                <a:gd name="connsiteY30" fmla="*/ 143838 h 339047"/>
                <a:gd name="connsiteX31" fmla="*/ 1109609 w 1345915"/>
                <a:gd name="connsiteY31" fmla="*/ 113015 h 339047"/>
                <a:gd name="connsiteX32" fmla="*/ 1150706 w 1345915"/>
                <a:gd name="connsiteY32" fmla="*/ 143838 h 339047"/>
                <a:gd name="connsiteX33" fmla="*/ 1181528 w 1345915"/>
                <a:gd name="connsiteY33" fmla="*/ 164386 h 339047"/>
                <a:gd name="connsiteX34" fmla="*/ 1202076 w 1345915"/>
                <a:gd name="connsiteY34" fmla="*/ 102741 h 339047"/>
                <a:gd name="connsiteX35" fmla="*/ 1212351 w 1345915"/>
                <a:gd name="connsiteY35" fmla="*/ 71919 h 339047"/>
                <a:gd name="connsiteX36" fmla="*/ 1243173 w 1345915"/>
                <a:gd name="connsiteY36" fmla="*/ 82193 h 339047"/>
                <a:gd name="connsiteX37" fmla="*/ 1273995 w 1345915"/>
                <a:gd name="connsiteY37" fmla="*/ 113015 h 339047"/>
                <a:gd name="connsiteX38" fmla="*/ 1284270 w 1345915"/>
                <a:gd name="connsiteY38" fmla="*/ 82193 h 339047"/>
                <a:gd name="connsiteX39" fmla="*/ 1315092 w 1345915"/>
                <a:gd name="connsiteY39" fmla="*/ 71919 h 339047"/>
                <a:gd name="connsiteX40" fmla="*/ 1345915 w 1345915"/>
                <a:gd name="connsiteY40" fmla="*/ 41096 h 33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45915" h="339047">
                  <a:moveTo>
                    <a:pt x="0" y="0"/>
                  </a:moveTo>
                  <a:cubicBezTo>
                    <a:pt x="3425" y="10274"/>
                    <a:pt x="7647" y="20316"/>
                    <a:pt x="10274" y="30822"/>
                  </a:cubicBezTo>
                  <a:cubicBezTo>
                    <a:pt x="14509" y="47763"/>
                    <a:pt x="10861" y="67663"/>
                    <a:pt x="20548" y="82193"/>
                  </a:cubicBezTo>
                  <a:cubicBezTo>
                    <a:pt x="26555" y="91204"/>
                    <a:pt x="41097" y="89042"/>
                    <a:pt x="51371" y="92467"/>
                  </a:cubicBezTo>
                  <a:cubicBezTo>
                    <a:pt x="65907" y="87622"/>
                    <a:pt x="110388" y="71919"/>
                    <a:pt x="123290" y="71919"/>
                  </a:cubicBezTo>
                  <a:cubicBezTo>
                    <a:pt x="150901" y="71919"/>
                    <a:pt x="178085" y="78768"/>
                    <a:pt x="205483" y="82193"/>
                  </a:cubicBezTo>
                  <a:cubicBezTo>
                    <a:pt x="229936" y="155552"/>
                    <a:pt x="214016" y="125816"/>
                    <a:pt x="246580" y="174660"/>
                  </a:cubicBezTo>
                  <a:cubicBezTo>
                    <a:pt x="250005" y="184934"/>
                    <a:pt x="247167" y="200639"/>
                    <a:pt x="256854" y="205483"/>
                  </a:cubicBezTo>
                  <a:cubicBezTo>
                    <a:pt x="266540" y="210326"/>
                    <a:pt x="278665" y="201216"/>
                    <a:pt x="287676" y="195209"/>
                  </a:cubicBezTo>
                  <a:cubicBezTo>
                    <a:pt x="299766" y="187149"/>
                    <a:pt x="307337" y="173688"/>
                    <a:pt x="318499" y="164386"/>
                  </a:cubicBezTo>
                  <a:cubicBezTo>
                    <a:pt x="327985" y="156481"/>
                    <a:pt x="339679" y="151552"/>
                    <a:pt x="349321" y="143838"/>
                  </a:cubicBezTo>
                  <a:cubicBezTo>
                    <a:pt x="356885" y="137787"/>
                    <a:pt x="361564" y="128274"/>
                    <a:pt x="369870" y="123290"/>
                  </a:cubicBezTo>
                  <a:cubicBezTo>
                    <a:pt x="379156" y="117718"/>
                    <a:pt x="390418" y="116440"/>
                    <a:pt x="400692" y="113015"/>
                  </a:cubicBezTo>
                  <a:cubicBezTo>
                    <a:pt x="410966" y="126714"/>
                    <a:pt x="422439" y="139591"/>
                    <a:pt x="431515" y="154112"/>
                  </a:cubicBezTo>
                  <a:cubicBezTo>
                    <a:pt x="456639" y="194310"/>
                    <a:pt x="444330" y="192094"/>
                    <a:pt x="472611" y="226031"/>
                  </a:cubicBezTo>
                  <a:cubicBezTo>
                    <a:pt x="481913" y="237193"/>
                    <a:pt x="494132" y="245692"/>
                    <a:pt x="503434" y="256854"/>
                  </a:cubicBezTo>
                  <a:cubicBezTo>
                    <a:pt x="511339" y="266340"/>
                    <a:pt x="515851" y="278383"/>
                    <a:pt x="523982" y="287676"/>
                  </a:cubicBezTo>
                  <a:cubicBezTo>
                    <a:pt x="539929" y="305901"/>
                    <a:pt x="575353" y="339047"/>
                    <a:pt x="575353" y="339047"/>
                  </a:cubicBezTo>
                  <a:cubicBezTo>
                    <a:pt x="585627" y="335622"/>
                    <a:pt x="598517" y="336431"/>
                    <a:pt x="606175" y="328773"/>
                  </a:cubicBezTo>
                  <a:cubicBezTo>
                    <a:pt x="624437" y="310511"/>
                    <a:pt x="655658" y="254409"/>
                    <a:pt x="667820" y="226031"/>
                  </a:cubicBezTo>
                  <a:cubicBezTo>
                    <a:pt x="672086" y="216077"/>
                    <a:pt x="674669" y="205483"/>
                    <a:pt x="678094" y="195209"/>
                  </a:cubicBezTo>
                  <a:cubicBezTo>
                    <a:pt x="688368" y="202058"/>
                    <a:pt x="697872" y="210235"/>
                    <a:pt x="708917" y="215757"/>
                  </a:cubicBezTo>
                  <a:cubicBezTo>
                    <a:pt x="718603" y="220600"/>
                    <a:pt x="730926" y="219736"/>
                    <a:pt x="739739" y="226031"/>
                  </a:cubicBezTo>
                  <a:cubicBezTo>
                    <a:pt x="755504" y="237292"/>
                    <a:pt x="765708" y="255026"/>
                    <a:pt x="780836" y="267128"/>
                  </a:cubicBezTo>
                  <a:cubicBezTo>
                    <a:pt x="800120" y="282555"/>
                    <a:pt x="842481" y="308224"/>
                    <a:pt x="842481" y="308224"/>
                  </a:cubicBezTo>
                  <a:cubicBezTo>
                    <a:pt x="845906" y="291101"/>
                    <a:pt x="846624" y="273205"/>
                    <a:pt x="852755" y="256854"/>
                  </a:cubicBezTo>
                  <a:cubicBezTo>
                    <a:pt x="860532" y="236114"/>
                    <a:pt x="878804" y="220530"/>
                    <a:pt x="893852" y="205483"/>
                  </a:cubicBezTo>
                  <a:cubicBezTo>
                    <a:pt x="954404" y="225667"/>
                    <a:pt x="894688" y="202152"/>
                    <a:pt x="965771" y="246579"/>
                  </a:cubicBezTo>
                  <a:cubicBezTo>
                    <a:pt x="1032117" y="288046"/>
                    <a:pt x="985547" y="245809"/>
                    <a:pt x="1027416" y="287676"/>
                  </a:cubicBezTo>
                  <a:cubicBezTo>
                    <a:pt x="1041115" y="267128"/>
                    <a:pt x="1063669" y="250247"/>
                    <a:pt x="1068512" y="226031"/>
                  </a:cubicBezTo>
                  <a:cubicBezTo>
                    <a:pt x="1072421" y="206484"/>
                    <a:pt x="1078528" y="164904"/>
                    <a:pt x="1089061" y="143838"/>
                  </a:cubicBezTo>
                  <a:cubicBezTo>
                    <a:pt x="1094583" y="132794"/>
                    <a:pt x="1102760" y="123289"/>
                    <a:pt x="1109609" y="113015"/>
                  </a:cubicBezTo>
                  <a:cubicBezTo>
                    <a:pt x="1123308" y="123289"/>
                    <a:pt x="1136772" y="133885"/>
                    <a:pt x="1150706" y="143838"/>
                  </a:cubicBezTo>
                  <a:cubicBezTo>
                    <a:pt x="1160754" y="151015"/>
                    <a:pt x="1171886" y="172100"/>
                    <a:pt x="1181528" y="164386"/>
                  </a:cubicBezTo>
                  <a:cubicBezTo>
                    <a:pt x="1198441" y="150855"/>
                    <a:pt x="1195226" y="123289"/>
                    <a:pt x="1202076" y="102741"/>
                  </a:cubicBezTo>
                  <a:lnTo>
                    <a:pt x="1212351" y="71919"/>
                  </a:lnTo>
                  <a:cubicBezTo>
                    <a:pt x="1222625" y="75344"/>
                    <a:pt x="1234162" y="76186"/>
                    <a:pt x="1243173" y="82193"/>
                  </a:cubicBezTo>
                  <a:cubicBezTo>
                    <a:pt x="1255262" y="90253"/>
                    <a:pt x="1259465" y="113015"/>
                    <a:pt x="1273995" y="113015"/>
                  </a:cubicBezTo>
                  <a:cubicBezTo>
                    <a:pt x="1284825" y="113015"/>
                    <a:pt x="1276612" y="89851"/>
                    <a:pt x="1284270" y="82193"/>
                  </a:cubicBezTo>
                  <a:cubicBezTo>
                    <a:pt x="1291928" y="74535"/>
                    <a:pt x="1304818" y="75344"/>
                    <a:pt x="1315092" y="71919"/>
                  </a:cubicBezTo>
                  <a:lnTo>
                    <a:pt x="1345915" y="41096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473169" y="986319"/>
              <a:ext cx="5342058" cy="2300681"/>
            </a:xfrm>
            <a:custGeom>
              <a:avLst/>
              <a:gdLst>
                <a:gd name="connsiteX0" fmla="*/ 0 w 5342562"/>
                <a:gd name="connsiteY0" fmla="*/ 2075380 h 2301411"/>
                <a:gd name="connsiteX1" fmla="*/ 113016 w 5342562"/>
                <a:gd name="connsiteY1" fmla="*/ 2044557 h 2301411"/>
                <a:gd name="connsiteX2" fmla="*/ 143838 w 5342562"/>
                <a:gd name="connsiteY2" fmla="*/ 2024009 h 2301411"/>
                <a:gd name="connsiteX3" fmla="*/ 164387 w 5342562"/>
                <a:gd name="connsiteY3" fmla="*/ 2003461 h 2301411"/>
                <a:gd name="connsiteX4" fmla="*/ 256854 w 5342562"/>
                <a:gd name="connsiteY4" fmla="*/ 1972638 h 2301411"/>
                <a:gd name="connsiteX5" fmla="*/ 308225 w 5342562"/>
                <a:gd name="connsiteY5" fmla="*/ 1952090 h 2301411"/>
                <a:gd name="connsiteX6" fmla="*/ 339047 w 5342562"/>
                <a:gd name="connsiteY6" fmla="*/ 1931542 h 2301411"/>
                <a:gd name="connsiteX7" fmla="*/ 390418 w 5342562"/>
                <a:gd name="connsiteY7" fmla="*/ 1910993 h 2301411"/>
                <a:gd name="connsiteX8" fmla="*/ 503434 w 5342562"/>
                <a:gd name="connsiteY8" fmla="*/ 1869897 h 2301411"/>
                <a:gd name="connsiteX9" fmla="*/ 647272 w 5342562"/>
                <a:gd name="connsiteY9" fmla="*/ 1787703 h 2301411"/>
                <a:gd name="connsiteX10" fmla="*/ 719191 w 5342562"/>
                <a:gd name="connsiteY10" fmla="*/ 1736333 h 2301411"/>
                <a:gd name="connsiteX11" fmla="*/ 780836 w 5342562"/>
                <a:gd name="connsiteY11" fmla="*/ 1695236 h 2301411"/>
                <a:gd name="connsiteX12" fmla="*/ 832207 w 5342562"/>
                <a:gd name="connsiteY12" fmla="*/ 1654139 h 2301411"/>
                <a:gd name="connsiteX13" fmla="*/ 904126 w 5342562"/>
                <a:gd name="connsiteY13" fmla="*/ 1592494 h 2301411"/>
                <a:gd name="connsiteX14" fmla="*/ 965771 w 5342562"/>
                <a:gd name="connsiteY14" fmla="*/ 1551398 h 2301411"/>
                <a:gd name="connsiteX15" fmla="*/ 996593 w 5342562"/>
                <a:gd name="connsiteY15" fmla="*/ 1520575 h 2301411"/>
                <a:gd name="connsiteX16" fmla="*/ 1027416 w 5342562"/>
                <a:gd name="connsiteY16" fmla="*/ 1500027 h 2301411"/>
                <a:gd name="connsiteX17" fmla="*/ 1068513 w 5342562"/>
                <a:gd name="connsiteY17" fmla="*/ 1469205 h 2301411"/>
                <a:gd name="connsiteX18" fmla="*/ 1089061 w 5342562"/>
                <a:gd name="connsiteY18" fmla="*/ 1448656 h 2301411"/>
                <a:gd name="connsiteX19" fmla="*/ 1150706 w 5342562"/>
                <a:gd name="connsiteY19" fmla="*/ 1407560 h 2301411"/>
                <a:gd name="connsiteX20" fmla="*/ 1181528 w 5342562"/>
                <a:gd name="connsiteY20" fmla="*/ 1376737 h 2301411"/>
                <a:gd name="connsiteX21" fmla="*/ 1294544 w 5342562"/>
                <a:gd name="connsiteY21" fmla="*/ 1273996 h 2301411"/>
                <a:gd name="connsiteX22" fmla="*/ 1325366 w 5342562"/>
                <a:gd name="connsiteY22" fmla="*/ 1232899 h 2301411"/>
                <a:gd name="connsiteX23" fmla="*/ 1407560 w 5342562"/>
                <a:gd name="connsiteY23" fmla="*/ 1150706 h 2301411"/>
                <a:gd name="connsiteX24" fmla="*/ 1438382 w 5342562"/>
                <a:gd name="connsiteY24" fmla="*/ 1109609 h 2301411"/>
                <a:gd name="connsiteX25" fmla="*/ 1489753 w 5342562"/>
                <a:gd name="connsiteY25" fmla="*/ 1058238 h 2301411"/>
                <a:gd name="connsiteX26" fmla="*/ 1500027 w 5342562"/>
                <a:gd name="connsiteY26" fmla="*/ 1027416 h 2301411"/>
                <a:gd name="connsiteX27" fmla="*/ 1561672 w 5342562"/>
                <a:gd name="connsiteY27" fmla="*/ 965771 h 2301411"/>
                <a:gd name="connsiteX28" fmla="*/ 1592495 w 5342562"/>
                <a:gd name="connsiteY28" fmla="*/ 934948 h 2301411"/>
                <a:gd name="connsiteX29" fmla="*/ 1664414 w 5342562"/>
                <a:gd name="connsiteY29" fmla="*/ 832207 h 2301411"/>
                <a:gd name="connsiteX30" fmla="*/ 1695236 w 5342562"/>
                <a:gd name="connsiteY30" fmla="*/ 801384 h 2301411"/>
                <a:gd name="connsiteX31" fmla="*/ 1736333 w 5342562"/>
                <a:gd name="connsiteY31" fmla="*/ 750014 h 2301411"/>
                <a:gd name="connsiteX32" fmla="*/ 1746607 w 5342562"/>
                <a:gd name="connsiteY32" fmla="*/ 719191 h 2301411"/>
                <a:gd name="connsiteX33" fmla="*/ 1787704 w 5342562"/>
                <a:gd name="connsiteY33" fmla="*/ 688369 h 2301411"/>
                <a:gd name="connsiteX34" fmla="*/ 1808252 w 5342562"/>
                <a:gd name="connsiteY34" fmla="*/ 667820 h 2301411"/>
                <a:gd name="connsiteX35" fmla="*/ 1839074 w 5342562"/>
                <a:gd name="connsiteY35" fmla="*/ 647272 h 2301411"/>
                <a:gd name="connsiteX36" fmla="*/ 1900719 w 5342562"/>
                <a:gd name="connsiteY36" fmla="*/ 585627 h 2301411"/>
                <a:gd name="connsiteX37" fmla="*/ 1952090 w 5342562"/>
                <a:gd name="connsiteY37" fmla="*/ 534256 h 2301411"/>
                <a:gd name="connsiteX38" fmla="*/ 2003461 w 5342562"/>
                <a:gd name="connsiteY38" fmla="*/ 462337 h 2301411"/>
                <a:gd name="connsiteX39" fmla="*/ 2034283 w 5342562"/>
                <a:gd name="connsiteY39" fmla="*/ 431515 h 2301411"/>
                <a:gd name="connsiteX40" fmla="*/ 2054832 w 5342562"/>
                <a:gd name="connsiteY40" fmla="*/ 400692 h 2301411"/>
                <a:gd name="connsiteX41" fmla="*/ 2085654 w 5342562"/>
                <a:gd name="connsiteY41" fmla="*/ 359596 h 2301411"/>
                <a:gd name="connsiteX42" fmla="*/ 2116477 w 5342562"/>
                <a:gd name="connsiteY42" fmla="*/ 328773 h 2301411"/>
                <a:gd name="connsiteX43" fmla="*/ 2137025 w 5342562"/>
                <a:gd name="connsiteY43" fmla="*/ 287677 h 2301411"/>
                <a:gd name="connsiteX44" fmla="*/ 2167847 w 5342562"/>
                <a:gd name="connsiteY44" fmla="*/ 256854 h 2301411"/>
                <a:gd name="connsiteX45" fmla="*/ 2208944 w 5342562"/>
                <a:gd name="connsiteY45" fmla="*/ 195209 h 2301411"/>
                <a:gd name="connsiteX46" fmla="*/ 2229492 w 5342562"/>
                <a:gd name="connsiteY46" fmla="*/ 164387 h 2301411"/>
                <a:gd name="connsiteX47" fmla="*/ 2250041 w 5342562"/>
                <a:gd name="connsiteY47" fmla="*/ 143838 h 2301411"/>
                <a:gd name="connsiteX48" fmla="*/ 2270589 w 5342562"/>
                <a:gd name="connsiteY48" fmla="*/ 113016 h 2301411"/>
                <a:gd name="connsiteX49" fmla="*/ 2363056 w 5342562"/>
                <a:gd name="connsiteY49" fmla="*/ 41097 h 2301411"/>
                <a:gd name="connsiteX50" fmla="*/ 2424701 w 5342562"/>
                <a:gd name="connsiteY50" fmla="*/ 20548 h 2301411"/>
                <a:gd name="connsiteX51" fmla="*/ 2496620 w 5342562"/>
                <a:gd name="connsiteY51" fmla="*/ 0 h 2301411"/>
                <a:gd name="connsiteX52" fmla="*/ 2845942 w 5342562"/>
                <a:gd name="connsiteY52" fmla="*/ 20548 h 2301411"/>
                <a:gd name="connsiteX53" fmla="*/ 2948683 w 5342562"/>
                <a:gd name="connsiteY53" fmla="*/ 61645 h 2301411"/>
                <a:gd name="connsiteX54" fmla="*/ 2979506 w 5342562"/>
                <a:gd name="connsiteY54" fmla="*/ 71919 h 2301411"/>
                <a:gd name="connsiteX55" fmla="*/ 3030877 w 5342562"/>
                <a:gd name="connsiteY55" fmla="*/ 123290 h 2301411"/>
                <a:gd name="connsiteX56" fmla="*/ 3061699 w 5342562"/>
                <a:gd name="connsiteY56" fmla="*/ 143838 h 2301411"/>
                <a:gd name="connsiteX57" fmla="*/ 3102796 w 5342562"/>
                <a:gd name="connsiteY57" fmla="*/ 184935 h 2301411"/>
                <a:gd name="connsiteX58" fmla="*/ 3133618 w 5342562"/>
                <a:gd name="connsiteY58" fmla="*/ 246580 h 2301411"/>
                <a:gd name="connsiteX59" fmla="*/ 3164441 w 5342562"/>
                <a:gd name="connsiteY59" fmla="*/ 267128 h 2301411"/>
                <a:gd name="connsiteX60" fmla="*/ 3226086 w 5342562"/>
                <a:gd name="connsiteY60" fmla="*/ 349321 h 2301411"/>
                <a:gd name="connsiteX61" fmla="*/ 3246634 w 5342562"/>
                <a:gd name="connsiteY61" fmla="*/ 390418 h 2301411"/>
                <a:gd name="connsiteX62" fmla="*/ 3298005 w 5342562"/>
                <a:gd name="connsiteY62" fmla="*/ 452063 h 2301411"/>
                <a:gd name="connsiteX63" fmla="*/ 3328827 w 5342562"/>
                <a:gd name="connsiteY63" fmla="*/ 493160 h 2301411"/>
                <a:gd name="connsiteX64" fmla="*/ 3380198 w 5342562"/>
                <a:gd name="connsiteY64" fmla="*/ 554805 h 2301411"/>
                <a:gd name="connsiteX65" fmla="*/ 3431569 w 5342562"/>
                <a:gd name="connsiteY65" fmla="*/ 585627 h 2301411"/>
                <a:gd name="connsiteX66" fmla="*/ 3462391 w 5342562"/>
                <a:gd name="connsiteY66" fmla="*/ 616450 h 2301411"/>
                <a:gd name="connsiteX67" fmla="*/ 3493214 w 5342562"/>
                <a:gd name="connsiteY67" fmla="*/ 636998 h 2301411"/>
                <a:gd name="connsiteX68" fmla="*/ 3524036 w 5342562"/>
                <a:gd name="connsiteY68" fmla="*/ 667820 h 2301411"/>
                <a:gd name="connsiteX69" fmla="*/ 3575407 w 5342562"/>
                <a:gd name="connsiteY69" fmla="*/ 688369 h 2301411"/>
                <a:gd name="connsiteX70" fmla="*/ 3595955 w 5342562"/>
                <a:gd name="connsiteY70" fmla="*/ 719191 h 2301411"/>
                <a:gd name="connsiteX71" fmla="*/ 3678148 w 5342562"/>
                <a:gd name="connsiteY71" fmla="*/ 770562 h 2301411"/>
                <a:gd name="connsiteX72" fmla="*/ 3698697 w 5342562"/>
                <a:gd name="connsiteY72" fmla="*/ 791110 h 2301411"/>
                <a:gd name="connsiteX73" fmla="*/ 3729519 w 5342562"/>
                <a:gd name="connsiteY73" fmla="*/ 811659 h 2301411"/>
                <a:gd name="connsiteX74" fmla="*/ 3750068 w 5342562"/>
                <a:gd name="connsiteY74" fmla="*/ 832207 h 2301411"/>
                <a:gd name="connsiteX75" fmla="*/ 3780890 w 5342562"/>
                <a:gd name="connsiteY75" fmla="*/ 852755 h 2301411"/>
                <a:gd name="connsiteX76" fmla="*/ 3821987 w 5342562"/>
                <a:gd name="connsiteY76" fmla="*/ 883578 h 2301411"/>
                <a:gd name="connsiteX77" fmla="*/ 3863083 w 5342562"/>
                <a:gd name="connsiteY77" fmla="*/ 904126 h 2301411"/>
                <a:gd name="connsiteX78" fmla="*/ 3883632 w 5342562"/>
                <a:gd name="connsiteY78" fmla="*/ 924674 h 2301411"/>
                <a:gd name="connsiteX79" fmla="*/ 3945277 w 5342562"/>
                <a:gd name="connsiteY79" fmla="*/ 945223 h 2301411"/>
                <a:gd name="connsiteX80" fmla="*/ 4037744 w 5342562"/>
                <a:gd name="connsiteY80" fmla="*/ 976045 h 2301411"/>
                <a:gd name="connsiteX81" fmla="*/ 4068566 w 5342562"/>
                <a:gd name="connsiteY81" fmla="*/ 986319 h 2301411"/>
                <a:gd name="connsiteX82" fmla="*/ 4150760 w 5342562"/>
                <a:gd name="connsiteY82" fmla="*/ 1006868 h 2301411"/>
                <a:gd name="connsiteX83" fmla="*/ 4202131 w 5342562"/>
                <a:gd name="connsiteY83" fmla="*/ 1099335 h 2301411"/>
                <a:gd name="connsiteX84" fmla="*/ 4263775 w 5342562"/>
                <a:gd name="connsiteY84" fmla="*/ 1140432 h 2301411"/>
                <a:gd name="connsiteX85" fmla="*/ 4325420 w 5342562"/>
                <a:gd name="connsiteY85" fmla="*/ 1160980 h 2301411"/>
                <a:gd name="connsiteX86" fmla="*/ 4356243 w 5342562"/>
                <a:gd name="connsiteY86" fmla="*/ 1181528 h 2301411"/>
                <a:gd name="connsiteX87" fmla="*/ 4428162 w 5342562"/>
                <a:gd name="connsiteY87" fmla="*/ 1202077 h 2301411"/>
                <a:gd name="connsiteX88" fmla="*/ 4469259 w 5342562"/>
                <a:gd name="connsiteY88" fmla="*/ 1222625 h 2301411"/>
                <a:gd name="connsiteX89" fmla="*/ 4500081 w 5342562"/>
                <a:gd name="connsiteY89" fmla="*/ 1243173 h 2301411"/>
                <a:gd name="connsiteX90" fmla="*/ 4541178 w 5342562"/>
                <a:gd name="connsiteY90" fmla="*/ 1253447 h 2301411"/>
                <a:gd name="connsiteX91" fmla="*/ 4592548 w 5342562"/>
                <a:gd name="connsiteY91" fmla="*/ 1294544 h 2301411"/>
                <a:gd name="connsiteX92" fmla="*/ 4623371 w 5342562"/>
                <a:gd name="connsiteY92" fmla="*/ 1325366 h 2301411"/>
                <a:gd name="connsiteX93" fmla="*/ 4664468 w 5342562"/>
                <a:gd name="connsiteY93" fmla="*/ 1345915 h 2301411"/>
                <a:gd name="connsiteX94" fmla="*/ 4726113 w 5342562"/>
                <a:gd name="connsiteY94" fmla="*/ 1407560 h 2301411"/>
                <a:gd name="connsiteX95" fmla="*/ 4767209 w 5342562"/>
                <a:gd name="connsiteY95" fmla="*/ 1428108 h 2301411"/>
                <a:gd name="connsiteX96" fmla="*/ 4818580 w 5342562"/>
                <a:gd name="connsiteY96" fmla="*/ 1489753 h 2301411"/>
                <a:gd name="connsiteX97" fmla="*/ 4869951 w 5342562"/>
                <a:gd name="connsiteY97" fmla="*/ 1551398 h 2301411"/>
                <a:gd name="connsiteX98" fmla="*/ 4900773 w 5342562"/>
                <a:gd name="connsiteY98" fmla="*/ 1602769 h 2301411"/>
                <a:gd name="connsiteX99" fmla="*/ 4921322 w 5342562"/>
                <a:gd name="connsiteY99" fmla="*/ 1674688 h 2301411"/>
                <a:gd name="connsiteX100" fmla="*/ 4962418 w 5342562"/>
                <a:gd name="connsiteY100" fmla="*/ 1736333 h 2301411"/>
                <a:gd name="connsiteX101" fmla="*/ 5003515 w 5342562"/>
                <a:gd name="connsiteY101" fmla="*/ 1839074 h 2301411"/>
                <a:gd name="connsiteX102" fmla="*/ 5034337 w 5342562"/>
                <a:gd name="connsiteY102" fmla="*/ 1921268 h 2301411"/>
                <a:gd name="connsiteX103" fmla="*/ 5054886 w 5342562"/>
                <a:gd name="connsiteY103" fmla="*/ 1941816 h 2301411"/>
                <a:gd name="connsiteX104" fmla="*/ 5075434 w 5342562"/>
                <a:gd name="connsiteY104" fmla="*/ 1972638 h 2301411"/>
                <a:gd name="connsiteX105" fmla="*/ 5116531 w 5342562"/>
                <a:gd name="connsiteY105" fmla="*/ 2013735 h 2301411"/>
                <a:gd name="connsiteX106" fmla="*/ 5167901 w 5342562"/>
                <a:gd name="connsiteY106" fmla="*/ 2075380 h 2301411"/>
                <a:gd name="connsiteX107" fmla="*/ 5198724 w 5342562"/>
                <a:gd name="connsiteY107" fmla="*/ 2126751 h 2301411"/>
                <a:gd name="connsiteX108" fmla="*/ 5219272 w 5342562"/>
                <a:gd name="connsiteY108" fmla="*/ 2167847 h 2301411"/>
                <a:gd name="connsiteX109" fmla="*/ 5270643 w 5342562"/>
                <a:gd name="connsiteY109" fmla="*/ 2208944 h 2301411"/>
                <a:gd name="connsiteX110" fmla="*/ 5301465 w 5342562"/>
                <a:gd name="connsiteY110" fmla="*/ 2250041 h 2301411"/>
                <a:gd name="connsiteX111" fmla="*/ 5322014 w 5342562"/>
                <a:gd name="connsiteY111" fmla="*/ 2270589 h 2301411"/>
                <a:gd name="connsiteX112" fmla="*/ 5332288 w 5342562"/>
                <a:gd name="connsiteY112" fmla="*/ 2301411 h 2301411"/>
                <a:gd name="connsiteX113" fmla="*/ 5342562 w 5342562"/>
                <a:gd name="connsiteY113" fmla="*/ 2291137 h 230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5342562" h="2301411">
                  <a:moveTo>
                    <a:pt x="0" y="2075380"/>
                  </a:moveTo>
                  <a:cubicBezTo>
                    <a:pt x="27572" y="2069866"/>
                    <a:pt x="90668" y="2059456"/>
                    <a:pt x="113016" y="2044557"/>
                  </a:cubicBezTo>
                  <a:cubicBezTo>
                    <a:pt x="123290" y="2037708"/>
                    <a:pt x="134196" y="2031723"/>
                    <a:pt x="143838" y="2024009"/>
                  </a:cubicBezTo>
                  <a:cubicBezTo>
                    <a:pt x="151402" y="2017958"/>
                    <a:pt x="155569" y="2007469"/>
                    <a:pt x="164387" y="2003461"/>
                  </a:cubicBezTo>
                  <a:cubicBezTo>
                    <a:pt x="193964" y="1990017"/>
                    <a:pt x="226688" y="1984704"/>
                    <a:pt x="256854" y="1972638"/>
                  </a:cubicBezTo>
                  <a:cubicBezTo>
                    <a:pt x="273978" y="1965789"/>
                    <a:pt x="291729" y="1960338"/>
                    <a:pt x="308225" y="1952090"/>
                  </a:cubicBezTo>
                  <a:cubicBezTo>
                    <a:pt x="319269" y="1946568"/>
                    <a:pt x="328003" y="1937064"/>
                    <a:pt x="339047" y="1931542"/>
                  </a:cubicBezTo>
                  <a:cubicBezTo>
                    <a:pt x="355543" y="1923294"/>
                    <a:pt x="373086" y="1917296"/>
                    <a:pt x="390418" y="1910993"/>
                  </a:cubicBezTo>
                  <a:cubicBezTo>
                    <a:pt x="441285" y="1892496"/>
                    <a:pt x="456027" y="1891777"/>
                    <a:pt x="503434" y="1869897"/>
                  </a:cubicBezTo>
                  <a:cubicBezTo>
                    <a:pt x="533366" y="1856082"/>
                    <a:pt x="620083" y="1814891"/>
                    <a:pt x="647272" y="1787703"/>
                  </a:cubicBezTo>
                  <a:cubicBezTo>
                    <a:pt x="688925" y="1746051"/>
                    <a:pt x="665099" y="1763379"/>
                    <a:pt x="719191" y="1736333"/>
                  </a:cubicBezTo>
                  <a:cubicBezTo>
                    <a:pt x="770777" y="1658952"/>
                    <a:pt x="701224" y="1748310"/>
                    <a:pt x="780836" y="1695236"/>
                  </a:cubicBezTo>
                  <a:cubicBezTo>
                    <a:pt x="873788" y="1633269"/>
                    <a:pt x="731434" y="1687732"/>
                    <a:pt x="832207" y="1654139"/>
                  </a:cubicBezTo>
                  <a:cubicBezTo>
                    <a:pt x="867680" y="1618666"/>
                    <a:pt x="860194" y="1623246"/>
                    <a:pt x="904126" y="1592494"/>
                  </a:cubicBezTo>
                  <a:cubicBezTo>
                    <a:pt x="924358" y="1578332"/>
                    <a:pt x="948309" y="1568861"/>
                    <a:pt x="965771" y="1551398"/>
                  </a:cubicBezTo>
                  <a:cubicBezTo>
                    <a:pt x="976045" y="1541124"/>
                    <a:pt x="985431" y="1529877"/>
                    <a:pt x="996593" y="1520575"/>
                  </a:cubicBezTo>
                  <a:cubicBezTo>
                    <a:pt x="1006079" y="1512670"/>
                    <a:pt x="1017368" y="1507204"/>
                    <a:pt x="1027416" y="1500027"/>
                  </a:cubicBezTo>
                  <a:cubicBezTo>
                    <a:pt x="1041350" y="1490074"/>
                    <a:pt x="1055358" y="1480167"/>
                    <a:pt x="1068513" y="1469205"/>
                  </a:cubicBezTo>
                  <a:cubicBezTo>
                    <a:pt x="1075954" y="1463004"/>
                    <a:pt x="1081312" y="1454468"/>
                    <a:pt x="1089061" y="1448656"/>
                  </a:cubicBezTo>
                  <a:cubicBezTo>
                    <a:pt x="1108818" y="1433838"/>
                    <a:pt x="1133244" y="1425023"/>
                    <a:pt x="1150706" y="1407560"/>
                  </a:cubicBezTo>
                  <a:cubicBezTo>
                    <a:pt x="1160980" y="1397286"/>
                    <a:pt x="1170496" y="1386193"/>
                    <a:pt x="1181528" y="1376737"/>
                  </a:cubicBezTo>
                  <a:cubicBezTo>
                    <a:pt x="1235390" y="1330570"/>
                    <a:pt x="1238944" y="1348131"/>
                    <a:pt x="1294544" y="1273996"/>
                  </a:cubicBezTo>
                  <a:cubicBezTo>
                    <a:pt x="1304818" y="1260297"/>
                    <a:pt x="1313795" y="1245522"/>
                    <a:pt x="1325366" y="1232899"/>
                  </a:cubicBezTo>
                  <a:cubicBezTo>
                    <a:pt x="1351548" y="1204337"/>
                    <a:pt x="1384313" y="1181703"/>
                    <a:pt x="1407560" y="1150706"/>
                  </a:cubicBezTo>
                  <a:cubicBezTo>
                    <a:pt x="1417834" y="1137007"/>
                    <a:pt x="1427006" y="1122407"/>
                    <a:pt x="1438382" y="1109609"/>
                  </a:cubicBezTo>
                  <a:cubicBezTo>
                    <a:pt x="1454470" y="1091509"/>
                    <a:pt x="1489753" y="1058238"/>
                    <a:pt x="1489753" y="1058238"/>
                  </a:cubicBezTo>
                  <a:cubicBezTo>
                    <a:pt x="1493178" y="1047964"/>
                    <a:pt x="1493378" y="1035964"/>
                    <a:pt x="1500027" y="1027416"/>
                  </a:cubicBezTo>
                  <a:cubicBezTo>
                    <a:pt x="1517868" y="1004478"/>
                    <a:pt x="1541124" y="986319"/>
                    <a:pt x="1561672" y="965771"/>
                  </a:cubicBezTo>
                  <a:cubicBezTo>
                    <a:pt x="1571946" y="955497"/>
                    <a:pt x="1584435" y="947038"/>
                    <a:pt x="1592495" y="934948"/>
                  </a:cubicBezTo>
                  <a:cubicBezTo>
                    <a:pt x="1610188" y="908408"/>
                    <a:pt x="1641586" y="858839"/>
                    <a:pt x="1664414" y="832207"/>
                  </a:cubicBezTo>
                  <a:cubicBezTo>
                    <a:pt x="1673870" y="821175"/>
                    <a:pt x="1685934" y="812546"/>
                    <a:pt x="1695236" y="801384"/>
                  </a:cubicBezTo>
                  <a:cubicBezTo>
                    <a:pt x="1760023" y="723638"/>
                    <a:pt x="1676563" y="809781"/>
                    <a:pt x="1736333" y="750014"/>
                  </a:cubicBezTo>
                  <a:cubicBezTo>
                    <a:pt x="1739758" y="739740"/>
                    <a:pt x="1739674" y="727511"/>
                    <a:pt x="1746607" y="719191"/>
                  </a:cubicBezTo>
                  <a:cubicBezTo>
                    <a:pt x="1757569" y="706036"/>
                    <a:pt x="1774549" y="699331"/>
                    <a:pt x="1787704" y="688369"/>
                  </a:cubicBezTo>
                  <a:cubicBezTo>
                    <a:pt x="1795145" y="682168"/>
                    <a:pt x="1800688" y="673871"/>
                    <a:pt x="1808252" y="667820"/>
                  </a:cubicBezTo>
                  <a:cubicBezTo>
                    <a:pt x="1817894" y="660106"/>
                    <a:pt x="1830343" y="656003"/>
                    <a:pt x="1839074" y="647272"/>
                  </a:cubicBezTo>
                  <a:cubicBezTo>
                    <a:pt x="1915536" y="570810"/>
                    <a:pt x="1828081" y="634052"/>
                    <a:pt x="1900719" y="585627"/>
                  </a:cubicBezTo>
                  <a:cubicBezTo>
                    <a:pt x="1955516" y="503435"/>
                    <a:pt x="1883595" y="602751"/>
                    <a:pt x="1952090" y="534256"/>
                  </a:cubicBezTo>
                  <a:cubicBezTo>
                    <a:pt x="1989116" y="497230"/>
                    <a:pt x="1974285" y="497349"/>
                    <a:pt x="2003461" y="462337"/>
                  </a:cubicBezTo>
                  <a:cubicBezTo>
                    <a:pt x="2012763" y="451175"/>
                    <a:pt x="2024981" y="442677"/>
                    <a:pt x="2034283" y="431515"/>
                  </a:cubicBezTo>
                  <a:cubicBezTo>
                    <a:pt x="2042188" y="422029"/>
                    <a:pt x="2047655" y="410740"/>
                    <a:pt x="2054832" y="400692"/>
                  </a:cubicBezTo>
                  <a:cubicBezTo>
                    <a:pt x="2064785" y="386758"/>
                    <a:pt x="2074510" y="372597"/>
                    <a:pt x="2085654" y="359596"/>
                  </a:cubicBezTo>
                  <a:cubicBezTo>
                    <a:pt x="2095110" y="348564"/>
                    <a:pt x="2108032" y="340597"/>
                    <a:pt x="2116477" y="328773"/>
                  </a:cubicBezTo>
                  <a:cubicBezTo>
                    <a:pt x="2125379" y="316310"/>
                    <a:pt x="2128123" y="300140"/>
                    <a:pt x="2137025" y="287677"/>
                  </a:cubicBezTo>
                  <a:cubicBezTo>
                    <a:pt x="2145470" y="275854"/>
                    <a:pt x="2158927" y="268323"/>
                    <a:pt x="2167847" y="256854"/>
                  </a:cubicBezTo>
                  <a:cubicBezTo>
                    <a:pt x="2183009" y="237360"/>
                    <a:pt x="2195245" y="215757"/>
                    <a:pt x="2208944" y="195209"/>
                  </a:cubicBezTo>
                  <a:cubicBezTo>
                    <a:pt x="2215793" y="184935"/>
                    <a:pt x="2220761" y="173118"/>
                    <a:pt x="2229492" y="164387"/>
                  </a:cubicBezTo>
                  <a:cubicBezTo>
                    <a:pt x="2236342" y="157537"/>
                    <a:pt x="2243990" y="151402"/>
                    <a:pt x="2250041" y="143838"/>
                  </a:cubicBezTo>
                  <a:cubicBezTo>
                    <a:pt x="2257755" y="134196"/>
                    <a:pt x="2262684" y="122502"/>
                    <a:pt x="2270589" y="113016"/>
                  </a:cubicBezTo>
                  <a:cubicBezTo>
                    <a:pt x="2291048" y="88465"/>
                    <a:pt x="2336616" y="49911"/>
                    <a:pt x="2363056" y="41097"/>
                  </a:cubicBezTo>
                  <a:cubicBezTo>
                    <a:pt x="2383604" y="34247"/>
                    <a:pt x="2403688" y="25801"/>
                    <a:pt x="2424701" y="20548"/>
                  </a:cubicBezTo>
                  <a:cubicBezTo>
                    <a:pt x="2476304" y="7647"/>
                    <a:pt x="2452402" y="14739"/>
                    <a:pt x="2496620" y="0"/>
                  </a:cubicBezTo>
                  <a:cubicBezTo>
                    <a:pt x="2512849" y="676"/>
                    <a:pt x="2772106" y="6704"/>
                    <a:pt x="2845942" y="20548"/>
                  </a:cubicBezTo>
                  <a:cubicBezTo>
                    <a:pt x="2901373" y="30941"/>
                    <a:pt x="2902881" y="42016"/>
                    <a:pt x="2948683" y="61645"/>
                  </a:cubicBezTo>
                  <a:cubicBezTo>
                    <a:pt x="2958637" y="65911"/>
                    <a:pt x="2969232" y="68494"/>
                    <a:pt x="2979506" y="71919"/>
                  </a:cubicBezTo>
                  <a:cubicBezTo>
                    <a:pt x="2996630" y="89043"/>
                    <a:pt x="3010728" y="109857"/>
                    <a:pt x="3030877" y="123290"/>
                  </a:cubicBezTo>
                  <a:cubicBezTo>
                    <a:pt x="3041151" y="130139"/>
                    <a:pt x="3052324" y="135802"/>
                    <a:pt x="3061699" y="143838"/>
                  </a:cubicBezTo>
                  <a:cubicBezTo>
                    <a:pt x="3076408" y="156446"/>
                    <a:pt x="3102796" y="184935"/>
                    <a:pt x="3102796" y="184935"/>
                  </a:cubicBezTo>
                  <a:cubicBezTo>
                    <a:pt x="3111152" y="210002"/>
                    <a:pt x="3113702" y="226664"/>
                    <a:pt x="3133618" y="246580"/>
                  </a:cubicBezTo>
                  <a:cubicBezTo>
                    <a:pt x="3142349" y="255311"/>
                    <a:pt x="3154167" y="260279"/>
                    <a:pt x="3164441" y="267128"/>
                  </a:cubicBezTo>
                  <a:cubicBezTo>
                    <a:pt x="3210910" y="336833"/>
                    <a:pt x="3188074" y="311311"/>
                    <a:pt x="3226086" y="349321"/>
                  </a:cubicBezTo>
                  <a:cubicBezTo>
                    <a:pt x="3232935" y="363020"/>
                    <a:pt x="3238517" y="377430"/>
                    <a:pt x="3246634" y="390418"/>
                  </a:cubicBezTo>
                  <a:cubicBezTo>
                    <a:pt x="3287716" y="456151"/>
                    <a:pt x="3262831" y="409855"/>
                    <a:pt x="3298005" y="452063"/>
                  </a:cubicBezTo>
                  <a:cubicBezTo>
                    <a:pt x="3308967" y="465218"/>
                    <a:pt x="3318874" y="479226"/>
                    <a:pt x="3328827" y="493160"/>
                  </a:cubicBezTo>
                  <a:cubicBezTo>
                    <a:pt x="3348907" y="521272"/>
                    <a:pt x="3350679" y="532666"/>
                    <a:pt x="3380198" y="554805"/>
                  </a:cubicBezTo>
                  <a:cubicBezTo>
                    <a:pt x="3396174" y="566787"/>
                    <a:pt x="3415594" y="573645"/>
                    <a:pt x="3431569" y="585627"/>
                  </a:cubicBezTo>
                  <a:cubicBezTo>
                    <a:pt x="3443193" y="594345"/>
                    <a:pt x="3451229" y="607148"/>
                    <a:pt x="3462391" y="616450"/>
                  </a:cubicBezTo>
                  <a:cubicBezTo>
                    <a:pt x="3471877" y="624355"/>
                    <a:pt x="3483728" y="629093"/>
                    <a:pt x="3493214" y="636998"/>
                  </a:cubicBezTo>
                  <a:cubicBezTo>
                    <a:pt x="3504376" y="646300"/>
                    <a:pt x="3511715" y="660119"/>
                    <a:pt x="3524036" y="667820"/>
                  </a:cubicBezTo>
                  <a:cubicBezTo>
                    <a:pt x="3539675" y="677595"/>
                    <a:pt x="3558283" y="681519"/>
                    <a:pt x="3575407" y="688369"/>
                  </a:cubicBezTo>
                  <a:cubicBezTo>
                    <a:pt x="3582256" y="698643"/>
                    <a:pt x="3587224" y="710460"/>
                    <a:pt x="3595955" y="719191"/>
                  </a:cubicBezTo>
                  <a:cubicBezTo>
                    <a:pt x="3640828" y="764064"/>
                    <a:pt x="3629318" y="738009"/>
                    <a:pt x="3678148" y="770562"/>
                  </a:cubicBezTo>
                  <a:cubicBezTo>
                    <a:pt x="3686208" y="775935"/>
                    <a:pt x="3691133" y="785059"/>
                    <a:pt x="3698697" y="791110"/>
                  </a:cubicBezTo>
                  <a:cubicBezTo>
                    <a:pt x="3708339" y="798824"/>
                    <a:pt x="3719877" y="803945"/>
                    <a:pt x="3729519" y="811659"/>
                  </a:cubicBezTo>
                  <a:cubicBezTo>
                    <a:pt x="3737083" y="817710"/>
                    <a:pt x="3742504" y="826156"/>
                    <a:pt x="3750068" y="832207"/>
                  </a:cubicBezTo>
                  <a:cubicBezTo>
                    <a:pt x="3759710" y="839921"/>
                    <a:pt x="3770842" y="845578"/>
                    <a:pt x="3780890" y="852755"/>
                  </a:cubicBezTo>
                  <a:cubicBezTo>
                    <a:pt x="3794824" y="862708"/>
                    <a:pt x="3807466" y="874502"/>
                    <a:pt x="3821987" y="883578"/>
                  </a:cubicBezTo>
                  <a:cubicBezTo>
                    <a:pt x="3834975" y="891695"/>
                    <a:pt x="3850340" y="895631"/>
                    <a:pt x="3863083" y="904126"/>
                  </a:cubicBezTo>
                  <a:cubicBezTo>
                    <a:pt x="3871143" y="909499"/>
                    <a:pt x="3874968" y="920342"/>
                    <a:pt x="3883632" y="924674"/>
                  </a:cubicBezTo>
                  <a:cubicBezTo>
                    <a:pt x="3903005" y="934361"/>
                    <a:pt x="3924729" y="938373"/>
                    <a:pt x="3945277" y="945223"/>
                  </a:cubicBezTo>
                  <a:lnTo>
                    <a:pt x="4037744" y="976045"/>
                  </a:lnTo>
                  <a:cubicBezTo>
                    <a:pt x="4048018" y="979470"/>
                    <a:pt x="4057947" y="984195"/>
                    <a:pt x="4068566" y="986319"/>
                  </a:cubicBezTo>
                  <a:cubicBezTo>
                    <a:pt x="4130557" y="998717"/>
                    <a:pt x="4103370" y="991070"/>
                    <a:pt x="4150760" y="1006868"/>
                  </a:cubicBezTo>
                  <a:cubicBezTo>
                    <a:pt x="4161467" y="1038988"/>
                    <a:pt x="4171849" y="1079147"/>
                    <a:pt x="4202131" y="1099335"/>
                  </a:cubicBezTo>
                  <a:cubicBezTo>
                    <a:pt x="4222679" y="1113034"/>
                    <a:pt x="4240346" y="1132623"/>
                    <a:pt x="4263775" y="1140432"/>
                  </a:cubicBezTo>
                  <a:cubicBezTo>
                    <a:pt x="4284323" y="1147281"/>
                    <a:pt x="4307398" y="1148966"/>
                    <a:pt x="4325420" y="1160980"/>
                  </a:cubicBezTo>
                  <a:cubicBezTo>
                    <a:pt x="4335694" y="1167829"/>
                    <a:pt x="4345198" y="1176006"/>
                    <a:pt x="4356243" y="1181528"/>
                  </a:cubicBezTo>
                  <a:cubicBezTo>
                    <a:pt x="4381077" y="1193945"/>
                    <a:pt x="4401833" y="1192204"/>
                    <a:pt x="4428162" y="1202077"/>
                  </a:cubicBezTo>
                  <a:cubicBezTo>
                    <a:pt x="4442503" y="1207455"/>
                    <a:pt x="4455961" y="1215026"/>
                    <a:pt x="4469259" y="1222625"/>
                  </a:cubicBezTo>
                  <a:cubicBezTo>
                    <a:pt x="4479980" y="1228751"/>
                    <a:pt x="4488732" y="1238309"/>
                    <a:pt x="4500081" y="1243173"/>
                  </a:cubicBezTo>
                  <a:cubicBezTo>
                    <a:pt x="4513060" y="1248735"/>
                    <a:pt x="4527479" y="1250022"/>
                    <a:pt x="4541178" y="1253447"/>
                  </a:cubicBezTo>
                  <a:cubicBezTo>
                    <a:pt x="4600945" y="1313217"/>
                    <a:pt x="4514802" y="1229757"/>
                    <a:pt x="4592548" y="1294544"/>
                  </a:cubicBezTo>
                  <a:cubicBezTo>
                    <a:pt x="4603710" y="1303846"/>
                    <a:pt x="4611548" y="1316921"/>
                    <a:pt x="4623371" y="1325366"/>
                  </a:cubicBezTo>
                  <a:cubicBezTo>
                    <a:pt x="4635834" y="1334268"/>
                    <a:pt x="4652508" y="1336347"/>
                    <a:pt x="4664468" y="1345915"/>
                  </a:cubicBezTo>
                  <a:cubicBezTo>
                    <a:pt x="4687160" y="1364069"/>
                    <a:pt x="4700121" y="1394564"/>
                    <a:pt x="4726113" y="1407560"/>
                  </a:cubicBezTo>
                  <a:cubicBezTo>
                    <a:pt x="4739812" y="1414409"/>
                    <a:pt x="4754746" y="1419206"/>
                    <a:pt x="4767209" y="1428108"/>
                  </a:cubicBezTo>
                  <a:cubicBezTo>
                    <a:pt x="4795194" y="1448097"/>
                    <a:pt x="4799805" y="1463467"/>
                    <a:pt x="4818580" y="1489753"/>
                  </a:cubicBezTo>
                  <a:cubicBezTo>
                    <a:pt x="4849109" y="1532495"/>
                    <a:pt x="4840747" y="1522195"/>
                    <a:pt x="4869951" y="1551398"/>
                  </a:cubicBezTo>
                  <a:cubicBezTo>
                    <a:pt x="4899055" y="1638711"/>
                    <a:pt x="4858465" y="1532254"/>
                    <a:pt x="4900773" y="1602769"/>
                  </a:cubicBezTo>
                  <a:cubicBezTo>
                    <a:pt x="4915917" y="1628010"/>
                    <a:pt x="4907892" y="1647828"/>
                    <a:pt x="4921322" y="1674688"/>
                  </a:cubicBezTo>
                  <a:cubicBezTo>
                    <a:pt x="4932366" y="1696777"/>
                    <a:pt x="4962418" y="1736333"/>
                    <a:pt x="4962418" y="1736333"/>
                  </a:cubicBezTo>
                  <a:cubicBezTo>
                    <a:pt x="4985315" y="1827923"/>
                    <a:pt x="4962996" y="1798557"/>
                    <a:pt x="5003515" y="1839074"/>
                  </a:cubicBezTo>
                  <a:cubicBezTo>
                    <a:pt x="5012550" y="1875214"/>
                    <a:pt x="5012847" y="1889034"/>
                    <a:pt x="5034337" y="1921268"/>
                  </a:cubicBezTo>
                  <a:cubicBezTo>
                    <a:pt x="5039710" y="1929328"/>
                    <a:pt x="5048835" y="1934252"/>
                    <a:pt x="5054886" y="1941816"/>
                  </a:cubicBezTo>
                  <a:cubicBezTo>
                    <a:pt x="5062600" y="1951458"/>
                    <a:pt x="5067398" y="1963263"/>
                    <a:pt x="5075434" y="1972638"/>
                  </a:cubicBezTo>
                  <a:cubicBezTo>
                    <a:pt x="5088042" y="1987347"/>
                    <a:pt x="5105785" y="1997615"/>
                    <a:pt x="5116531" y="2013735"/>
                  </a:cubicBezTo>
                  <a:cubicBezTo>
                    <a:pt x="5145139" y="2056647"/>
                    <a:pt x="5128348" y="2035826"/>
                    <a:pt x="5167901" y="2075380"/>
                  </a:cubicBezTo>
                  <a:cubicBezTo>
                    <a:pt x="5191749" y="2146925"/>
                    <a:pt x="5161115" y="2070338"/>
                    <a:pt x="5198724" y="2126751"/>
                  </a:cubicBezTo>
                  <a:cubicBezTo>
                    <a:pt x="5207220" y="2139494"/>
                    <a:pt x="5210777" y="2155104"/>
                    <a:pt x="5219272" y="2167847"/>
                  </a:cubicBezTo>
                  <a:cubicBezTo>
                    <a:pt x="5230986" y="2185418"/>
                    <a:pt x="5254152" y="2197950"/>
                    <a:pt x="5270643" y="2208944"/>
                  </a:cubicBezTo>
                  <a:cubicBezTo>
                    <a:pt x="5280917" y="2222643"/>
                    <a:pt x="5290503" y="2236886"/>
                    <a:pt x="5301465" y="2250041"/>
                  </a:cubicBezTo>
                  <a:cubicBezTo>
                    <a:pt x="5307666" y="2257482"/>
                    <a:pt x="5317030" y="2262283"/>
                    <a:pt x="5322014" y="2270589"/>
                  </a:cubicBezTo>
                  <a:cubicBezTo>
                    <a:pt x="5327586" y="2279875"/>
                    <a:pt x="5324630" y="2293753"/>
                    <a:pt x="5332288" y="2301411"/>
                  </a:cubicBezTo>
                  <a:lnTo>
                    <a:pt x="5342562" y="229113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178182" y="1788143"/>
              <a:ext cx="2228900" cy="492209"/>
            </a:xfrm>
            <a:custGeom>
              <a:avLst/>
              <a:gdLst>
                <a:gd name="connsiteX0" fmla="*/ 0 w 2229492"/>
                <a:gd name="connsiteY0" fmla="*/ 0 h 493160"/>
                <a:gd name="connsiteX1" fmla="*/ 41097 w 2229492"/>
                <a:gd name="connsiteY1" fmla="*/ 71919 h 493160"/>
                <a:gd name="connsiteX2" fmla="*/ 51371 w 2229492"/>
                <a:gd name="connsiteY2" fmla="*/ 102742 h 493160"/>
                <a:gd name="connsiteX3" fmla="*/ 82194 w 2229492"/>
                <a:gd name="connsiteY3" fmla="*/ 113016 h 493160"/>
                <a:gd name="connsiteX4" fmla="*/ 195209 w 2229492"/>
                <a:gd name="connsiteY4" fmla="*/ 102742 h 493160"/>
                <a:gd name="connsiteX5" fmla="*/ 226032 w 2229492"/>
                <a:gd name="connsiteY5" fmla="*/ 82194 h 493160"/>
                <a:gd name="connsiteX6" fmla="*/ 256854 w 2229492"/>
                <a:gd name="connsiteY6" fmla="*/ 71919 h 493160"/>
                <a:gd name="connsiteX7" fmla="*/ 287677 w 2229492"/>
                <a:gd name="connsiteY7" fmla="*/ 51371 h 493160"/>
                <a:gd name="connsiteX8" fmla="*/ 328773 w 2229492"/>
                <a:gd name="connsiteY8" fmla="*/ 30823 h 493160"/>
                <a:gd name="connsiteX9" fmla="*/ 359596 w 2229492"/>
                <a:gd name="connsiteY9" fmla="*/ 41097 h 493160"/>
                <a:gd name="connsiteX10" fmla="*/ 390418 w 2229492"/>
                <a:gd name="connsiteY10" fmla="*/ 82194 h 493160"/>
                <a:gd name="connsiteX11" fmla="*/ 410967 w 2229492"/>
                <a:gd name="connsiteY11" fmla="*/ 102742 h 493160"/>
                <a:gd name="connsiteX12" fmla="*/ 452063 w 2229492"/>
                <a:gd name="connsiteY12" fmla="*/ 164387 h 493160"/>
                <a:gd name="connsiteX13" fmla="*/ 482886 w 2229492"/>
                <a:gd name="connsiteY13" fmla="*/ 174661 h 493160"/>
                <a:gd name="connsiteX14" fmla="*/ 513708 w 2229492"/>
                <a:gd name="connsiteY14" fmla="*/ 133564 h 493160"/>
                <a:gd name="connsiteX15" fmla="*/ 575353 w 2229492"/>
                <a:gd name="connsiteY15" fmla="*/ 92468 h 493160"/>
                <a:gd name="connsiteX16" fmla="*/ 606176 w 2229492"/>
                <a:gd name="connsiteY16" fmla="*/ 133564 h 493160"/>
                <a:gd name="connsiteX17" fmla="*/ 626724 w 2229492"/>
                <a:gd name="connsiteY17" fmla="*/ 164387 h 493160"/>
                <a:gd name="connsiteX18" fmla="*/ 657546 w 2229492"/>
                <a:gd name="connsiteY18" fmla="*/ 195209 h 493160"/>
                <a:gd name="connsiteX19" fmla="*/ 688369 w 2229492"/>
                <a:gd name="connsiteY19" fmla="*/ 184935 h 493160"/>
                <a:gd name="connsiteX20" fmla="*/ 719191 w 2229492"/>
                <a:gd name="connsiteY20" fmla="*/ 205484 h 493160"/>
                <a:gd name="connsiteX21" fmla="*/ 770562 w 2229492"/>
                <a:gd name="connsiteY21" fmla="*/ 277403 h 493160"/>
                <a:gd name="connsiteX22" fmla="*/ 801385 w 2229492"/>
                <a:gd name="connsiteY22" fmla="*/ 328773 h 493160"/>
                <a:gd name="connsiteX23" fmla="*/ 832207 w 2229492"/>
                <a:gd name="connsiteY23" fmla="*/ 359596 h 493160"/>
                <a:gd name="connsiteX24" fmla="*/ 852755 w 2229492"/>
                <a:gd name="connsiteY24" fmla="*/ 390418 h 493160"/>
                <a:gd name="connsiteX25" fmla="*/ 883578 w 2229492"/>
                <a:gd name="connsiteY25" fmla="*/ 421241 h 493160"/>
                <a:gd name="connsiteX26" fmla="*/ 934949 w 2229492"/>
                <a:gd name="connsiteY26" fmla="*/ 493160 h 493160"/>
                <a:gd name="connsiteX27" fmla="*/ 976045 w 2229492"/>
                <a:gd name="connsiteY27" fmla="*/ 472612 h 493160"/>
                <a:gd name="connsiteX28" fmla="*/ 986319 w 2229492"/>
                <a:gd name="connsiteY28" fmla="*/ 441789 h 493160"/>
                <a:gd name="connsiteX29" fmla="*/ 996594 w 2229492"/>
                <a:gd name="connsiteY29" fmla="*/ 380144 h 493160"/>
                <a:gd name="connsiteX30" fmla="*/ 1017142 w 2229492"/>
                <a:gd name="connsiteY30" fmla="*/ 318499 h 493160"/>
                <a:gd name="connsiteX31" fmla="*/ 1068513 w 2229492"/>
                <a:gd name="connsiteY31" fmla="*/ 236306 h 493160"/>
                <a:gd name="connsiteX32" fmla="*/ 1119883 w 2229492"/>
                <a:gd name="connsiteY32" fmla="*/ 267128 h 493160"/>
                <a:gd name="connsiteX33" fmla="*/ 1150706 w 2229492"/>
                <a:gd name="connsiteY33" fmla="*/ 308225 h 493160"/>
                <a:gd name="connsiteX34" fmla="*/ 1181528 w 2229492"/>
                <a:gd name="connsiteY34" fmla="*/ 339048 h 493160"/>
                <a:gd name="connsiteX35" fmla="*/ 1202077 w 2229492"/>
                <a:gd name="connsiteY35" fmla="*/ 318499 h 493160"/>
                <a:gd name="connsiteX36" fmla="*/ 1243173 w 2229492"/>
                <a:gd name="connsiteY36" fmla="*/ 236306 h 493160"/>
                <a:gd name="connsiteX37" fmla="*/ 1273996 w 2229492"/>
                <a:gd name="connsiteY37" fmla="*/ 226032 h 493160"/>
                <a:gd name="connsiteX38" fmla="*/ 1325367 w 2229492"/>
                <a:gd name="connsiteY38" fmla="*/ 287677 h 493160"/>
                <a:gd name="connsiteX39" fmla="*/ 1407560 w 2229492"/>
                <a:gd name="connsiteY39" fmla="*/ 339048 h 493160"/>
                <a:gd name="connsiteX40" fmla="*/ 1520576 w 2229492"/>
                <a:gd name="connsiteY40" fmla="*/ 400693 h 493160"/>
                <a:gd name="connsiteX41" fmla="*/ 1551398 w 2229492"/>
                <a:gd name="connsiteY41" fmla="*/ 410967 h 493160"/>
                <a:gd name="connsiteX42" fmla="*/ 1571946 w 2229492"/>
                <a:gd name="connsiteY42" fmla="*/ 267128 h 493160"/>
                <a:gd name="connsiteX43" fmla="*/ 1592495 w 2229492"/>
                <a:gd name="connsiteY43" fmla="*/ 246580 h 493160"/>
                <a:gd name="connsiteX44" fmla="*/ 1684962 w 2229492"/>
                <a:gd name="connsiteY44" fmla="*/ 297951 h 493160"/>
                <a:gd name="connsiteX45" fmla="*/ 1746607 w 2229492"/>
                <a:gd name="connsiteY45" fmla="*/ 339048 h 493160"/>
                <a:gd name="connsiteX46" fmla="*/ 1777429 w 2229492"/>
                <a:gd name="connsiteY46" fmla="*/ 328773 h 493160"/>
                <a:gd name="connsiteX47" fmla="*/ 1797978 w 2229492"/>
                <a:gd name="connsiteY47" fmla="*/ 256854 h 493160"/>
                <a:gd name="connsiteX48" fmla="*/ 1839074 w 2229492"/>
                <a:gd name="connsiteY48" fmla="*/ 174661 h 493160"/>
                <a:gd name="connsiteX49" fmla="*/ 1849349 w 2229492"/>
                <a:gd name="connsiteY49" fmla="*/ 143839 h 493160"/>
                <a:gd name="connsiteX50" fmla="*/ 1869897 w 2229492"/>
                <a:gd name="connsiteY50" fmla="*/ 123290 h 493160"/>
                <a:gd name="connsiteX51" fmla="*/ 1931542 w 2229492"/>
                <a:gd name="connsiteY51" fmla="*/ 164387 h 493160"/>
                <a:gd name="connsiteX52" fmla="*/ 1952090 w 2229492"/>
                <a:gd name="connsiteY52" fmla="*/ 195209 h 493160"/>
                <a:gd name="connsiteX53" fmla="*/ 2013735 w 2229492"/>
                <a:gd name="connsiteY53" fmla="*/ 236306 h 493160"/>
                <a:gd name="connsiteX54" fmla="*/ 2024009 w 2229492"/>
                <a:gd name="connsiteY54" fmla="*/ 205484 h 493160"/>
                <a:gd name="connsiteX55" fmla="*/ 2034283 w 2229492"/>
                <a:gd name="connsiteY55" fmla="*/ 164387 h 493160"/>
                <a:gd name="connsiteX56" fmla="*/ 2065106 w 2229492"/>
                <a:gd name="connsiteY56" fmla="*/ 133564 h 493160"/>
                <a:gd name="connsiteX57" fmla="*/ 2116477 w 2229492"/>
                <a:gd name="connsiteY57" fmla="*/ 143839 h 493160"/>
                <a:gd name="connsiteX58" fmla="*/ 2198670 w 2229492"/>
                <a:gd name="connsiteY58" fmla="*/ 174661 h 493160"/>
                <a:gd name="connsiteX59" fmla="*/ 2229492 w 2229492"/>
                <a:gd name="connsiteY59" fmla="*/ 184935 h 4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229492" h="493160">
                  <a:moveTo>
                    <a:pt x="0" y="0"/>
                  </a:moveTo>
                  <a:cubicBezTo>
                    <a:pt x="20637" y="30954"/>
                    <a:pt x="25455" y="35421"/>
                    <a:pt x="41097" y="71919"/>
                  </a:cubicBezTo>
                  <a:cubicBezTo>
                    <a:pt x="45363" y="81873"/>
                    <a:pt x="43713" y="95084"/>
                    <a:pt x="51371" y="102742"/>
                  </a:cubicBezTo>
                  <a:cubicBezTo>
                    <a:pt x="59029" y="110400"/>
                    <a:pt x="71920" y="109591"/>
                    <a:pt x="82194" y="113016"/>
                  </a:cubicBezTo>
                  <a:cubicBezTo>
                    <a:pt x="119866" y="109591"/>
                    <a:pt x="158222" y="110668"/>
                    <a:pt x="195209" y="102742"/>
                  </a:cubicBezTo>
                  <a:cubicBezTo>
                    <a:pt x="207283" y="100155"/>
                    <a:pt x="214988" y="87716"/>
                    <a:pt x="226032" y="82194"/>
                  </a:cubicBezTo>
                  <a:cubicBezTo>
                    <a:pt x="235718" y="77351"/>
                    <a:pt x="247168" y="76762"/>
                    <a:pt x="256854" y="71919"/>
                  </a:cubicBezTo>
                  <a:cubicBezTo>
                    <a:pt x="267898" y="66397"/>
                    <a:pt x="276956" y="57497"/>
                    <a:pt x="287677" y="51371"/>
                  </a:cubicBezTo>
                  <a:cubicBezTo>
                    <a:pt x="300975" y="43772"/>
                    <a:pt x="315074" y="37672"/>
                    <a:pt x="328773" y="30823"/>
                  </a:cubicBezTo>
                  <a:cubicBezTo>
                    <a:pt x="339047" y="34248"/>
                    <a:pt x="351276" y="34164"/>
                    <a:pt x="359596" y="41097"/>
                  </a:cubicBezTo>
                  <a:cubicBezTo>
                    <a:pt x="372751" y="52059"/>
                    <a:pt x="379456" y="69039"/>
                    <a:pt x="390418" y="82194"/>
                  </a:cubicBezTo>
                  <a:cubicBezTo>
                    <a:pt x="396619" y="89635"/>
                    <a:pt x="405155" y="94993"/>
                    <a:pt x="410967" y="102742"/>
                  </a:cubicBezTo>
                  <a:cubicBezTo>
                    <a:pt x="425785" y="122499"/>
                    <a:pt x="428634" y="156578"/>
                    <a:pt x="452063" y="164387"/>
                  </a:cubicBezTo>
                  <a:lnTo>
                    <a:pt x="482886" y="174661"/>
                  </a:lnTo>
                  <a:cubicBezTo>
                    <a:pt x="493160" y="160962"/>
                    <a:pt x="500910" y="144940"/>
                    <a:pt x="513708" y="133564"/>
                  </a:cubicBezTo>
                  <a:cubicBezTo>
                    <a:pt x="532166" y="117157"/>
                    <a:pt x="575353" y="92468"/>
                    <a:pt x="575353" y="92468"/>
                  </a:cubicBezTo>
                  <a:cubicBezTo>
                    <a:pt x="585627" y="106167"/>
                    <a:pt x="596223" y="119630"/>
                    <a:pt x="606176" y="133564"/>
                  </a:cubicBezTo>
                  <a:cubicBezTo>
                    <a:pt x="613353" y="143612"/>
                    <a:pt x="618819" y="154901"/>
                    <a:pt x="626724" y="164387"/>
                  </a:cubicBezTo>
                  <a:cubicBezTo>
                    <a:pt x="636026" y="175549"/>
                    <a:pt x="647272" y="184935"/>
                    <a:pt x="657546" y="195209"/>
                  </a:cubicBezTo>
                  <a:cubicBezTo>
                    <a:pt x="681115" y="265910"/>
                    <a:pt x="651028" y="199871"/>
                    <a:pt x="688369" y="184935"/>
                  </a:cubicBezTo>
                  <a:cubicBezTo>
                    <a:pt x="699834" y="180349"/>
                    <a:pt x="710460" y="196753"/>
                    <a:pt x="719191" y="205484"/>
                  </a:cubicBezTo>
                  <a:cubicBezTo>
                    <a:pt x="729245" y="215538"/>
                    <a:pt x="760835" y="261841"/>
                    <a:pt x="770562" y="277403"/>
                  </a:cubicBezTo>
                  <a:cubicBezTo>
                    <a:pt x="781146" y="294337"/>
                    <a:pt x="789403" y="312798"/>
                    <a:pt x="801385" y="328773"/>
                  </a:cubicBezTo>
                  <a:cubicBezTo>
                    <a:pt x="810103" y="340397"/>
                    <a:pt x="822905" y="348434"/>
                    <a:pt x="832207" y="359596"/>
                  </a:cubicBezTo>
                  <a:cubicBezTo>
                    <a:pt x="840112" y="369082"/>
                    <a:pt x="844850" y="380932"/>
                    <a:pt x="852755" y="390418"/>
                  </a:cubicBezTo>
                  <a:cubicBezTo>
                    <a:pt x="862057" y="401580"/>
                    <a:pt x="874122" y="410209"/>
                    <a:pt x="883578" y="421241"/>
                  </a:cubicBezTo>
                  <a:cubicBezTo>
                    <a:pt x="902692" y="443541"/>
                    <a:pt x="918688" y="468768"/>
                    <a:pt x="934949" y="493160"/>
                  </a:cubicBezTo>
                  <a:cubicBezTo>
                    <a:pt x="948648" y="486311"/>
                    <a:pt x="965215" y="483442"/>
                    <a:pt x="976045" y="472612"/>
                  </a:cubicBezTo>
                  <a:cubicBezTo>
                    <a:pt x="983703" y="464954"/>
                    <a:pt x="983970" y="452361"/>
                    <a:pt x="986319" y="441789"/>
                  </a:cubicBezTo>
                  <a:cubicBezTo>
                    <a:pt x="990838" y="421453"/>
                    <a:pt x="991541" y="400354"/>
                    <a:pt x="996594" y="380144"/>
                  </a:cubicBezTo>
                  <a:cubicBezTo>
                    <a:pt x="1001847" y="359131"/>
                    <a:pt x="1005998" y="337072"/>
                    <a:pt x="1017142" y="318499"/>
                  </a:cubicBezTo>
                  <a:cubicBezTo>
                    <a:pt x="1054317" y="256540"/>
                    <a:pt x="1036887" y="283743"/>
                    <a:pt x="1068513" y="236306"/>
                  </a:cubicBezTo>
                  <a:cubicBezTo>
                    <a:pt x="1085636" y="246580"/>
                    <a:pt x="1104855" y="253978"/>
                    <a:pt x="1119883" y="267128"/>
                  </a:cubicBezTo>
                  <a:cubicBezTo>
                    <a:pt x="1132770" y="278404"/>
                    <a:pt x="1139562" y="295224"/>
                    <a:pt x="1150706" y="308225"/>
                  </a:cubicBezTo>
                  <a:cubicBezTo>
                    <a:pt x="1160162" y="319257"/>
                    <a:pt x="1171254" y="328774"/>
                    <a:pt x="1181528" y="339048"/>
                  </a:cubicBezTo>
                  <a:cubicBezTo>
                    <a:pt x="1188378" y="332198"/>
                    <a:pt x="1197093" y="326805"/>
                    <a:pt x="1202077" y="318499"/>
                  </a:cubicBezTo>
                  <a:cubicBezTo>
                    <a:pt x="1217837" y="292233"/>
                    <a:pt x="1214113" y="245992"/>
                    <a:pt x="1243173" y="236306"/>
                  </a:cubicBezTo>
                  <a:lnTo>
                    <a:pt x="1273996" y="226032"/>
                  </a:lnTo>
                  <a:cubicBezTo>
                    <a:pt x="1291120" y="246580"/>
                    <a:pt x="1304948" y="270399"/>
                    <a:pt x="1325367" y="287677"/>
                  </a:cubicBezTo>
                  <a:cubicBezTo>
                    <a:pt x="1350031" y="308547"/>
                    <a:pt x="1379856" y="322425"/>
                    <a:pt x="1407560" y="339048"/>
                  </a:cubicBezTo>
                  <a:cubicBezTo>
                    <a:pt x="1429145" y="351999"/>
                    <a:pt x="1490081" y="387623"/>
                    <a:pt x="1520576" y="400693"/>
                  </a:cubicBezTo>
                  <a:cubicBezTo>
                    <a:pt x="1530530" y="404959"/>
                    <a:pt x="1541124" y="407542"/>
                    <a:pt x="1551398" y="410967"/>
                  </a:cubicBezTo>
                  <a:cubicBezTo>
                    <a:pt x="1551557" y="409221"/>
                    <a:pt x="1552887" y="298893"/>
                    <a:pt x="1571946" y="267128"/>
                  </a:cubicBezTo>
                  <a:cubicBezTo>
                    <a:pt x="1576930" y="258822"/>
                    <a:pt x="1585645" y="253429"/>
                    <a:pt x="1592495" y="246580"/>
                  </a:cubicBezTo>
                  <a:cubicBezTo>
                    <a:pt x="1631255" y="259500"/>
                    <a:pt x="1649632" y="262622"/>
                    <a:pt x="1684962" y="297951"/>
                  </a:cubicBezTo>
                  <a:cubicBezTo>
                    <a:pt x="1723443" y="336431"/>
                    <a:pt x="1702001" y="324178"/>
                    <a:pt x="1746607" y="339048"/>
                  </a:cubicBezTo>
                  <a:cubicBezTo>
                    <a:pt x="1756881" y="335623"/>
                    <a:pt x="1769771" y="336431"/>
                    <a:pt x="1777429" y="328773"/>
                  </a:cubicBezTo>
                  <a:cubicBezTo>
                    <a:pt x="1782423" y="323779"/>
                    <a:pt x="1797786" y="257315"/>
                    <a:pt x="1797978" y="256854"/>
                  </a:cubicBezTo>
                  <a:cubicBezTo>
                    <a:pt x="1809759" y="228579"/>
                    <a:pt x="1829387" y="203720"/>
                    <a:pt x="1839074" y="174661"/>
                  </a:cubicBezTo>
                  <a:cubicBezTo>
                    <a:pt x="1842499" y="164387"/>
                    <a:pt x="1843777" y="153125"/>
                    <a:pt x="1849349" y="143839"/>
                  </a:cubicBezTo>
                  <a:cubicBezTo>
                    <a:pt x="1854333" y="135533"/>
                    <a:pt x="1863048" y="130140"/>
                    <a:pt x="1869897" y="123290"/>
                  </a:cubicBezTo>
                  <a:cubicBezTo>
                    <a:pt x="1907885" y="135953"/>
                    <a:pt x="1901941" y="128866"/>
                    <a:pt x="1931542" y="164387"/>
                  </a:cubicBezTo>
                  <a:cubicBezTo>
                    <a:pt x="1939447" y="173873"/>
                    <a:pt x="1942797" y="187078"/>
                    <a:pt x="1952090" y="195209"/>
                  </a:cubicBezTo>
                  <a:cubicBezTo>
                    <a:pt x="1970676" y="211472"/>
                    <a:pt x="2013735" y="236306"/>
                    <a:pt x="2013735" y="236306"/>
                  </a:cubicBezTo>
                  <a:cubicBezTo>
                    <a:pt x="2017160" y="226032"/>
                    <a:pt x="2021034" y="215897"/>
                    <a:pt x="2024009" y="205484"/>
                  </a:cubicBezTo>
                  <a:cubicBezTo>
                    <a:pt x="2027888" y="191907"/>
                    <a:pt x="2027277" y="176647"/>
                    <a:pt x="2034283" y="164387"/>
                  </a:cubicBezTo>
                  <a:cubicBezTo>
                    <a:pt x="2041492" y="151771"/>
                    <a:pt x="2054832" y="143838"/>
                    <a:pt x="2065106" y="133564"/>
                  </a:cubicBezTo>
                  <a:cubicBezTo>
                    <a:pt x="2082230" y="136989"/>
                    <a:pt x="2099536" y="139603"/>
                    <a:pt x="2116477" y="143839"/>
                  </a:cubicBezTo>
                  <a:cubicBezTo>
                    <a:pt x="2139797" y="149669"/>
                    <a:pt x="2179815" y="167591"/>
                    <a:pt x="2198670" y="174661"/>
                  </a:cubicBezTo>
                  <a:cubicBezTo>
                    <a:pt x="2208810" y="178464"/>
                    <a:pt x="2229492" y="184935"/>
                    <a:pt x="2229492" y="184935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2" name="TextBox 21"/>
            <p:cNvSpPr txBox="1">
              <a:spLocks noChangeArrowheads="1"/>
            </p:cNvSpPr>
            <p:nvPr/>
          </p:nvSpPr>
          <p:spPr bwMode="auto">
            <a:xfrm>
              <a:off x="3154167" y="1232899"/>
              <a:ext cx="914400" cy="9144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marL="177800" indent="-177800">
                <a:lnSpc>
                  <a:spcPct val="113000"/>
                </a:lnSpc>
                <a:spcAft>
                  <a:spcPts val="63"/>
                </a:spcAft>
              </a:pPr>
              <a:r>
                <a:rPr lang="en-US" sz="1600"/>
                <a:t>ALASKA</a:t>
              </a:r>
            </a:p>
          </p:txBody>
        </p:sp>
      </p:grpSp>
      <p:sp>
        <p:nvSpPr>
          <p:cNvPr id="43" name="Oval 42"/>
          <p:cNvSpPr/>
          <p:nvPr/>
        </p:nvSpPr>
        <p:spPr>
          <a:xfrm>
            <a:off x="2033588" y="4305300"/>
            <a:ext cx="206375" cy="142875"/>
          </a:xfrm>
          <a:prstGeom prst="ellipse">
            <a:avLst/>
          </a:prstGeom>
          <a:solidFill>
            <a:srgbClr val="C0A2BD"/>
          </a:solidFill>
          <a:ln>
            <a:solidFill>
              <a:srgbClr val="814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052638" y="4652963"/>
            <a:ext cx="206375" cy="142875"/>
          </a:xfrm>
          <a:prstGeom prst="ellipse">
            <a:avLst/>
          </a:prstGeom>
          <a:solidFill>
            <a:srgbClr val="C0A2BD"/>
          </a:solidFill>
          <a:ln>
            <a:solidFill>
              <a:srgbClr val="814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287588" y="4897438"/>
            <a:ext cx="206375" cy="144462"/>
          </a:xfrm>
          <a:prstGeom prst="ellipse">
            <a:avLst/>
          </a:prstGeom>
          <a:solidFill>
            <a:srgbClr val="C0A2BD"/>
          </a:solidFill>
          <a:ln>
            <a:solidFill>
              <a:srgbClr val="814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552700" y="5100638"/>
            <a:ext cx="206375" cy="144462"/>
          </a:xfrm>
          <a:prstGeom prst="ellipse">
            <a:avLst/>
          </a:prstGeom>
          <a:solidFill>
            <a:srgbClr val="C0A2BD"/>
          </a:solidFill>
          <a:ln>
            <a:solidFill>
              <a:srgbClr val="814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879725" y="5264150"/>
            <a:ext cx="206375" cy="142875"/>
          </a:xfrm>
          <a:prstGeom prst="ellipse">
            <a:avLst/>
          </a:prstGeom>
          <a:solidFill>
            <a:srgbClr val="C0A2BD"/>
          </a:solidFill>
          <a:ln>
            <a:solidFill>
              <a:srgbClr val="814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135313" y="5375275"/>
            <a:ext cx="204787" cy="142875"/>
          </a:xfrm>
          <a:prstGeom prst="ellipse">
            <a:avLst/>
          </a:prstGeom>
          <a:solidFill>
            <a:srgbClr val="C0A2BD"/>
          </a:solidFill>
          <a:ln>
            <a:solidFill>
              <a:srgbClr val="814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510088" y="4284663"/>
            <a:ext cx="206375" cy="142875"/>
          </a:xfrm>
          <a:prstGeom prst="ellipse">
            <a:avLst/>
          </a:prstGeom>
          <a:solidFill>
            <a:srgbClr val="C0A2BD"/>
          </a:solidFill>
          <a:ln>
            <a:solidFill>
              <a:srgbClr val="814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911600" y="5021263"/>
            <a:ext cx="204788" cy="142875"/>
          </a:xfrm>
          <a:prstGeom prst="ellipse">
            <a:avLst/>
          </a:prstGeom>
          <a:solidFill>
            <a:srgbClr val="C0A2BD"/>
          </a:solidFill>
          <a:ln>
            <a:solidFill>
              <a:srgbClr val="814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83000" y="5141913"/>
            <a:ext cx="206375" cy="144462"/>
          </a:xfrm>
          <a:prstGeom prst="ellipse">
            <a:avLst/>
          </a:prstGeom>
          <a:solidFill>
            <a:srgbClr val="C0A2BD"/>
          </a:solidFill>
          <a:ln>
            <a:solidFill>
              <a:srgbClr val="814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414713" y="5264150"/>
            <a:ext cx="204787" cy="142875"/>
          </a:xfrm>
          <a:prstGeom prst="ellipse">
            <a:avLst/>
          </a:prstGeom>
          <a:solidFill>
            <a:srgbClr val="C0A2BD"/>
          </a:solidFill>
          <a:ln>
            <a:solidFill>
              <a:srgbClr val="814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866900" y="4146550"/>
            <a:ext cx="204788" cy="144463"/>
          </a:xfrm>
          <a:prstGeom prst="ellipse">
            <a:avLst/>
          </a:prstGeom>
          <a:solidFill>
            <a:srgbClr val="C0A2BD"/>
          </a:solidFill>
          <a:ln>
            <a:solidFill>
              <a:srgbClr val="814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65600" y="4864100"/>
            <a:ext cx="206375" cy="144463"/>
          </a:xfrm>
          <a:prstGeom prst="ellipse">
            <a:avLst/>
          </a:prstGeom>
          <a:solidFill>
            <a:srgbClr val="C0A2BD"/>
          </a:solidFill>
          <a:ln>
            <a:solidFill>
              <a:srgbClr val="814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692650" y="4086225"/>
            <a:ext cx="204788" cy="142875"/>
          </a:xfrm>
          <a:prstGeom prst="ellipse">
            <a:avLst/>
          </a:prstGeom>
          <a:solidFill>
            <a:srgbClr val="C0A2BD"/>
          </a:solidFill>
          <a:ln>
            <a:solidFill>
              <a:srgbClr val="814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319588" y="4402138"/>
            <a:ext cx="206375" cy="144462"/>
          </a:xfrm>
          <a:prstGeom prst="ellipse">
            <a:avLst/>
          </a:prstGeom>
          <a:solidFill>
            <a:srgbClr val="C0A2BD"/>
          </a:solidFill>
          <a:ln>
            <a:solidFill>
              <a:srgbClr val="814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7909" name="Group 66"/>
          <p:cNvGrpSpPr>
            <a:grpSpLocks/>
          </p:cNvGrpSpPr>
          <p:nvPr/>
        </p:nvGrpSpPr>
        <p:grpSpPr bwMode="auto">
          <a:xfrm>
            <a:off x="2290763" y="3225800"/>
            <a:ext cx="1920875" cy="2251075"/>
            <a:chOff x="2198670" y="3236255"/>
            <a:chExt cx="1921264" cy="2250145"/>
          </a:xfrm>
        </p:grpSpPr>
        <p:pic>
          <p:nvPicPr>
            <p:cNvPr id="37910" name="Picture 12" descr="http://t3.gstatic.com/images?q=tbn:ANd9GcS9pWTREzl0ITnXumfVhyc8qKsjOWYBpkKIjDCcnaIgAOU96p2KC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11683" y="3236255"/>
              <a:ext cx="1808251" cy="1048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6" name="Straight Connector 35"/>
            <p:cNvCxnSpPr/>
            <p:nvPr/>
          </p:nvCxnSpPr>
          <p:spPr>
            <a:xfrm flipH="1">
              <a:off x="2198670" y="3605990"/>
              <a:ext cx="257227" cy="159319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2465424" y="3675811"/>
              <a:ext cx="173072" cy="16249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2681368" y="3726590"/>
              <a:ext cx="141316" cy="17296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2959236" y="3858298"/>
              <a:ext cx="25405" cy="16281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198998" y="3937640"/>
              <a:ext cx="57162" cy="1548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535616" y="3690092"/>
              <a:ext cx="204828" cy="174552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740444" y="3637727"/>
              <a:ext cx="308037" cy="175663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4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6152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34" charset="-128"/>
              </a:rPr>
              <a:t>KEY Questions on Divergence</a:t>
            </a:r>
          </a:p>
        </p:txBody>
      </p:sp>
      <p:sp>
        <p:nvSpPr>
          <p:cNvPr id="38915" name="Content Placeholder 2"/>
          <p:cNvSpPr txBox="1">
            <a:spLocks/>
          </p:cNvSpPr>
          <p:nvPr/>
        </p:nvSpPr>
        <p:spPr bwMode="auto">
          <a:xfrm>
            <a:off x="938213" y="1109663"/>
            <a:ext cx="77581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Futura Medium" pitchFamily="2" charset="0"/>
              <a:buAutoNum type="arabicPeriod"/>
            </a:pPr>
            <a:r>
              <a:rPr lang="en-US" sz="2000">
                <a:latin typeface="Futura Medium" pitchFamily="2" charset="0"/>
              </a:rPr>
              <a:t>What do you know or think you know about this situation?</a:t>
            </a:r>
          </a:p>
          <a:p>
            <a:pPr marL="457200" indent="-457200" eaLnBrk="0" hangingPunct="0">
              <a:spcBef>
                <a:spcPct val="20000"/>
              </a:spcBef>
              <a:buFont typeface="Futura Medium" pitchFamily="2" charset="0"/>
              <a:buAutoNum type="arabicPeriod"/>
            </a:pPr>
            <a:r>
              <a:rPr lang="en-US" sz="2000">
                <a:latin typeface="Futura Medium" pitchFamily="2" charset="0"/>
              </a:rPr>
              <a:t>What don</a:t>
            </a:r>
            <a:r>
              <a:rPr lang="en-US" altLang="en-US" sz="2000">
                <a:latin typeface="Futura Medium" pitchFamily="2" charset="0"/>
              </a:rPr>
              <a:t>’</a:t>
            </a:r>
            <a:r>
              <a:rPr lang="en-US" sz="2000">
                <a:latin typeface="Futura Medium" pitchFamily="2" charset="0"/>
              </a:rPr>
              <a:t>t you know that you</a:t>
            </a:r>
            <a:r>
              <a:rPr lang="en-US" altLang="en-US" sz="2000">
                <a:latin typeface="Futura Medium" pitchFamily="2" charset="0"/>
              </a:rPr>
              <a:t>’</a:t>
            </a:r>
            <a:r>
              <a:rPr lang="en-US" sz="2000">
                <a:latin typeface="Futura Medium" pitchFamily="2" charset="0"/>
              </a:rPr>
              <a:t>d like to know….</a:t>
            </a:r>
          </a:p>
          <a:p>
            <a:pPr marL="457200" indent="-457200" eaLnBrk="0" hangingPunct="0">
              <a:spcBef>
                <a:spcPct val="20000"/>
              </a:spcBef>
              <a:buFont typeface="Futura Medium" pitchFamily="2" charset="0"/>
              <a:buAutoNum type="arabicPeriod"/>
            </a:pPr>
            <a:r>
              <a:rPr lang="en-US" sz="2000">
                <a:latin typeface="Futura Medium" pitchFamily="2" charset="0"/>
              </a:rPr>
              <a:t>Why is this a problem for you?</a:t>
            </a:r>
          </a:p>
          <a:p>
            <a:pPr marL="457200" indent="-457200" eaLnBrk="0" hangingPunct="0">
              <a:spcBef>
                <a:spcPct val="20000"/>
              </a:spcBef>
              <a:buFont typeface="Futura Medium" pitchFamily="2" charset="0"/>
              <a:buAutoNum type="arabicPeriod"/>
            </a:pPr>
            <a:r>
              <a:rPr lang="en-US" sz="2000">
                <a:latin typeface="Futura Medium" pitchFamily="2" charset="0"/>
              </a:rPr>
              <a:t>What have you already done?</a:t>
            </a:r>
          </a:p>
          <a:p>
            <a:pPr marL="457200" indent="-457200" eaLnBrk="0" hangingPunct="0">
              <a:spcBef>
                <a:spcPct val="20000"/>
              </a:spcBef>
              <a:buFont typeface="Futura Medium" pitchFamily="2" charset="0"/>
              <a:buAutoNum type="arabicPeriod"/>
            </a:pPr>
            <a:r>
              <a:rPr lang="en-US" sz="2000">
                <a:latin typeface="Futura Medium" pitchFamily="2" charset="0"/>
              </a:rPr>
              <a:t>If this problem is solved, what would you have that you don</a:t>
            </a:r>
            <a:r>
              <a:rPr lang="en-US" altLang="en-US" sz="2000">
                <a:latin typeface="Futura Medium" pitchFamily="2" charset="0"/>
              </a:rPr>
              <a:t>’</a:t>
            </a:r>
            <a:r>
              <a:rPr lang="en-US" sz="2000">
                <a:latin typeface="Futura Medium" pitchFamily="2" charset="0"/>
              </a:rPr>
              <a:t>t have today?</a:t>
            </a:r>
          </a:p>
          <a:p>
            <a:pPr marL="457200" indent="-457200" eaLnBrk="0" hangingPunct="0">
              <a:spcBef>
                <a:spcPct val="20000"/>
              </a:spcBef>
              <a:buFont typeface="Futura Medium" pitchFamily="2" charset="0"/>
              <a:buAutoNum type="arabicPeriod"/>
            </a:pPr>
            <a:r>
              <a:rPr lang="en-US" sz="2000">
                <a:latin typeface="Futura Medium" pitchFamily="2" charset="0"/>
              </a:rPr>
              <a:t>What might you be assuming that you don</a:t>
            </a:r>
            <a:r>
              <a:rPr lang="en-US" altLang="en-US" sz="2000">
                <a:latin typeface="Futura Medium" pitchFamily="2" charset="0"/>
              </a:rPr>
              <a:t>’</a:t>
            </a:r>
            <a:r>
              <a:rPr lang="en-US" sz="2000">
                <a:latin typeface="Futura Medium" pitchFamily="2" charset="0"/>
              </a:rPr>
              <a:t>t need to assume?</a:t>
            </a:r>
          </a:p>
          <a:p>
            <a:pPr marL="457200" indent="-457200" eaLnBrk="0" hangingPunct="0">
              <a:spcBef>
                <a:spcPct val="20000"/>
              </a:spcBef>
              <a:buFont typeface="Futura Medium" pitchFamily="2" charset="0"/>
              <a:buAutoNum type="arabicPeriod"/>
            </a:pPr>
            <a:endParaRPr lang="en-US" sz="2000">
              <a:latin typeface="Futura Medium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34" charset="-128"/>
              </a:rPr>
              <a:t>B. Formulate solution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928688" y="1093788"/>
            <a:ext cx="7758112" cy="2114550"/>
          </a:xfrm>
          <a:noFill/>
        </p:spPr>
        <p:txBody>
          <a:bodyPr/>
          <a:lstStyle/>
          <a:p>
            <a:pPr marL="514350" indent="-514350" eaLnBrk="1" hangingPunct="1">
              <a:buFontTx/>
              <a:buAutoNum type="arabicPeriod" startAt="5"/>
            </a:pPr>
            <a:r>
              <a:rPr lang="en-US" sz="2400" b="1" smtClean="0">
                <a:ea typeface="ＭＳ Ｐゴシック" pitchFamily="34" charset="-128"/>
              </a:rPr>
              <a:t>Evaluation and Selection</a:t>
            </a:r>
          </a:p>
          <a:p>
            <a:pPr marL="914400" lvl="1" indent="-514350"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a.  </a:t>
            </a:r>
            <a:r>
              <a:rPr lang="en-US" sz="1600" b="1" smtClean="0">
                <a:solidFill>
                  <a:srgbClr val="FF0000"/>
                </a:solidFill>
                <a:ea typeface="ＭＳ Ｐゴシック" pitchFamily="34" charset="-128"/>
              </a:rPr>
              <a:t>DIVERGE</a:t>
            </a:r>
            <a:r>
              <a:rPr lang="en-US" sz="1600" smtClean="0">
                <a:ea typeface="ＭＳ Ｐゴシック" pitchFamily="34" charset="-128"/>
              </a:rPr>
              <a:t>: List all possible criteria which might be relevant to judging the ideas selected from step 4</a:t>
            </a:r>
          </a:p>
          <a:p>
            <a:pPr marL="914400" lvl="1" indent="-514350" eaLnBrk="1" hangingPunct="1">
              <a:buFontTx/>
              <a:buNone/>
            </a:pPr>
            <a:r>
              <a:rPr lang="en-US" sz="1600" b="1" smtClean="0">
                <a:solidFill>
                  <a:srgbClr val="FF0000"/>
                </a:solidFill>
                <a:ea typeface="ＭＳ Ｐゴシック" pitchFamily="34" charset="-128"/>
              </a:rPr>
              <a:t>b.  CONVERGE</a:t>
            </a:r>
            <a:r>
              <a:rPr lang="en-US" sz="1600" smtClean="0">
                <a:ea typeface="ＭＳ Ｐゴシック" pitchFamily="34" charset="-128"/>
              </a:rPr>
              <a:t>: Select the most relevant criteria and write in the grid. Evaluate the ideas against criteria. Rate each on a 1 to 4 </a:t>
            </a:r>
            <a:r>
              <a:rPr lang="en-US" smtClean="0">
                <a:ea typeface="ＭＳ Ｐゴシック" pitchFamily="34" charset="-128"/>
              </a:rPr>
              <a:t>scale.</a:t>
            </a:r>
          </a:p>
          <a:p>
            <a:pPr marL="514350" indent="-514350" eaLnBrk="1" hangingPunct="1"/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6988" y="4060825"/>
          <a:ext cx="6096000" cy="11128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511425" y="3560763"/>
            <a:ext cx="1571625" cy="500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725863" y="3560763"/>
            <a:ext cx="1571625" cy="500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940300" y="3560763"/>
            <a:ext cx="1571625" cy="500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226175" y="3560763"/>
            <a:ext cx="1571625" cy="500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083425" y="3668713"/>
            <a:ext cx="1571625" cy="500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1" name="TextBox 10"/>
          <p:cNvSpPr txBox="1">
            <a:spLocks noChangeArrowheads="1"/>
          </p:cNvSpPr>
          <p:nvPr/>
        </p:nvSpPr>
        <p:spPr bwMode="auto">
          <a:xfrm rot="-914350">
            <a:off x="2830513" y="3527425"/>
            <a:ext cx="87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Futura Medium" pitchFamily="2" charset="0"/>
              </a:rPr>
              <a:t>criteria</a:t>
            </a:r>
          </a:p>
        </p:txBody>
      </p:sp>
      <p:sp>
        <p:nvSpPr>
          <p:cNvPr id="39972" name="TextBox 11"/>
          <p:cNvSpPr txBox="1">
            <a:spLocks noChangeArrowheads="1"/>
          </p:cNvSpPr>
          <p:nvPr/>
        </p:nvSpPr>
        <p:spPr bwMode="auto">
          <a:xfrm>
            <a:off x="1368425" y="3775075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Futura Medium" pitchFamily="2" charset="0"/>
              </a:rPr>
              <a:t>ideas</a:t>
            </a:r>
          </a:p>
        </p:txBody>
      </p:sp>
      <p:sp>
        <p:nvSpPr>
          <p:cNvPr id="39973" name="TextBox 12"/>
          <p:cNvSpPr txBox="1">
            <a:spLocks noChangeArrowheads="1"/>
          </p:cNvSpPr>
          <p:nvPr/>
        </p:nvSpPr>
        <p:spPr bwMode="auto">
          <a:xfrm>
            <a:off x="3082925" y="5203825"/>
            <a:ext cx="269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Futura Medium" pitchFamily="2" charset="0"/>
              </a:rPr>
              <a:t>Excellent 4  3  2  1  Poor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34" charset="-128"/>
              </a:rPr>
              <a:t>C. Implement solution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928688" y="1138238"/>
            <a:ext cx="7758112" cy="2900362"/>
          </a:xfrm>
          <a:noFill/>
        </p:spPr>
        <p:txBody>
          <a:bodyPr/>
          <a:lstStyle/>
          <a:p>
            <a:pPr marL="514350" indent="-514350" eaLnBrk="1" hangingPunct="1">
              <a:buFontTx/>
              <a:buAutoNum type="arabicPeriod" startAt="6"/>
            </a:pPr>
            <a:r>
              <a:rPr lang="en-US" sz="2400" b="1" smtClean="0">
                <a:ea typeface="ＭＳ Ｐゴシック" pitchFamily="34" charset="-128"/>
              </a:rPr>
              <a:t>Plan</a:t>
            </a:r>
          </a:p>
          <a:p>
            <a:pPr marL="914400" lvl="1" indent="-514350" eaLnBrk="1" hangingPunct="1">
              <a:buFontTx/>
              <a:buNone/>
            </a:pPr>
            <a:r>
              <a:rPr lang="en-US" smtClean="0">
                <a:ea typeface="ＭＳ Ｐゴシック" pitchFamily="34" charset="-128"/>
              </a:rPr>
              <a:t> Write your selected solution</a:t>
            </a:r>
          </a:p>
          <a:p>
            <a:pPr marL="914400" lvl="1" indent="-514350" eaLnBrk="1" hangingPunct="1"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ea typeface="ＭＳ Ｐゴシック" pitchFamily="34" charset="-128"/>
              </a:rPr>
              <a:t>a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.  </a:t>
            </a:r>
            <a:r>
              <a:rPr lang="en-US" sz="1800" b="1" smtClean="0">
                <a:solidFill>
                  <a:srgbClr val="FF0000"/>
                </a:solidFill>
                <a:ea typeface="ＭＳ Ｐゴシック" pitchFamily="34" charset="-128"/>
              </a:rPr>
              <a:t>DIVERGE</a:t>
            </a:r>
            <a:r>
              <a:rPr lang="en-US" sz="1800" smtClean="0">
                <a:ea typeface="ＭＳ Ｐゴシック" pitchFamily="34" charset="-128"/>
              </a:rPr>
              <a:t>: </a:t>
            </a:r>
            <a:r>
              <a:rPr lang="en-US" smtClean="0">
                <a:ea typeface="ＭＳ Ｐゴシック" pitchFamily="34" charset="-128"/>
              </a:rPr>
              <a:t>First, list answers to the following two questions:</a:t>
            </a:r>
            <a:endParaRPr lang="en-US" sz="2400" smtClean="0">
              <a:ea typeface="ＭＳ Ｐゴシック" pitchFamily="34" charset="-128"/>
            </a:endParaRPr>
          </a:p>
          <a:p>
            <a:pPr marL="1314450" lvl="2" indent="-514350" eaLnBrk="1" hangingPunct="1">
              <a:buFontTx/>
              <a:buAutoNum type="alphaLcPeriod"/>
            </a:pPr>
            <a:r>
              <a:rPr lang="en-US" sz="1800" smtClean="0">
                <a:ea typeface="ＭＳ Ｐゴシック" pitchFamily="34" charset="-128"/>
              </a:rPr>
              <a:t>What new problems might this solution create?</a:t>
            </a:r>
          </a:p>
          <a:p>
            <a:pPr marL="1314450" lvl="2" indent="-514350" eaLnBrk="1" hangingPunct="1">
              <a:buFontTx/>
              <a:buAutoNum type="alphaLcPeriod"/>
            </a:pPr>
            <a:r>
              <a:rPr lang="en-US" sz="1800" smtClean="0">
                <a:ea typeface="ＭＳ Ｐゴシック" pitchFamily="34" charset="-128"/>
              </a:rPr>
              <a:t>How might this solution be introduced?</a:t>
            </a:r>
          </a:p>
          <a:p>
            <a:pPr marL="1314450" lvl="2" indent="-514350" eaLnBrk="1" hangingPunct="1">
              <a:buFontTx/>
              <a:buNone/>
            </a:pPr>
            <a:endParaRPr lang="en-US" sz="1800" smtClean="0">
              <a:ea typeface="ＭＳ Ｐゴシック" pitchFamily="34" charset="-128"/>
            </a:endParaRPr>
          </a:p>
          <a:p>
            <a:pPr marL="914400" lvl="1" indent="-514350" eaLnBrk="1" hangingPunct="1">
              <a:buFontTx/>
              <a:buNone/>
            </a:pPr>
            <a:endParaRPr lang="en-US" sz="1800" smtClean="0">
              <a:ea typeface="ＭＳ Ｐゴシック" pitchFamily="34" charset="-128"/>
            </a:endParaRPr>
          </a:p>
          <a:p>
            <a:pPr marL="914400" lvl="1" indent="-514350" eaLnBrk="1" hangingPunct="1"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82650" y="3727450"/>
            <a:ext cx="7286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514350"/>
            <a:r>
              <a:rPr lang="en-US" b="1">
                <a:solidFill>
                  <a:srgbClr val="FF0000"/>
                </a:solidFill>
                <a:latin typeface="Futura Medium" pitchFamily="2" charset="0"/>
              </a:rPr>
              <a:t>b. DIVERGE</a:t>
            </a:r>
            <a:r>
              <a:rPr lang="en-US">
                <a:latin typeface="Futura Medium" pitchFamily="2" charset="0"/>
              </a:rPr>
              <a:t>: </a:t>
            </a:r>
            <a:r>
              <a:rPr lang="en-US" sz="2000">
                <a:latin typeface="Futura Medium" pitchFamily="2" charset="0"/>
              </a:rPr>
              <a:t>Second, list answers to the following question: </a:t>
            </a:r>
            <a:r>
              <a:rPr lang="en-US">
                <a:latin typeface="Futura Medium" pitchFamily="2" charset="0"/>
              </a:rPr>
              <a:t>What specific steps might I take to get the ball rolling to implement this solution?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34" charset="-128"/>
              </a:rPr>
              <a:t>C. Implement solution</a:t>
            </a:r>
            <a:endParaRPr lang="en-US" dirty="0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784225" y="1174750"/>
            <a:ext cx="7758113" cy="2043113"/>
          </a:xfrm>
          <a:noFill/>
        </p:spPr>
        <p:txBody>
          <a:bodyPr/>
          <a:lstStyle/>
          <a:p>
            <a:pPr marL="914400" lvl="1" indent="-514350" eaLnBrk="1" hangingPunct="1">
              <a:buFontTx/>
              <a:buAutoNum type="alphaLcPeriod" startAt="3"/>
            </a:pPr>
            <a:r>
              <a:rPr lang="en-US" sz="1800" b="1" smtClean="0">
                <a:solidFill>
                  <a:srgbClr val="FF0000"/>
                </a:solidFill>
                <a:ea typeface="ＭＳ Ｐゴシック" pitchFamily="34" charset="-128"/>
              </a:rPr>
              <a:t>CONVERGE</a:t>
            </a:r>
            <a:r>
              <a:rPr lang="en-US" sz="1800" smtClean="0">
                <a:ea typeface="ＭＳ Ｐゴシック" pitchFamily="34" charset="-128"/>
              </a:rPr>
              <a:t>: </a:t>
            </a:r>
            <a:r>
              <a:rPr lang="en-US" smtClean="0">
                <a:ea typeface="ＭＳ Ｐゴシック" pitchFamily="34" charset="-128"/>
              </a:rPr>
              <a:t> Action Plan – Write the steps you will take first in the </a:t>
            </a:r>
            <a:r>
              <a:rPr lang="en-US" altLang="en-US" smtClean="0">
                <a:ea typeface="ＭＳ Ｐゴシック" pitchFamily="34" charset="-128"/>
              </a:rPr>
              <a:t>“</a:t>
            </a:r>
            <a:r>
              <a:rPr lang="en-US" smtClean="0">
                <a:ea typeface="ＭＳ Ｐゴシック" pitchFamily="34" charset="-128"/>
              </a:rPr>
              <a:t>What</a:t>
            </a:r>
            <a:r>
              <a:rPr lang="en-US" altLang="en-US" smtClean="0">
                <a:ea typeface="ＭＳ Ｐゴシック" pitchFamily="34" charset="-128"/>
              </a:rPr>
              <a:t>”</a:t>
            </a:r>
            <a:r>
              <a:rPr lang="en-US" smtClean="0">
                <a:ea typeface="ＭＳ Ｐゴシック" pitchFamily="34" charset="-128"/>
              </a:rPr>
              <a:t> column of the action plan below, then fill in the </a:t>
            </a:r>
            <a:r>
              <a:rPr lang="en-US" altLang="en-US" smtClean="0">
                <a:ea typeface="ＭＳ Ｐゴシック" pitchFamily="34" charset="-128"/>
              </a:rPr>
              <a:t>“</a:t>
            </a:r>
            <a:r>
              <a:rPr lang="en-US" smtClean="0">
                <a:ea typeface="ＭＳ Ｐゴシック" pitchFamily="34" charset="-128"/>
              </a:rPr>
              <a:t>How</a:t>
            </a:r>
            <a:r>
              <a:rPr lang="en-US" altLang="en-US" smtClean="0">
                <a:ea typeface="ＭＳ Ｐゴシック" pitchFamily="34" charset="-128"/>
              </a:rPr>
              <a:t>”</a:t>
            </a:r>
            <a:r>
              <a:rPr lang="en-US" smtClean="0">
                <a:ea typeface="ＭＳ Ｐゴシック" pitchFamily="34" charset="-128"/>
              </a:rPr>
              <a:t>, </a:t>
            </a:r>
            <a:r>
              <a:rPr lang="en-US" altLang="en-US" smtClean="0">
                <a:ea typeface="ＭＳ Ｐゴシック" pitchFamily="34" charset="-128"/>
              </a:rPr>
              <a:t>“</a:t>
            </a:r>
            <a:r>
              <a:rPr lang="en-US" smtClean="0">
                <a:ea typeface="ＭＳ Ｐゴシック" pitchFamily="34" charset="-128"/>
              </a:rPr>
              <a:t>Who</a:t>
            </a:r>
            <a:r>
              <a:rPr lang="en-US" altLang="en-US" smtClean="0">
                <a:ea typeface="ＭＳ Ｐゴシック" pitchFamily="34" charset="-128"/>
              </a:rPr>
              <a:t>”</a:t>
            </a:r>
            <a:r>
              <a:rPr lang="en-US" smtClean="0">
                <a:ea typeface="ＭＳ Ｐゴシック" pitchFamily="34" charset="-128"/>
              </a:rPr>
              <a:t> (you), </a:t>
            </a:r>
            <a:r>
              <a:rPr lang="en-US" altLang="en-US" smtClean="0">
                <a:ea typeface="ＭＳ Ｐゴシック" pitchFamily="34" charset="-128"/>
              </a:rPr>
              <a:t>“</a:t>
            </a:r>
            <a:r>
              <a:rPr lang="en-US" smtClean="0">
                <a:ea typeface="ＭＳ Ｐゴシック" pitchFamily="34" charset="-128"/>
              </a:rPr>
              <a:t>Where</a:t>
            </a:r>
            <a:r>
              <a:rPr lang="en-US" altLang="en-US" smtClean="0">
                <a:ea typeface="ＭＳ Ｐゴシック" pitchFamily="34" charset="-128"/>
              </a:rPr>
              <a:t>”</a:t>
            </a:r>
            <a:r>
              <a:rPr lang="en-US" smtClean="0">
                <a:ea typeface="ＭＳ Ｐゴシック" pitchFamily="34" charset="-128"/>
              </a:rPr>
              <a:t>  for this step. There is space for additional steps.</a:t>
            </a:r>
          </a:p>
          <a:p>
            <a:pPr marL="1314450" lvl="2" indent="-514350" eaLnBrk="1" hangingPunct="1">
              <a:buFontTx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 marL="914400" lvl="1" indent="-514350" eaLnBrk="1" hangingPunct="1">
              <a:buFontTx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 marL="914400" lvl="1" indent="-514350" eaLnBrk="1" hangingPunct="1">
              <a:buFontTx/>
              <a:buNone/>
            </a:pPr>
            <a:endParaRPr lang="en-US" sz="1800" smtClean="0">
              <a:ea typeface="ＭＳ Ｐゴシック" pitchFamily="34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87500" y="2951163"/>
          <a:ext cx="63817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7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What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How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Who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When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Where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34" charset="-128"/>
              </a:rPr>
              <a:t>Creative Problem Solving Steps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874713" y="1111250"/>
            <a:ext cx="7758112" cy="4471988"/>
          </a:xfrm>
          <a:noFill/>
        </p:spPr>
        <p:txBody>
          <a:bodyPr/>
          <a:lstStyle/>
          <a:p>
            <a:pPr marL="514350" indent="-514350" eaLnBrk="1" hangingPunct="1">
              <a:buFontTx/>
              <a:buAutoNum type="arabicPeriod" startAt="7"/>
            </a:pPr>
            <a:r>
              <a:rPr lang="en-US" sz="2400" b="1" smtClean="0">
                <a:ea typeface="ＭＳ Ｐゴシック" pitchFamily="34" charset="-128"/>
              </a:rPr>
              <a:t>Gaining Acceptance</a:t>
            </a:r>
          </a:p>
          <a:p>
            <a:pPr marL="914400" lvl="1" indent="-514350" eaLnBrk="1" hangingPunct="1">
              <a:buFontTx/>
              <a:buNone/>
            </a:pPr>
            <a:r>
              <a:rPr lang="en-US" sz="1800" smtClean="0">
                <a:ea typeface="ＭＳ Ｐゴシック" pitchFamily="34" charset="-128"/>
              </a:rPr>
              <a:t>Write a plan for selling your solution.</a:t>
            </a:r>
          </a:p>
          <a:p>
            <a:pPr marL="914400" lvl="1" indent="-514350" eaLnBrk="1" hangingPunct="1">
              <a:buFontTx/>
              <a:buNone/>
            </a:pPr>
            <a:r>
              <a:rPr lang="en-US" sz="1800" smtClean="0">
                <a:ea typeface="ＭＳ Ｐゴシック" pitchFamily="34" charset="-128"/>
              </a:rPr>
              <a:t>Whom do I need to convince of it</a:t>
            </a:r>
            <a:r>
              <a:rPr lang="en-US" altLang="en-US" sz="1800" smtClean="0">
                <a:ea typeface="ＭＳ Ｐゴシック" pitchFamily="34" charset="-128"/>
              </a:rPr>
              <a:t>’</a:t>
            </a:r>
            <a:r>
              <a:rPr lang="en-US" sz="1800" smtClean="0">
                <a:ea typeface="ＭＳ Ｐゴシック" pitchFamily="34" charset="-128"/>
              </a:rPr>
              <a:t>s value?</a:t>
            </a:r>
          </a:p>
          <a:p>
            <a:pPr marL="914400" lvl="1" indent="-514350" eaLnBrk="1" hangingPunct="1">
              <a:buFontTx/>
              <a:buNone/>
            </a:pPr>
            <a:r>
              <a:rPr lang="en-US" sz="1800" smtClean="0">
                <a:ea typeface="ＭＳ Ｐゴシック" pitchFamily="34" charset="-128"/>
              </a:rPr>
              <a:t>What problem of his/hers will this solution help solve?</a:t>
            </a:r>
          </a:p>
          <a:p>
            <a:pPr marL="914400" lvl="1" indent="-514350" eaLnBrk="1" hangingPunct="1">
              <a:buFontTx/>
              <a:buNone/>
            </a:pPr>
            <a:r>
              <a:rPr lang="en-US" sz="1800" smtClean="0">
                <a:ea typeface="ＭＳ Ｐゴシック" pitchFamily="34" charset="-128"/>
              </a:rPr>
              <a:t>List the benefits to him/her of this solution</a:t>
            </a:r>
          </a:p>
          <a:p>
            <a:pPr marL="914400" lvl="1" indent="-514350" eaLnBrk="1" hangingPunct="1">
              <a:buFontTx/>
              <a:buNone/>
            </a:pPr>
            <a:r>
              <a:rPr lang="en-US" sz="1800" smtClean="0">
                <a:ea typeface="ＭＳ Ｐゴシック" pitchFamily="34" charset="-128"/>
              </a:rPr>
              <a:t>List the possible objections to this solution</a:t>
            </a:r>
          </a:p>
          <a:p>
            <a:pPr marL="914400" lvl="1" indent="-514350" eaLnBrk="1" hangingPunct="1">
              <a:buFontTx/>
              <a:buNone/>
            </a:pPr>
            <a:r>
              <a:rPr lang="en-US" sz="1800" smtClean="0">
                <a:ea typeface="ＭＳ Ｐゴシック" pitchFamily="34" charset="-128"/>
              </a:rPr>
              <a:t>How might you </a:t>
            </a:r>
            <a:r>
              <a:rPr lang="en-US" altLang="en-US" sz="1800" smtClean="0">
                <a:ea typeface="ＭＳ Ｐゴシック" pitchFamily="34" charset="-128"/>
              </a:rPr>
              <a:t>“</a:t>
            </a:r>
            <a:r>
              <a:rPr lang="en-US" sz="1800" smtClean="0">
                <a:ea typeface="ＭＳ Ｐゴシック" pitchFamily="34" charset="-128"/>
              </a:rPr>
              <a:t>prove</a:t>
            </a:r>
            <a:r>
              <a:rPr lang="en-US" altLang="en-US" sz="1800" smtClean="0">
                <a:ea typeface="ＭＳ Ｐゴシック" pitchFamily="34" charset="-128"/>
              </a:rPr>
              <a:t>”</a:t>
            </a:r>
            <a:r>
              <a:rPr lang="en-US" sz="1800" smtClean="0">
                <a:ea typeface="ＭＳ Ｐゴシック" pitchFamily="34" charset="-128"/>
              </a:rPr>
              <a:t> each benefit?</a:t>
            </a:r>
          </a:p>
          <a:p>
            <a:pPr marL="914400" lvl="1" indent="-514350" eaLnBrk="1" hangingPunct="1">
              <a:buFontTx/>
              <a:buNone/>
            </a:pPr>
            <a:r>
              <a:rPr lang="en-US" sz="1800" smtClean="0">
                <a:ea typeface="ＭＳ Ｐゴシック" pitchFamily="34" charset="-128"/>
              </a:rPr>
              <a:t>How might each objection be overcome?</a:t>
            </a:r>
            <a:endParaRPr lang="en-US" smtClean="0">
              <a:ea typeface="ＭＳ Ｐゴシック" pitchFamily="34" charset="-128"/>
            </a:endParaRPr>
          </a:p>
          <a:p>
            <a:pPr marL="914400" lvl="1" indent="-514350" eaLnBrk="1" hangingPunct="1">
              <a:buFontTx/>
              <a:buNone/>
            </a:pPr>
            <a:endParaRPr lang="en-US" sz="1800" smtClean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34" charset="-128"/>
              </a:rPr>
              <a:t>Creative Problem Solving Steps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874713" y="1301750"/>
            <a:ext cx="7758112" cy="4471988"/>
          </a:xfrm>
          <a:noFill/>
        </p:spPr>
        <p:txBody>
          <a:bodyPr/>
          <a:lstStyle/>
          <a:p>
            <a:pPr marL="514350" indent="-514350" eaLnBrk="1" hangingPunct="1">
              <a:buFontTx/>
              <a:buAutoNum type="arabicPeriod" startAt="8"/>
            </a:pPr>
            <a:r>
              <a:rPr lang="en-US" sz="2800" b="1" smtClean="0">
                <a:ea typeface="ＭＳ Ｐゴシック" pitchFamily="34" charset="-128"/>
              </a:rPr>
              <a:t>Action!</a:t>
            </a:r>
          </a:p>
          <a:p>
            <a:pPr marL="914400" lvl="1" indent="-514350" eaLnBrk="1" hangingPunct="1">
              <a:buFontTx/>
              <a:buNone/>
            </a:pPr>
            <a:r>
              <a:rPr lang="en-US" sz="1800" smtClean="0">
                <a:ea typeface="ＭＳ Ｐゴシック" pitchFamily="34" charset="-128"/>
              </a:rPr>
              <a:t>Now it</a:t>
            </a:r>
            <a:r>
              <a:rPr lang="en-US" altLang="en-US" sz="1800" smtClean="0">
                <a:ea typeface="ＭＳ Ｐゴシック" pitchFamily="34" charset="-128"/>
              </a:rPr>
              <a:t>’</a:t>
            </a:r>
            <a:r>
              <a:rPr lang="en-US" sz="1800" smtClean="0">
                <a:ea typeface="ＭＳ Ｐゴシック" pitchFamily="34" charset="-128"/>
              </a:rPr>
              <a:t>s all up to you!</a:t>
            </a:r>
          </a:p>
          <a:p>
            <a:pPr marL="914400" lvl="1" indent="-514350" eaLnBrk="1" hangingPunct="1">
              <a:buFontTx/>
              <a:buNone/>
            </a:pPr>
            <a:r>
              <a:rPr lang="en-US" sz="1800" smtClean="0">
                <a:ea typeface="ＭＳ Ｐゴシック" pitchFamily="34" charset="-128"/>
              </a:rPr>
              <a:t>You need to take the actions indicated in step 6 and 7. </a:t>
            </a:r>
          </a:p>
          <a:p>
            <a:pPr marL="914400" lvl="1" indent="-514350" eaLnBrk="1" hangingPunct="1">
              <a:buFontTx/>
              <a:buNone/>
            </a:pPr>
            <a:r>
              <a:rPr lang="en-US" sz="1800" smtClean="0">
                <a:ea typeface="ＭＳ Ｐゴシック" pitchFamily="34" charset="-128"/>
              </a:rPr>
              <a:t>If you don</a:t>
            </a:r>
            <a:r>
              <a:rPr lang="en-US" altLang="en-US" sz="1800" smtClean="0">
                <a:ea typeface="ＭＳ Ｐゴシック" pitchFamily="34" charset="-128"/>
              </a:rPr>
              <a:t>’</a:t>
            </a:r>
            <a:r>
              <a:rPr lang="en-US" sz="1800" smtClean="0">
                <a:ea typeface="ＭＳ Ｐゴシック" pitchFamily="34" charset="-128"/>
              </a:rPr>
              <a:t>t, nothing will happen. </a:t>
            </a:r>
          </a:p>
          <a:p>
            <a:pPr marL="914400" lvl="1" indent="-514350" eaLnBrk="1" hangingPunct="1">
              <a:buFontTx/>
              <a:buNone/>
            </a:pPr>
            <a:r>
              <a:rPr lang="en-US" sz="1800" smtClean="0">
                <a:ea typeface="ＭＳ Ｐゴシック" pitchFamily="34" charset="-128"/>
              </a:rPr>
              <a:t>If you do, you will accomplish something valuable, develop yourself, and experience incomparable</a:t>
            </a:r>
          </a:p>
          <a:p>
            <a:pPr marL="914400" lvl="1" indent="-514350" eaLnBrk="1" hangingPunct="1">
              <a:buFontTx/>
              <a:buNone/>
            </a:pPr>
            <a:endParaRPr lang="en-US" sz="1800" smtClean="0">
              <a:ea typeface="ＭＳ Ｐゴシック" pitchFamily="34" charset="-128"/>
            </a:endParaRPr>
          </a:p>
          <a:p>
            <a:pPr marL="914400" lvl="1" indent="-514350" eaLnBrk="1" hangingPunct="1">
              <a:buFontTx/>
              <a:buNone/>
            </a:pPr>
            <a:r>
              <a:rPr lang="en-US" sz="4000" smtClean="0">
                <a:ea typeface="ＭＳ Ｐゴシック" pitchFamily="34" charset="-128"/>
              </a:rPr>
              <a:t>AHA!</a:t>
            </a:r>
            <a:r>
              <a:rPr lang="en-US" sz="2400" smtClean="0">
                <a:ea typeface="ＭＳ Ｐゴシック" pitchFamily="34" charset="-128"/>
              </a:rPr>
              <a:t> Feeling!</a:t>
            </a:r>
          </a:p>
          <a:p>
            <a:pPr marL="914400" lvl="1" indent="-514350" eaLnBrk="1" hangingPunct="1">
              <a:buFontTx/>
              <a:buNone/>
            </a:pPr>
            <a:endParaRPr lang="en-US" sz="1800" smtClean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295275"/>
            <a:ext cx="7700962" cy="4191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examples</a:t>
            </a:r>
            <a:endParaRPr lang="en-US" dirty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585913" y="2109788"/>
          <a:ext cx="1687512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showAsIcon="1" r:id="rId3" imgW="914400" imgH="771480" progId="Word.Document.8">
                  <p:embed/>
                </p:oleObj>
              </mc:Choice>
              <mc:Fallback>
                <p:oleObj name="Document" showAsIcon="1" r:id="rId3" imgW="914400" imgH="77148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3" y="2109788"/>
                        <a:ext cx="1687512" cy="1423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5676900" y="2066925"/>
          <a:ext cx="1712913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showAsIcon="1" r:id="rId5" imgW="914400" imgH="771480" progId="Word.Document.8">
                  <p:embed/>
                </p:oleObj>
              </mc:Choice>
              <mc:Fallback>
                <p:oleObj name="Document" showAsIcon="1" r:id="rId5" imgW="914400" imgH="77148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2066925"/>
                        <a:ext cx="1712913" cy="144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1246188" y="145415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177800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r>
              <a:rPr lang="en-US" sz="1600"/>
              <a:t>Sample Pre-work Planning</a:t>
            </a:r>
          </a:p>
        </p:txBody>
      </p:sp>
      <p:sp>
        <p:nvSpPr>
          <p:cNvPr id="1031" name="TextBox 8"/>
          <p:cNvSpPr txBox="1">
            <a:spLocks noChangeArrowheads="1"/>
          </p:cNvSpPr>
          <p:nvPr/>
        </p:nvSpPr>
        <p:spPr bwMode="auto">
          <a:xfrm>
            <a:off x="4935538" y="145415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177800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r>
              <a:rPr lang="en-US" sz="1600"/>
              <a:t>Sample CPS workshop report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95275"/>
            <a:ext cx="7700962" cy="419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10 Innovation Fundamentals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1"/>
          </p:nvPr>
        </p:nvSpPr>
        <p:spPr>
          <a:xfrm>
            <a:off x="915988" y="1166813"/>
            <a:ext cx="7770812" cy="5072062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Font typeface="Futura Medium" pitchFamily="2" charset="0"/>
              <a:buAutoNum type="arabicPeriod"/>
            </a:pPr>
            <a:r>
              <a:rPr lang="en-US" sz="2400" smtClean="0"/>
              <a:t>One conversation at a time</a:t>
            </a:r>
          </a:p>
          <a:p>
            <a:pPr marL="457200" indent="-457200" eaLnBrk="1" hangingPunct="1">
              <a:spcBef>
                <a:spcPct val="0"/>
              </a:spcBef>
              <a:buFont typeface="Futura Medium" pitchFamily="2" charset="0"/>
              <a:buAutoNum type="arabicPeriod"/>
            </a:pPr>
            <a:r>
              <a:rPr lang="en-US" sz="2400" smtClean="0"/>
              <a:t>Use simple decoded language</a:t>
            </a:r>
          </a:p>
          <a:p>
            <a:pPr marL="457200" indent="-457200" eaLnBrk="1" hangingPunct="1">
              <a:spcBef>
                <a:spcPct val="0"/>
              </a:spcBef>
              <a:buFont typeface="Futura Medium" pitchFamily="2" charset="0"/>
              <a:buAutoNum type="arabicPeriod"/>
            </a:pPr>
            <a:r>
              <a:rPr lang="en-US" sz="2400" b="1" smtClean="0"/>
              <a:t>Differentiate content from process</a:t>
            </a:r>
          </a:p>
          <a:p>
            <a:pPr marL="457200" indent="-457200" eaLnBrk="1" hangingPunct="1">
              <a:spcBef>
                <a:spcPct val="0"/>
              </a:spcBef>
              <a:buFont typeface="Futura Medium" pitchFamily="2" charset="0"/>
              <a:buAutoNum type="arabicPeriod"/>
            </a:pPr>
            <a:r>
              <a:rPr lang="en-US" sz="2400" b="1" smtClean="0"/>
              <a:t>Separate diverge from converge</a:t>
            </a:r>
          </a:p>
          <a:p>
            <a:pPr marL="457200" indent="-457200" eaLnBrk="1" hangingPunct="1">
              <a:spcBef>
                <a:spcPct val="0"/>
              </a:spcBef>
              <a:buFont typeface="Futura Medium" pitchFamily="2" charset="0"/>
              <a:buAutoNum type="arabicPeriod"/>
            </a:pPr>
            <a:r>
              <a:rPr lang="en-US" sz="2400" b="1" smtClean="0"/>
              <a:t>Defer judgement </a:t>
            </a:r>
          </a:p>
          <a:p>
            <a:pPr marL="457200" indent="-457200" eaLnBrk="1" hangingPunct="1">
              <a:spcBef>
                <a:spcPct val="0"/>
              </a:spcBef>
              <a:buFont typeface="Futura Medium" pitchFamily="2" charset="0"/>
              <a:buAutoNum type="arabicPeriod"/>
            </a:pPr>
            <a:r>
              <a:rPr lang="en-US" sz="2400" smtClean="0"/>
              <a:t>Clarify where you are in the process</a:t>
            </a:r>
          </a:p>
          <a:p>
            <a:pPr marL="457200" indent="-457200" eaLnBrk="1" hangingPunct="1">
              <a:spcBef>
                <a:spcPct val="0"/>
              </a:spcBef>
              <a:buFont typeface="Futura Medium" pitchFamily="2" charset="0"/>
              <a:buAutoNum type="arabicPeriod"/>
            </a:pPr>
            <a:r>
              <a:rPr lang="en-US" sz="2400" smtClean="0"/>
              <a:t>Quantify first, quality later</a:t>
            </a:r>
          </a:p>
          <a:p>
            <a:pPr marL="457200" indent="-457200" eaLnBrk="1" hangingPunct="1">
              <a:spcBef>
                <a:spcPct val="0"/>
              </a:spcBef>
              <a:buFont typeface="Futura Medium" pitchFamily="2" charset="0"/>
              <a:buAutoNum type="arabicPeriod"/>
            </a:pPr>
            <a:r>
              <a:rPr lang="en-US" sz="2400" smtClean="0"/>
              <a:t>Build on each others ideas</a:t>
            </a:r>
          </a:p>
          <a:p>
            <a:pPr marL="457200" indent="-457200" eaLnBrk="1" hangingPunct="1">
              <a:spcBef>
                <a:spcPct val="0"/>
              </a:spcBef>
              <a:buFont typeface="Futura Medium" pitchFamily="2" charset="0"/>
              <a:buAutoNum type="arabicPeriod"/>
            </a:pPr>
            <a:r>
              <a:rPr lang="en-US" sz="2400" b="1" smtClean="0"/>
              <a:t>Encourage wild ideas</a:t>
            </a:r>
          </a:p>
          <a:p>
            <a:pPr marL="457200" indent="-457200" eaLnBrk="1" hangingPunct="1">
              <a:spcBef>
                <a:spcPct val="0"/>
              </a:spcBef>
              <a:buFont typeface="Futura Medium" pitchFamily="2" charset="0"/>
              <a:buAutoNum type="arabicPeriod"/>
            </a:pPr>
            <a:r>
              <a:rPr lang="en-US" sz="2400" smtClean="0"/>
              <a:t>Relax and have some fun!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274638"/>
            <a:ext cx="77581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ＭＳ Ｐゴシック" pitchFamily="34" charset="-128"/>
              </a:rPr>
              <a:t>What is Creative Problem Solving?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1403350"/>
            <a:ext cx="8391525" cy="3933825"/>
          </a:xfrm>
        </p:spPr>
        <p:txBody>
          <a:bodyPr/>
          <a:lstStyle/>
          <a:p>
            <a:pPr lvl="2" eaLnBrk="1" fontAlgn="auto" hangingPunct="1">
              <a:spcBef>
                <a:spcPts val="0"/>
              </a:spcBef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Creative Problem Solving</a:t>
            </a:r>
            <a:r>
              <a:rPr lang="en-US" sz="2800" dirty="0" smtClean="0"/>
              <a:t> involves the use of creative thinking to develop innovative solutions to complex problems</a:t>
            </a:r>
          </a:p>
          <a:p>
            <a:pPr lvl="2" eaLnBrk="1" fontAlgn="auto" hangingPunct="1">
              <a:spcBef>
                <a:spcPts val="0"/>
              </a:spcBef>
              <a:defRPr/>
            </a:pPr>
            <a:endParaRPr lang="en-US" sz="2800" dirty="0" smtClean="0"/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2335213" y="3376613"/>
            <a:ext cx="4146550" cy="2279650"/>
            <a:chOff x="2400" y="2400"/>
            <a:chExt cx="1968" cy="1223"/>
          </a:xfrm>
        </p:grpSpPr>
        <p:sp>
          <p:nvSpPr>
            <p:cNvPr id="21510" name="AutoShape 5"/>
            <p:cNvSpPr>
              <a:spLocks noChangeAspect="1" noChangeArrowheads="1" noTextEdit="1"/>
            </p:cNvSpPr>
            <p:nvPr/>
          </p:nvSpPr>
          <p:spPr bwMode="auto">
            <a:xfrm flipH="1">
              <a:off x="2400" y="2400"/>
              <a:ext cx="1968" cy="1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Freeform 6"/>
            <p:cNvSpPr>
              <a:spLocks/>
            </p:cNvSpPr>
            <p:nvPr/>
          </p:nvSpPr>
          <p:spPr bwMode="auto">
            <a:xfrm flipH="1">
              <a:off x="2400" y="2400"/>
              <a:ext cx="1968" cy="1223"/>
            </a:xfrm>
            <a:custGeom>
              <a:avLst/>
              <a:gdLst>
                <a:gd name="T0" fmla="*/ 0 w 3936"/>
                <a:gd name="T1" fmla="*/ 0 h 2446"/>
                <a:gd name="T2" fmla="*/ 2 w 3936"/>
                <a:gd name="T3" fmla="*/ 19 h 2446"/>
                <a:gd name="T4" fmla="*/ 29 w 3936"/>
                <a:gd name="T5" fmla="*/ 19 h 2446"/>
                <a:gd name="T6" fmla="*/ 31 w 3936"/>
                <a:gd name="T7" fmla="*/ 0 h 2446"/>
                <a:gd name="T8" fmla="*/ 0 w 3936"/>
                <a:gd name="T9" fmla="*/ 0 h 24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6"/>
                <a:gd name="T16" fmla="*/ 0 h 2446"/>
                <a:gd name="T17" fmla="*/ 3936 w 3936"/>
                <a:gd name="T18" fmla="*/ 2446 h 24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6" h="2446">
                  <a:moveTo>
                    <a:pt x="0" y="0"/>
                  </a:moveTo>
                  <a:lnTo>
                    <a:pt x="200" y="2446"/>
                  </a:lnTo>
                  <a:lnTo>
                    <a:pt x="3691" y="2446"/>
                  </a:lnTo>
                  <a:lnTo>
                    <a:pt x="3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1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Freeform 7"/>
            <p:cNvSpPr>
              <a:spLocks/>
            </p:cNvSpPr>
            <p:nvPr/>
          </p:nvSpPr>
          <p:spPr bwMode="auto">
            <a:xfrm flipH="1">
              <a:off x="2413" y="2412"/>
              <a:ext cx="1943" cy="1199"/>
            </a:xfrm>
            <a:custGeom>
              <a:avLst/>
              <a:gdLst>
                <a:gd name="T0" fmla="*/ 29 w 3886"/>
                <a:gd name="T1" fmla="*/ 19 h 2398"/>
                <a:gd name="T2" fmla="*/ 2 w 3886"/>
                <a:gd name="T3" fmla="*/ 19 h 2398"/>
                <a:gd name="T4" fmla="*/ 0 w 3886"/>
                <a:gd name="T5" fmla="*/ 0 h 2398"/>
                <a:gd name="T6" fmla="*/ 30 w 3886"/>
                <a:gd name="T7" fmla="*/ 0 h 2398"/>
                <a:gd name="T8" fmla="*/ 29 w 3886"/>
                <a:gd name="T9" fmla="*/ 19 h 2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86"/>
                <a:gd name="T16" fmla="*/ 0 h 2398"/>
                <a:gd name="T17" fmla="*/ 3886 w 3886"/>
                <a:gd name="T18" fmla="*/ 2398 h 2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86" h="2398">
                  <a:moveTo>
                    <a:pt x="3645" y="2398"/>
                  </a:moveTo>
                  <a:lnTo>
                    <a:pt x="198" y="2398"/>
                  </a:lnTo>
                  <a:lnTo>
                    <a:pt x="0" y="0"/>
                  </a:lnTo>
                  <a:lnTo>
                    <a:pt x="3886" y="0"/>
                  </a:lnTo>
                  <a:lnTo>
                    <a:pt x="3645" y="23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8"/>
            <p:cNvSpPr>
              <a:spLocks/>
            </p:cNvSpPr>
            <p:nvPr/>
          </p:nvSpPr>
          <p:spPr bwMode="auto">
            <a:xfrm flipH="1">
              <a:off x="2437" y="2432"/>
              <a:ext cx="1901" cy="1159"/>
            </a:xfrm>
            <a:custGeom>
              <a:avLst/>
              <a:gdLst>
                <a:gd name="T0" fmla="*/ 0 w 3804"/>
                <a:gd name="T1" fmla="*/ 0 h 2320"/>
                <a:gd name="T2" fmla="*/ 1 w 3804"/>
                <a:gd name="T3" fmla="*/ 18 h 2320"/>
                <a:gd name="T4" fmla="*/ 27 w 3804"/>
                <a:gd name="T5" fmla="*/ 18 h 2320"/>
                <a:gd name="T6" fmla="*/ 29 w 3804"/>
                <a:gd name="T7" fmla="*/ 0 h 2320"/>
                <a:gd name="T8" fmla="*/ 0 w 3804"/>
                <a:gd name="T9" fmla="*/ 0 h 2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04"/>
                <a:gd name="T16" fmla="*/ 0 h 2320"/>
                <a:gd name="T17" fmla="*/ 3804 w 3804"/>
                <a:gd name="T18" fmla="*/ 2320 h 2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04" h="2320">
                  <a:moveTo>
                    <a:pt x="0" y="0"/>
                  </a:moveTo>
                  <a:lnTo>
                    <a:pt x="192" y="2320"/>
                  </a:lnTo>
                  <a:lnTo>
                    <a:pt x="3570" y="2320"/>
                  </a:lnTo>
                  <a:lnTo>
                    <a:pt x="38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1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9"/>
            <p:cNvSpPr>
              <a:spLocks/>
            </p:cNvSpPr>
            <p:nvPr/>
          </p:nvSpPr>
          <p:spPr bwMode="auto">
            <a:xfrm flipH="1">
              <a:off x="2455" y="2449"/>
              <a:ext cx="1865" cy="1126"/>
            </a:xfrm>
            <a:custGeom>
              <a:avLst/>
              <a:gdLst>
                <a:gd name="T0" fmla="*/ 28 w 3728"/>
                <a:gd name="T1" fmla="*/ 18 h 2250"/>
                <a:gd name="T2" fmla="*/ 2 w 3728"/>
                <a:gd name="T3" fmla="*/ 18 h 2250"/>
                <a:gd name="T4" fmla="*/ 0 w 3728"/>
                <a:gd name="T5" fmla="*/ 0 h 2250"/>
                <a:gd name="T6" fmla="*/ 30 w 3728"/>
                <a:gd name="T7" fmla="*/ 0 h 2250"/>
                <a:gd name="T8" fmla="*/ 28 w 3728"/>
                <a:gd name="T9" fmla="*/ 18 h 2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28"/>
                <a:gd name="T16" fmla="*/ 0 h 2250"/>
                <a:gd name="T17" fmla="*/ 3728 w 3728"/>
                <a:gd name="T18" fmla="*/ 2250 h 22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28" h="2250">
                  <a:moveTo>
                    <a:pt x="3503" y="2250"/>
                  </a:moveTo>
                  <a:lnTo>
                    <a:pt x="186" y="2250"/>
                  </a:lnTo>
                  <a:lnTo>
                    <a:pt x="0" y="0"/>
                  </a:lnTo>
                  <a:lnTo>
                    <a:pt x="3728" y="0"/>
                  </a:lnTo>
                  <a:lnTo>
                    <a:pt x="3503" y="22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10"/>
            <p:cNvSpPr>
              <a:spLocks/>
            </p:cNvSpPr>
            <p:nvPr/>
          </p:nvSpPr>
          <p:spPr bwMode="auto">
            <a:xfrm flipH="1">
              <a:off x="2483" y="2473"/>
              <a:ext cx="1803" cy="1072"/>
            </a:xfrm>
            <a:custGeom>
              <a:avLst/>
              <a:gdLst>
                <a:gd name="T0" fmla="*/ 27 w 3606"/>
                <a:gd name="T1" fmla="*/ 17 h 2144"/>
                <a:gd name="T2" fmla="*/ 28 w 3606"/>
                <a:gd name="T3" fmla="*/ 0 h 2144"/>
                <a:gd name="T4" fmla="*/ 0 w 3606"/>
                <a:gd name="T5" fmla="*/ 0 h 2144"/>
                <a:gd name="T6" fmla="*/ 2 w 3606"/>
                <a:gd name="T7" fmla="*/ 17 h 2144"/>
                <a:gd name="T8" fmla="*/ 27 w 3606"/>
                <a:gd name="T9" fmla="*/ 17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6"/>
                <a:gd name="T16" fmla="*/ 0 h 2144"/>
                <a:gd name="T17" fmla="*/ 3606 w 3606"/>
                <a:gd name="T18" fmla="*/ 2144 h 2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6" h="2144">
                  <a:moveTo>
                    <a:pt x="3390" y="2144"/>
                  </a:moveTo>
                  <a:lnTo>
                    <a:pt x="3606" y="0"/>
                  </a:lnTo>
                  <a:lnTo>
                    <a:pt x="0" y="0"/>
                  </a:lnTo>
                  <a:lnTo>
                    <a:pt x="176" y="2144"/>
                  </a:lnTo>
                  <a:lnTo>
                    <a:pt x="3390" y="2144"/>
                  </a:lnTo>
                  <a:close/>
                </a:path>
              </a:pathLst>
            </a:custGeom>
            <a:solidFill>
              <a:srgbClr val="B2D1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11"/>
            <p:cNvSpPr>
              <a:spLocks/>
            </p:cNvSpPr>
            <p:nvPr/>
          </p:nvSpPr>
          <p:spPr bwMode="auto">
            <a:xfrm flipH="1">
              <a:off x="2606" y="2645"/>
              <a:ext cx="774" cy="739"/>
            </a:xfrm>
            <a:custGeom>
              <a:avLst/>
              <a:gdLst>
                <a:gd name="T0" fmla="*/ 5 w 1549"/>
                <a:gd name="T1" fmla="*/ 1 h 1476"/>
                <a:gd name="T2" fmla="*/ 4 w 1549"/>
                <a:gd name="T3" fmla="*/ 1 h 1476"/>
                <a:gd name="T4" fmla="*/ 3 w 1549"/>
                <a:gd name="T5" fmla="*/ 1 h 1476"/>
                <a:gd name="T6" fmla="*/ 2 w 1549"/>
                <a:gd name="T7" fmla="*/ 1 h 1476"/>
                <a:gd name="T8" fmla="*/ 1 w 1549"/>
                <a:gd name="T9" fmla="*/ 2 h 1476"/>
                <a:gd name="T10" fmla="*/ 1 w 1549"/>
                <a:gd name="T11" fmla="*/ 2 h 1476"/>
                <a:gd name="T12" fmla="*/ 0 w 1549"/>
                <a:gd name="T13" fmla="*/ 3 h 1476"/>
                <a:gd name="T14" fmla="*/ 0 w 1549"/>
                <a:gd name="T15" fmla="*/ 3 h 1476"/>
                <a:gd name="T16" fmla="*/ 0 w 1549"/>
                <a:gd name="T17" fmla="*/ 4 h 1476"/>
                <a:gd name="T18" fmla="*/ 0 w 1549"/>
                <a:gd name="T19" fmla="*/ 5 h 1476"/>
                <a:gd name="T20" fmla="*/ 0 w 1549"/>
                <a:gd name="T21" fmla="*/ 5 h 1476"/>
                <a:gd name="T22" fmla="*/ 0 w 1549"/>
                <a:gd name="T23" fmla="*/ 6 h 1476"/>
                <a:gd name="T24" fmla="*/ 0 w 1549"/>
                <a:gd name="T25" fmla="*/ 7 h 1476"/>
                <a:gd name="T26" fmla="*/ 0 w 1549"/>
                <a:gd name="T27" fmla="*/ 7 h 1476"/>
                <a:gd name="T28" fmla="*/ 0 w 1549"/>
                <a:gd name="T29" fmla="*/ 8 h 1476"/>
                <a:gd name="T30" fmla="*/ 0 w 1549"/>
                <a:gd name="T31" fmla="*/ 9 h 1476"/>
                <a:gd name="T32" fmla="*/ 0 w 1549"/>
                <a:gd name="T33" fmla="*/ 9 h 1476"/>
                <a:gd name="T34" fmla="*/ 0 w 1549"/>
                <a:gd name="T35" fmla="*/ 10 h 1476"/>
                <a:gd name="T36" fmla="*/ 1 w 1549"/>
                <a:gd name="T37" fmla="*/ 10 h 1476"/>
                <a:gd name="T38" fmla="*/ 1 w 1549"/>
                <a:gd name="T39" fmla="*/ 11 h 1476"/>
                <a:gd name="T40" fmla="*/ 2 w 1549"/>
                <a:gd name="T41" fmla="*/ 11 h 1476"/>
                <a:gd name="T42" fmla="*/ 3 w 1549"/>
                <a:gd name="T43" fmla="*/ 12 h 1476"/>
                <a:gd name="T44" fmla="*/ 4 w 1549"/>
                <a:gd name="T45" fmla="*/ 12 h 1476"/>
                <a:gd name="T46" fmla="*/ 5 w 1549"/>
                <a:gd name="T47" fmla="*/ 12 h 1476"/>
                <a:gd name="T48" fmla="*/ 6 w 1549"/>
                <a:gd name="T49" fmla="*/ 12 h 1476"/>
                <a:gd name="T50" fmla="*/ 7 w 1549"/>
                <a:gd name="T51" fmla="*/ 12 h 1476"/>
                <a:gd name="T52" fmla="*/ 8 w 1549"/>
                <a:gd name="T53" fmla="*/ 11 h 1476"/>
                <a:gd name="T54" fmla="*/ 9 w 1549"/>
                <a:gd name="T55" fmla="*/ 11 h 1476"/>
                <a:gd name="T56" fmla="*/ 10 w 1549"/>
                <a:gd name="T57" fmla="*/ 10 h 1476"/>
                <a:gd name="T58" fmla="*/ 11 w 1549"/>
                <a:gd name="T59" fmla="*/ 9 h 1476"/>
                <a:gd name="T60" fmla="*/ 11 w 1549"/>
                <a:gd name="T61" fmla="*/ 8 h 1476"/>
                <a:gd name="T62" fmla="*/ 12 w 1549"/>
                <a:gd name="T63" fmla="*/ 7 h 1476"/>
                <a:gd name="T64" fmla="*/ 12 w 1549"/>
                <a:gd name="T65" fmla="*/ 6 h 1476"/>
                <a:gd name="T66" fmla="*/ 11 w 1549"/>
                <a:gd name="T67" fmla="*/ 5 h 1476"/>
                <a:gd name="T68" fmla="*/ 11 w 1549"/>
                <a:gd name="T69" fmla="*/ 4 h 1476"/>
                <a:gd name="T70" fmla="*/ 10 w 1549"/>
                <a:gd name="T71" fmla="*/ 3 h 1476"/>
                <a:gd name="T72" fmla="*/ 9 w 1549"/>
                <a:gd name="T73" fmla="*/ 2 h 1476"/>
                <a:gd name="T74" fmla="*/ 8 w 1549"/>
                <a:gd name="T75" fmla="*/ 1 h 1476"/>
                <a:gd name="T76" fmla="*/ 7 w 1549"/>
                <a:gd name="T77" fmla="*/ 1 h 1476"/>
                <a:gd name="T78" fmla="*/ 6 w 1549"/>
                <a:gd name="T79" fmla="*/ 1 h 14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49"/>
                <a:gd name="T121" fmla="*/ 0 h 1476"/>
                <a:gd name="T122" fmla="*/ 1549 w 1549"/>
                <a:gd name="T123" fmla="*/ 1476 h 147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49" h="1476">
                  <a:moveTo>
                    <a:pt x="728" y="0"/>
                  </a:moveTo>
                  <a:lnTo>
                    <a:pt x="668" y="2"/>
                  </a:lnTo>
                  <a:lnTo>
                    <a:pt x="611" y="8"/>
                  </a:lnTo>
                  <a:lnTo>
                    <a:pt x="556" y="16"/>
                  </a:lnTo>
                  <a:lnTo>
                    <a:pt x="500" y="29"/>
                  </a:lnTo>
                  <a:lnTo>
                    <a:pt x="447" y="43"/>
                  </a:lnTo>
                  <a:lnTo>
                    <a:pt x="394" y="63"/>
                  </a:lnTo>
                  <a:lnTo>
                    <a:pt x="344" y="85"/>
                  </a:lnTo>
                  <a:lnTo>
                    <a:pt x="297" y="109"/>
                  </a:lnTo>
                  <a:lnTo>
                    <a:pt x="251" y="136"/>
                  </a:lnTo>
                  <a:lnTo>
                    <a:pt x="208" y="168"/>
                  </a:lnTo>
                  <a:lnTo>
                    <a:pt x="166" y="200"/>
                  </a:lnTo>
                  <a:lnTo>
                    <a:pt x="126" y="235"/>
                  </a:lnTo>
                  <a:lnTo>
                    <a:pt x="91" y="273"/>
                  </a:lnTo>
                  <a:lnTo>
                    <a:pt x="57" y="312"/>
                  </a:lnTo>
                  <a:lnTo>
                    <a:pt x="28" y="354"/>
                  </a:lnTo>
                  <a:lnTo>
                    <a:pt x="0" y="398"/>
                  </a:lnTo>
                  <a:lnTo>
                    <a:pt x="22" y="435"/>
                  </a:lnTo>
                  <a:lnTo>
                    <a:pt x="39" y="477"/>
                  </a:lnTo>
                  <a:lnTo>
                    <a:pt x="55" y="516"/>
                  </a:lnTo>
                  <a:lnTo>
                    <a:pt x="67" y="560"/>
                  </a:lnTo>
                  <a:lnTo>
                    <a:pt x="77" y="603"/>
                  </a:lnTo>
                  <a:lnTo>
                    <a:pt x="85" y="647"/>
                  </a:lnTo>
                  <a:lnTo>
                    <a:pt x="89" y="692"/>
                  </a:lnTo>
                  <a:lnTo>
                    <a:pt x="91" y="738"/>
                  </a:lnTo>
                  <a:lnTo>
                    <a:pt x="89" y="783"/>
                  </a:lnTo>
                  <a:lnTo>
                    <a:pt x="85" y="829"/>
                  </a:lnTo>
                  <a:lnTo>
                    <a:pt x="77" y="873"/>
                  </a:lnTo>
                  <a:lnTo>
                    <a:pt x="67" y="916"/>
                  </a:lnTo>
                  <a:lnTo>
                    <a:pt x="55" y="960"/>
                  </a:lnTo>
                  <a:lnTo>
                    <a:pt x="39" y="1001"/>
                  </a:lnTo>
                  <a:lnTo>
                    <a:pt x="22" y="1041"/>
                  </a:lnTo>
                  <a:lnTo>
                    <a:pt x="0" y="1080"/>
                  </a:lnTo>
                  <a:lnTo>
                    <a:pt x="28" y="1124"/>
                  </a:lnTo>
                  <a:lnTo>
                    <a:pt x="57" y="1165"/>
                  </a:lnTo>
                  <a:lnTo>
                    <a:pt x="91" y="1205"/>
                  </a:lnTo>
                  <a:lnTo>
                    <a:pt x="126" y="1241"/>
                  </a:lnTo>
                  <a:lnTo>
                    <a:pt x="166" y="1276"/>
                  </a:lnTo>
                  <a:lnTo>
                    <a:pt x="208" y="1310"/>
                  </a:lnTo>
                  <a:lnTo>
                    <a:pt x="251" y="1340"/>
                  </a:lnTo>
                  <a:lnTo>
                    <a:pt x="297" y="1367"/>
                  </a:lnTo>
                  <a:lnTo>
                    <a:pt x="344" y="1391"/>
                  </a:lnTo>
                  <a:lnTo>
                    <a:pt x="394" y="1413"/>
                  </a:lnTo>
                  <a:lnTo>
                    <a:pt x="447" y="1433"/>
                  </a:lnTo>
                  <a:lnTo>
                    <a:pt x="500" y="1446"/>
                  </a:lnTo>
                  <a:lnTo>
                    <a:pt x="556" y="1460"/>
                  </a:lnTo>
                  <a:lnTo>
                    <a:pt x="611" y="1468"/>
                  </a:lnTo>
                  <a:lnTo>
                    <a:pt x="668" y="1474"/>
                  </a:lnTo>
                  <a:lnTo>
                    <a:pt x="728" y="1476"/>
                  </a:lnTo>
                  <a:lnTo>
                    <a:pt x="811" y="1472"/>
                  </a:lnTo>
                  <a:lnTo>
                    <a:pt x="894" y="1460"/>
                  </a:lnTo>
                  <a:lnTo>
                    <a:pt x="971" y="1442"/>
                  </a:lnTo>
                  <a:lnTo>
                    <a:pt x="1046" y="1419"/>
                  </a:lnTo>
                  <a:lnTo>
                    <a:pt x="1119" y="1387"/>
                  </a:lnTo>
                  <a:lnTo>
                    <a:pt x="1187" y="1349"/>
                  </a:lnTo>
                  <a:lnTo>
                    <a:pt x="1250" y="1308"/>
                  </a:lnTo>
                  <a:lnTo>
                    <a:pt x="1307" y="1260"/>
                  </a:lnTo>
                  <a:lnTo>
                    <a:pt x="1361" y="1207"/>
                  </a:lnTo>
                  <a:lnTo>
                    <a:pt x="1408" y="1152"/>
                  </a:lnTo>
                  <a:lnTo>
                    <a:pt x="1450" y="1090"/>
                  </a:lnTo>
                  <a:lnTo>
                    <a:pt x="1483" y="1025"/>
                  </a:lnTo>
                  <a:lnTo>
                    <a:pt x="1511" y="958"/>
                  </a:lnTo>
                  <a:lnTo>
                    <a:pt x="1533" y="886"/>
                  </a:lnTo>
                  <a:lnTo>
                    <a:pt x="1545" y="813"/>
                  </a:lnTo>
                  <a:lnTo>
                    <a:pt x="1549" y="738"/>
                  </a:lnTo>
                  <a:lnTo>
                    <a:pt x="1545" y="663"/>
                  </a:lnTo>
                  <a:lnTo>
                    <a:pt x="1533" y="590"/>
                  </a:lnTo>
                  <a:lnTo>
                    <a:pt x="1511" y="518"/>
                  </a:lnTo>
                  <a:lnTo>
                    <a:pt x="1483" y="451"/>
                  </a:lnTo>
                  <a:lnTo>
                    <a:pt x="1450" y="386"/>
                  </a:lnTo>
                  <a:lnTo>
                    <a:pt x="1408" y="324"/>
                  </a:lnTo>
                  <a:lnTo>
                    <a:pt x="1361" y="269"/>
                  </a:lnTo>
                  <a:lnTo>
                    <a:pt x="1307" y="215"/>
                  </a:lnTo>
                  <a:lnTo>
                    <a:pt x="1250" y="168"/>
                  </a:lnTo>
                  <a:lnTo>
                    <a:pt x="1187" y="126"/>
                  </a:lnTo>
                  <a:lnTo>
                    <a:pt x="1119" y="89"/>
                  </a:lnTo>
                  <a:lnTo>
                    <a:pt x="1046" y="57"/>
                  </a:lnTo>
                  <a:lnTo>
                    <a:pt x="971" y="33"/>
                  </a:lnTo>
                  <a:lnTo>
                    <a:pt x="894" y="16"/>
                  </a:lnTo>
                  <a:lnTo>
                    <a:pt x="811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12"/>
            <p:cNvSpPr>
              <a:spLocks/>
            </p:cNvSpPr>
            <p:nvPr/>
          </p:nvSpPr>
          <p:spPr bwMode="auto">
            <a:xfrm flipH="1">
              <a:off x="2872" y="2570"/>
              <a:ext cx="71" cy="67"/>
            </a:xfrm>
            <a:custGeom>
              <a:avLst/>
              <a:gdLst>
                <a:gd name="T0" fmla="*/ 1 w 143"/>
                <a:gd name="T1" fmla="*/ 1 h 135"/>
                <a:gd name="T2" fmla="*/ 0 w 143"/>
                <a:gd name="T3" fmla="*/ 0 h 135"/>
                <a:gd name="T4" fmla="*/ 0 w 143"/>
                <a:gd name="T5" fmla="*/ 0 h 135"/>
                <a:gd name="T6" fmla="*/ 0 w 143"/>
                <a:gd name="T7" fmla="*/ 0 h 135"/>
                <a:gd name="T8" fmla="*/ 0 w 143"/>
                <a:gd name="T9" fmla="*/ 0 h 135"/>
                <a:gd name="T10" fmla="*/ 0 w 143"/>
                <a:gd name="T11" fmla="*/ 0 h 135"/>
                <a:gd name="T12" fmla="*/ 0 w 143"/>
                <a:gd name="T13" fmla="*/ 0 h 135"/>
                <a:gd name="T14" fmla="*/ 0 w 143"/>
                <a:gd name="T15" fmla="*/ 0 h 135"/>
                <a:gd name="T16" fmla="*/ 0 w 143"/>
                <a:gd name="T17" fmla="*/ 0 h 135"/>
                <a:gd name="T18" fmla="*/ 0 w 143"/>
                <a:gd name="T19" fmla="*/ 1 h 135"/>
                <a:gd name="T20" fmla="*/ 1 w 143"/>
                <a:gd name="T21" fmla="*/ 1 h 1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3"/>
                <a:gd name="T34" fmla="*/ 0 h 135"/>
                <a:gd name="T35" fmla="*/ 143 w 143"/>
                <a:gd name="T36" fmla="*/ 135 h 1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3" h="135">
                  <a:moveTo>
                    <a:pt x="143" y="135"/>
                  </a:moveTo>
                  <a:lnTo>
                    <a:pt x="85" y="0"/>
                  </a:lnTo>
                  <a:lnTo>
                    <a:pt x="0" y="107"/>
                  </a:lnTo>
                  <a:lnTo>
                    <a:pt x="18" y="109"/>
                  </a:lnTo>
                  <a:lnTo>
                    <a:pt x="38" y="111"/>
                  </a:lnTo>
                  <a:lnTo>
                    <a:pt x="56" y="113"/>
                  </a:lnTo>
                  <a:lnTo>
                    <a:pt x="73" y="117"/>
                  </a:lnTo>
                  <a:lnTo>
                    <a:pt x="91" y="121"/>
                  </a:lnTo>
                  <a:lnTo>
                    <a:pt x="109" y="125"/>
                  </a:lnTo>
                  <a:lnTo>
                    <a:pt x="125" y="129"/>
                  </a:lnTo>
                  <a:lnTo>
                    <a:pt x="143" y="1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13"/>
            <p:cNvSpPr>
              <a:spLocks/>
            </p:cNvSpPr>
            <p:nvPr/>
          </p:nvSpPr>
          <p:spPr bwMode="auto">
            <a:xfrm flipH="1">
              <a:off x="2708" y="2649"/>
              <a:ext cx="67" cy="68"/>
            </a:xfrm>
            <a:custGeom>
              <a:avLst/>
              <a:gdLst>
                <a:gd name="T0" fmla="*/ 0 w 135"/>
                <a:gd name="T1" fmla="*/ 2 h 134"/>
                <a:gd name="T2" fmla="*/ 1 w 135"/>
                <a:gd name="T3" fmla="*/ 0 h 134"/>
                <a:gd name="T4" fmla="*/ 0 w 135"/>
                <a:gd name="T5" fmla="*/ 1 h 134"/>
                <a:gd name="T6" fmla="*/ 0 w 135"/>
                <a:gd name="T7" fmla="*/ 1 h 134"/>
                <a:gd name="T8" fmla="*/ 0 w 135"/>
                <a:gd name="T9" fmla="*/ 1 h 134"/>
                <a:gd name="T10" fmla="*/ 0 w 135"/>
                <a:gd name="T11" fmla="*/ 1 h 134"/>
                <a:gd name="T12" fmla="*/ 0 w 135"/>
                <a:gd name="T13" fmla="*/ 1 h 134"/>
                <a:gd name="T14" fmla="*/ 0 w 135"/>
                <a:gd name="T15" fmla="*/ 1 h 134"/>
                <a:gd name="T16" fmla="*/ 0 w 135"/>
                <a:gd name="T17" fmla="*/ 1 h 134"/>
                <a:gd name="T18" fmla="*/ 0 w 135"/>
                <a:gd name="T19" fmla="*/ 1 h 134"/>
                <a:gd name="T20" fmla="*/ 0 w 135"/>
                <a:gd name="T21" fmla="*/ 2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"/>
                <a:gd name="T34" fmla="*/ 0 h 134"/>
                <a:gd name="T35" fmla="*/ 135 w 135"/>
                <a:gd name="T36" fmla="*/ 134 h 1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" h="134">
                  <a:moveTo>
                    <a:pt x="121" y="134"/>
                  </a:moveTo>
                  <a:lnTo>
                    <a:pt x="135" y="0"/>
                  </a:lnTo>
                  <a:lnTo>
                    <a:pt x="0" y="55"/>
                  </a:lnTo>
                  <a:lnTo>
                    <a:pt x="16" y="65"/>
                  </a:lnTo>
                  <a:lnTo>
                    <a:pt x="32" y="73"/>
                  </a:lnTo>
                  <a:lnTo>
                    <a:pt x="48" y="83"/>
                  </a:lnTo>
                  <a:lnTo>
                    <a:pt x="64" y="93"/>
                  </a:lnTo>
                  <a:lnTo>
                    <a:pt x="78" y="103"/>
                  </a:lnTo>
                  <a:lnTo>
                    <a:pt x="93" y="113"/>
                  </a:lnTo>
                  <a:lnTo>
                    <a:pt x="107" y="122"/>
                  </a:lnTo>
                  <a:lnTo>
                    <a:pt x="121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14"/>
            <p:cNvSpPr>
              <a:spLocks/>
            </p:cNvSpPr>
            <p:nvPr/>
          </p:nvSpPr>
          <p:spPr bwMode="auto">
            <a:xfrm flipH="1">
              <a:off x="2965" y="2569"/>
              <a:ext cx="64" cy="53"/>
            </a:xfrm>
            <a:custGeom>
              <a:avLst/>
              <a:gdLst>
                <a:gd name="T0" fmla="*/ 1 w 129"/>
                <a:gd name="T1" fmla="*/ 1 h 105"/>
                <a:gd name="T2" fmla="*/ 0 w 129"/>
                <a:gd name="T3" fmla="*/ 0 h 105"/>
                <a:gd name="T4" fmla="*/ 0 w 129"/>
                <a:gd name="T5" fmla="*/ 1 h 105"/>
                <a:gd name="T6" fmla="*/ 0 w 129"/>
                <a:gd name="T7" fmla="*/ 1 h 105"/>
                <a:gd name="T8" fmla="*/ 0 w 129"/>
                <a:gd name="T9" fmla="*/ 1 h 105"/>
                <a:gd name="T10" fmla="*/ 0 w 129"/>
                <a:gd name="T11" fmla="*/ 1 h 105"/>
                <a:gd name="T12" fmla="*/ 0 w 129"/>
                <a:gd name="T13" fmla="*/ 1 h 105"/>
                <a:gd name="T14" fmla="*/ 0 w 129"/>
                <a:gd name="T15" fmla="*/ 1 h 105"/>
                <a:gd name="T16" fmla="*/ 0 w 129"/>
                <a:gd name="T17" fmla="*/ 1 h 105"/>
                <a:gd name="T18" fmla="*/ 0 w 129"/>
                <a:gd name="T19" fmla="*/ 1 h 105"/>
                <a:gd name="T20" fmla="*/ 1 w 129"/>
                <a:gd name="T21" fmla="*/ 1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"/>
                <a:gd name="T34" fmla="*/ 0 h 105"/>
                <a:gd name="T35" fmla="*/ 129 w 129"/>
                <a:gd name="T36" fmla="*/ 105 h 1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" h="105">
                  <a:moveTo>
                    <a:pt x="129" y="105"/>
                  </a:moveTo>
                  <a:lnTo>
                    <a:pt x="48" y="0"/>
                  </a:lnTo>
                  <a:lnTo>
                    <a:pt x="0" y="103"/>
                  </a:lnTo>
                  <a:lnTo>
                    <a:pt x="16" y="103"/>
                  </a:lnTo>
                  <a:lnTo>
                    <a:pt x="32" y="101"/>
                  </a:lnTo>
                  <a:lnTo>
                    <a:pt x="48" y="101"/>
                  </a:lnTo>
                  <a:lnTo>
                    <a:pt x="63" y="101"/>
                  </a:lnTo>
                  <a:lnTo>
                    <a:pt x="79" y="103"/>
                  </a:lnTo>
                  <a:lnTo>
                    <a:pt x="97" y="103"/>
                  </a:lnTo>
                  <a:lnTo>
                    <a:pt x="113" y="103"/>
                  </a:lnTo>
                  <a:lnTo>
                    <a:pt x="129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15"/>
            <p:cNvSpPr>
              <a:spLocks/>
            </p:cNvSpPr>
            <p:nvPr/>
          </p:nvSpPr>
          <p:spPr bwMode="auto">
            <a:xfrm flipH="1">
              <a:off x="2788" y="2598"/>
              <a:ext cx="70" cy="71"/>
            </a:xfrm>
            <a:custGeom>
              <a:avLst/>
              <a:gdLst>
                <a:gd name="T0" fmla="*/ 1 w 141"/>
                <a:gd name="T1" fmla="*/ 1 h 142"/>
                <a:gd name="T2" fmla="*/ 0 w 141"/>
                <a:gd name="T3" fmla="*/ 0 h 142"/>
                <a:gd name="T4" fmla="*/ 0 w 141"/>
                <a:gd name="T5" fmla="*/ 1 h 142"/>
                <a:gd name="T6" fmla="*/ 0 w 141"/>
                <a:gd name="T7" fmla="*/ 1 h 142"/>
                <a:gd name="T8" fmla="*/ 0 w 141"/>
                <a:gd name="T9" fmla="*/ 1 h 142"/>
                <a:gd name="T10" fmla="*/ 0 w 141"/>
                <a:gd name="T11" fmla="*/ 1 h 142"/>
                <a:gd name="T12" fmla="*/ 0 w 141"/>
                <a:gd name="T13" fmla="*/ 1 h 142"/>
                <a:gd name="T14" fmla="*/ 0 w 141"/>
                <a:gd name="T15" fmla="*/ 1 h 142"/>
                <a:gd name="T16" fmla="*/ 0 w 141"/>
                <a:gd name="T17" fmla="*/ 1 h 142"/>
                <a:gd name="T18" fmla="*/ 0 w 141"/>
                <a:gd name="T19" fmla="*/ 1 h 142"/>
                <a:gd name="T20" fmla="*/ 1 w 141"/>
                <a:gd name="T21" fmla="*/ 1 h 1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1"/>
                <a:gd name="T34" fmla="*/ 0 h 142"/>
                <a:gd name="T35" fmla="*/ 141 w 141"/>
                <a:gd name="T36" fmla="*/ 142 h 1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1" h="142">
                  <a:moveTo>
                    <a:pt x="141" y="142"/>
                  </a:moveTo>
                  <a:lnTo>
                    <a:pt x="117" y="0"/>
                  </a:lnTo>
                  <a:lnTo>
                    <a:pt x="0" y="87"/>
                  </a:lnTo>
                  <a:lnTo>
                    <a:pt x="18" y="93"/>
                  </a:lnTo>
                  <a:lnTo>
                    <a:pt x="36" y="99"/>
                  </a:lnTo>
                  <a:lnTo>
                    <a:pt x="54" y="105"/>
                  </a:lnTo>
                  <a:lnTo>
                    <a:pt x="71" y="111"/>
                  </a:lnTo>
                  <a:lnTo>
                    <a:pt x="89" y="119"/>
                  </a:lnTo>
                  <a:lnTo>
                    <a:pt x="107" y="126"/>
                  </a:lnTo>
                  <a:lnTo>
                    <a:pt x="123" y="134"/>
                  </a:lnTo>
                  <a:lnTo>
                    <a:pt x="141" y="1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16"/>
            <p:cNvSpPr>
              <a:spLocks/>
            </p:cNvSpPr>
            <p:nvPr/>
          </p:nvSpPr>
          <p:spPr bwMode="auto">
            <a:xfrm flipH="1">
              <a:off x="2546" y="2894"/>
              <a:ext cx="49" cy="51"/>
            </a:xfrm>
            <a:custGeom>
              <a:avLst/>
              <a:gdLst>
                <a:gd name="T0" fmla="*/ 1 w 97"/>
                <a:gd name="T1" fmla="*/ 1 h 102"/>
                <a:gd name="T2" fmla="*/ 1 w 97"/>
                <a:gd name="T3" fmla="*/ 1 h 102"/>
                <a:gd name="T4" fmla="*/ 0 w 97"/>
                <a:gd name="T5" fmla="*/ 0 h 102"/>
                <a:gd name="T6" fmla="*/ 1 w 97"/>
                <a:gd name="T7" fmla="*/ 1 h 102"/>
                <a:gd name="T8" fmla="*/ 1 w 97"/>
                <a:gd name="T9" fmla="*/ 1 h 102"/>
                <a:gd name="T10" fmla="*/ 1 w 97"/>
                <a:gd name="T11" fmla="*/ 1 h 102"/>
                <a:gd name="T12" fmla="*/ 1 w 97"/>
                <a:gd name="T13" fmla="*/ 1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02"/>
                <a:gd name="T23" fmla="*/ 97 w 97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02">
                  <a:moveTo>
                    <a:pt x="20" y="102"/>
                  </a:moveTo>
                  <a:lnTo>
                    <a:pt x="97" y="35"/>
                  </a:lnTo>
                  <a:lnTo>
                    <a:pt x="0" y="0"/>
                  </a:lnTo>
                  <a:lnTo>
                    <a:pt x="6" y="25"/>
                  </a:lnTo>
                  <a:lnTo>
                    <a:pt x="12" y="51"/>
                  </a:lnTo>
                  <a:lnTo>
                    <a:pt x="16" y="77"/>
                  </a:lnTo>
                  <a:lnTo>
                    <a:pt x="20" y="1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17"/>
            <p:cNvSpPr>
              <a:spLocks/>
            </p:cNvSpPr>
            <p:nvPr/>
          </p:nvSpPr>
          <p:spPr bwMode="auto">
            <a:xfrm flipH="1">
              <a:off x="2577" y="2805"/>
              <a:ext cx="57" cy="51"/>
            </a:xfrm>
            <a:custGeom>
              <a:avLst/>
              <a:gdLst>
                <a:gd name="T0" fmla="*/ 0 w 115"/>
                <a:gd name="T1" fmla="*/ 0 h 103"/>
                <a:gd name="T2" fmla="*/ 0 w 115"/>
                <a:gd name="T3" fmla="*/ 0 h 103"/>
                <a:gd name="T4" fmla="*/ 0 w 115"/>
                <a:gd name="T5" fmla="*/ 0 h 103"/>
                <a:gd name="T6" fmla="*/ 0 w 115"/>
                <a:gd name="T7" fmla="*/ 0 h 103"/>
                <a:gd name="T8" fmla="*/ 0 w 115"/>
                <a:gd name="T9" fmla="*/ 0 h 103"/>
                <a:gd name="T10" fmla="*/ 0 w 115"/>
                <a:gd name="T11" fmla="*/ 0 h 103"/>
                <a:gd name="T12" fmla="*/ 0 w 115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103"/>
                <a:gd name="T23" fmla="*/ 115 w 115"/>
                <a:gd name="T24" fmla="*/ 103 h 1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103">
                  <a:moveTo>
                    <a:pt x="54" y="103"/>
                  </a:moveTo>
                  <a:lnTo>
                    <a:pt x="115" y="14"/>
                  </a:lnTo>
                  <a:lnTo>
                    <a:pt x="0" y="0"/>
                  </a:lnTo>
                  <a:lnTo>
                    <a:pt x="14" y="26"/>
                  </a:lnTo>
                  <a:lnTo>
                    <a:pt x="28" y="52"/>
                  </a:lnTo>
                  <a:lnTo>
                    <a:pt x="42" y="78"/>
                  </a:lnTo>
                  <a:lnTo>
                    <a:pt x="54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18"/>
            <p:cNvSpPr>
              <a:spLocks/>
            </p:cNvSpPr>
            <p:nvPr/>
          </p:nvSpPr>
          <p:spPr bwMode="auto">
            <a:xfrm flipH="1">
              <a:off x="2632" y="2723"/>
              <a:ext cx="66" cy="56"/>
            </a:xfrm>
            <a:custGeom>
              <a:avLst/>
              <a:gdLst>
                <a:gd name="T0" fmla="*/ 1 w 130"/>
                <a:gd name="T1" fmla="*/ 0 h 113"/>
                <a:gd name="T2" fmla="*/ 2 w 130"/>
                <a:gd name="T3" fmla="*/ 0 h 113"/>
                <a:gd name="T4" fmla="*/ 0 w 130"/>
                <a:gd name="T5" fmla="*/ 0 h 113"/>
                <a:gd name="T6" fmla="*/ 1 w 130"/>
                <a:gd name="T7" fmla="*/ 0 h 113"/>
                <a:gd name="T8" fmla="*/ 1 w 130"/>
                <a:gd name="T9" fmla="*/ 0 h 113"/>
                <a:gd name="T10" fmla="*/ 1 w 130"/>
                <a:gd name="T11" fmla="*/ 0 h 113"/>
                <a:gd name="T12" fmla="*/ 1 w 130"/>
                <a:gd name="T13" fmla="*/ 0 h 113"/>
                <a:gd name="T14" fmla="*/ 1 w 130"/>
                <a:gd name="T15" fmla="*/ 0 h 113"/>
                <a:gd name="T16" fmla="*/ 1 w 130"/>
                <a:gd name="T17" fmla="*/ 0 h 113"/>
                <a:gd name="T18" fmla="*/ 1 w 130"/>
                <a:gd name="T19" fmla="*/ 0 h 113"/>
                <a:gd name="T20" fmla="*/ 1 w 130"/>
                <a:gd name="T21" fmla="*/ 0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113"/>
                <a:gd name="T35" fmla="*/ 130 w 130"/>
                <a:gd name="T36" fmla="*/ 113 h 1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113">
                  <a:moveTo>
                    <a:pt x="89" y="113"/>
                  </a:moveTo>
                  <a:lnTo>
                    <a:pt x="130" y="0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23" y="40"/>
                  </a:lnTo>
                  <a:lnTo>
                    <a:pt x="35" y="52"/>
                  </a:lnTo>
                  <a:lnTo>
                    <a:pt x="47" y="63"/>
                  </a:lnTo>
                  <a:lnTo>
                    <a:pt x="59" y="75"/>
                  </a:lnTo>
                  <a:lnTo>
                    <a:pt x="69" y="87"/>
                  </a:lnTo>
                  <a:lnTo>
                    <a:pt x="79" y="101"/>
                  </a:lnTo>
                  <a:lnTo>
                    <a:pt x="89" y="1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19"/>
            <p:cNvSpPr>
              <a:spLocks/>
            </p:cNvSpPr>
            <p:nvPr/>
          </p:nvSpPr>
          <p:spPr bwMode="auto">
            <a:xfrm flipH="1">
              <a:off x="3819" y="2565"/>
              <a:ext cx="71" cy="67"/>
            </a:xfrm>
            <a:custGeom>
              <a:avLst/>
              <a:gdLst>
                <a:gd name="T0" fmla="*/ 0 w 143"/>
                <a:gd name="T1" fmla="*/ 2 h 133"/>
                <a:gd name="T2" fmla="*/ 0 w 143"/>
                <a:gd name="T3" fmla="*/ 0 h 133"/>
                <a:gd name="T4" fmla="*/ 1 w 143"/>
                <a:gd name="T5" fmla="*/ 1 h 133"/>
                <a:gd name="T6" fmla="*/ 0 w 143"/>
                <a:gd name="T7" fmla="*/ 1 h 133"/>
                <a:gd name="T8" fmla="*/ 0 w 143"/>
                <a:gd name="T9" fmla="*/ 1 h 133"/>
                <a:gd name="T10" fmla="*/ 0 w 143"/>
                <a:gd name="T11" fmla="*/ 1 h 133"/>
                <a:gd name="T12" fmla="*/ 0 w 143"/>
                <a:gd name="T13" fmla="*/ 1 h 133"/>
                <a:gd name="T14" fmla="*/ 0 w 143"/>
                <a:gd name="T15" fmla="*/ 1 h 133"/>
                <a:gd name="T16" fmla="*/ 0 w 143"/>
                <a:gd name="T17" fmla="*/ 1 h 133"/>
                <a:gd name="T18" fmla="*/ 0 w 143"/>
                <a:gd name="T19" fmla="*/ 2 h 133"/>
                <a:gd name="T20" fmla="*/ 0 w 143"/>
                <a:gd name="T21" fmla="*/ 2 h 1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3"/>
                <a:gd name="T34" fmla="*/ 0 h 133"/>
                <a:gd name="T35" fmla="*/ 143 w 143"/>
                <a:gd name="T36" fmla="*/ 133 h 1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3" h="133">
                  <a:moveTo>
                    <a:pt x="0" y="133"/>
                  </a:moveTo>
                  <a:lnTo>
                    <a:pt x="56" y="0"/>
                  </a:lnTo>
                  <a:lnTo>
                    <a:pt x="143" y="105"/>
                  </a:lnTo>
                  <a:lnTo>
                    <a:pt x="125" y="107"/>
                  </a:lnTo>
                  <a:lnTo>
                    <a:pt x="105" y="111"/>
                  </a:lnTo>
                  <a:lnTo>
                    <a:pt x="87" y="113"/>
                  </a:lnTo>
                  <a:lnTo>
                    <a:pt x="70" y="117"/>
                  </a:lnTo>
                  <a:lnTo>
                    <a:pt x="52" y="121"/>
                  </a:lnTo>
                  <a:lnTo>
                    <a:pt x="34" y="125"/>
                  </a:lnTo>
                  <a:lnTo>
                    <a:pt x="18" y="129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20"/>
            <p:cNvSpPr>
              <a:spLocks/>
            </p:cNvSpPr>
            <p:nvPr/>
          </p:nvSpPr>
          <p:spPr bwMode="auto">
            <a:xfrm flipH="1">
              <a:off x="3988" y="2644"/>
              <a:ext cx="67" cy="68"/>
            </a:xfrm>
            <a:custGeom>
              <a:avLst/>
              <a:gdLst>
                <a:gd name="T0" fmla="*/ 1 w 133"/>
                <a:gd name="T1" fmla="*/ 2 h 134"/>
                <a:gd name="T2" fmla="*/ 0 w 133"/>
                <a:gd name="T3" fmla="*/ 0 h 134"/>
                <a:gd name="T4" fmla="*/ 2 w 133"/>
                <a:gd name="T5" fmla="*/ 1 h 134"/>
                <a:gd name="T6" fmla="*/ 1 w 133"/>
                <a:gd name="T7" fmla="*/ 1 h 134"/>
                <a:gd name="T8" fmla="*/ 1 w 133"/>
                <a:gd name="T9" fmla="*/ 1 h 134"/>
                <a:gd name="T10" fmla="*/ 1 w 133"/>
                <a:gd name="T11" fmla="*/ 1 h 134"/>
                <a:gd name="T12" fmla="*/ 1 w 133"/>
                <a:gd name="T13" fmla="*/ 1 h 134"/>
                <a:gd name="T14" fmla="*/ 1 w 133"/>
                <a:gd name="T15" fmla="*/ 1 h 134"/>
                <a:gd name="T16" fmla="*/ 1 w 133"/>
                <a:gd name="T17" fmla="*/ 1 h 134"/>
                <a:gd name="T18" fmla="*/ 1 w 133"/>
                <a:gd name="T19" fmla="*/ 1 h 134"/>
                <a:gd name="T20" fmla="*/ 1 w 133"/>
                <a:gd name="T21" fmla="*/ 2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3"/>
                <a:gd name="T34" fmla="*/ 0 h 134"/>
                <a:gd name="T35" fmla="*/ 133 w 133"/>
                <a:gd name="T36" fmla="*/ 134 h 1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3" h="134">
                  <a:moveTo>
                    <a:pt x="14" y="134"/>
                  </a:moveTo>
                  <a:lnTo>
                    <a:pt x="0" y="0"/>
                  </a:lnTo>
                  <a:lnTo>
                    <a:pt x="133" y="53"/>
                  </a:lnTo>
                  <a:lnTo>
                    <a:pt x="117" y="63"/>
                  </a:lnTo>
                  <a:lnTo>
                    <a:pt x="101" y="71"/>
                  </a:lnTo>
                  <a:lnTo>
                    <a:pt x="87" y="81"/>
                  </a:lnTo>
                  <a:lnTo>
                    <a:pt x="71" y="91"/>
                  </a:lnTo>
                  <a:lnTo>
                    <a:pt x="55" y="103"/>
                  </a:lnTo>
                  <a:lnTo>
                    <a:pt x="42" y="113"/>
                  </a:lnTo>
                  <a:lnTo>
                    <a:pt x="28" y="123"/>
                  </a:lnTo>
                  <a:lnTo>
                    <a:pt x="14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21"/>
            <p:cNvSpPr>
              <a:spLocks/>
            </p:cNvSpPr>
            <p:nvPr/>
          </p:nvSpPr>
          <p:spPr bwMode="auto">
            <a:xfrm flipH="1">
              <a:off x="3733" y="2563"/>
              <a:ext cx="64" cy="53"/>
            </a:xfrm>
            <a:custGeom>
              <a:avLst/>
              <a:gdLst>
                <a:gd name="T0" fmla="*/ 0 w 129"/>
                <a:gd name="T1" fmla="*/ 1 h 104"/>
                <a:gd name="T2" fmla="*/ 0 w 129"/>
                <a:gd name="T3" fmla="*/ 0 h 104"/>
                <a:gd name="T4" fmla="*/ 1 w 129"/>
                <a:gd name="T5" fmla="*/ 1 h 104"/>
                <a:gd name="T6" fmla="*/ 0 w 129"/>
                <a:gd name="T7" fmla="*/ 1 h 104"/>
                <a:gd name="T8" fmla="*/ 0 w 129"/>
                <a:gd name="T9" fmla="*/ 1 h 104"/>
                <a:gd name="T10" fmla="*/ 0 w 129"/>
                <a:gd name="T11" fmla="*/ 1 h 104"/>
                <a:gd name="T12" fmla="*/ 0 w 129"/>
                <a:gd name="T13" fmla="*/ 1 h 104"/>
                <a:gd name="T14" fmla="*/ 0 w 129"/>
                <a:gd name="T15" fmla="*/ 1 h 104"/>
                <a:gd name="T16" fmla="*/ 0 w 129"/>
                <a:gd name="T17" fmla="*/ 1 h 104"/>
                <a:gd name="T18" fmla="*/ 0 w 129"/>
                <a:gd name="T19" fmla="*/ 1 h 104"/>
                <a:gd name="T20" fmla="*/ 0 w 129"/>
                <a:gd name="T21" fmla="*/ 1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"/>
                <a:gd name="T34" fmla="*/ 0 h 104"/>
                <a:gd name="T35" fmla="*/ 129 w 129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" h="104">
                  <a:moveTo>
                    <a:pt x="0" y="104"/>
                  </a:moveTo>
                  <a:lnTo>
                    <a:pt x="79" y="0"/>
                  </a:lnTo>
                  <a:lnTo>
                    <a:pt x="129" y="104"/>
                  </a:lnTo>
                  <a:lnTo>
                    <a:pt x="113" y="102"/>
                  </a:lnTo>
                  <a:lnTo>
                    <a:pt x="97" y="102"/>
                  </a:lnTo>
                  <a:lnTo>
                    <a:pt x="79" y="102"/>
                  </a:lnTo>
                  <a:lnTo>
                    <a:pt x="64" y="100"/>
                  </a:lnTo>
                  <a:lnTo>
                    <a:pt x="48" y="102"/>
                  </a:lnTo>
                  <a:lnTo>
                    <a:pt x="32" y="102"/>
                  </a:lnTo>
                  <a:lnTo>
                    <a:pt x="16" y="10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22"/>
            <p:cNvSpPr>
              <a:spLocks/>
            </p:cNvSpPr>
            <p:nvPr/>
          </p:nvSpPr>
          <p:spPr bwMode="auto">
            <a:xfrm flipH="1">
              <a:off x="3905" y="2592"/>
              <a:ext cx="69" cy="72"/>
            </a:xfrm>
            <a:custGeom>
              <a:avLst/>
              <a:gdLst>
                <a:gd name="T0" fmla="*/ 0 w 139"/>
                <a:gd name="T1" fmla="*/ 1 h 144"/>
                <a:gd name="T2" fmla="*/ 0 w 139"/>
                <a:gd name="T3" fmla="*/ 0 h 144"/>
                <a:gd name="T4" fmla="*/ 1 w 139"/>
                <a:gd name="T5" fmla="*/ 1 h 144"/>
                <a:gd name="T6" fmla="*/ 0 w 139"/>
                <a:gd name="T7" fmla="*/ 1 h 144"/>
                <a:gd name="T8" fmla="*/ 0 w 139"/>
                <a:gd name="T9" fmla="*/ 1 h 144"/>
                <a:gd name="T10" fmla="*/ 0 w 139"/>
                <a:gd name="T11" fmla="*/ 1 h 144"/>
                <a:gd name="T12" fmla="*/ 0 w 139"/>
                <a:gd name="T13" fmla="*/ 1 h 144"/>
                <a:gd name="T14" fmla="*/ 0 w 139"/>
                <a:gd name="T15" fmla="*/ 1 h 144"/>
                <a:gd name="T16" fmla="*/ 0 w 139"/>
                <a:gd name="T17" fmla="*/ 1 h 144"/>
                <a:gd name="T18" fmla="*/ 0 w 139"/>
                <a:gd name="T19" fmla="*/ 1 h 144"/>
                <a:gd name="T20" fmla="*/ 0 w 139"/>
                <a:gd name="T21" fmla="*/ 1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44"/>
                <a:gd name="T35" fmla="*/ 139 w 139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44">
                  <a:moveTo>
                    <a:pt x="0" y="144"/>
                  </a:moveTo>
                  <a:lnTo>
                    <a:pt x="22" y="0"/>
                  </a:lnTo>
                  <a:lnTo>
                    <a:pt x="139" y="87"/>
                  </a:lnTo>
                  <a:lnTo>
                    <a:pt x="121" y="93"/>
                  </a:lnTo>
                  <a:lnTo>
                    <a:pt x="103" y="99"/>
                  </a:lnTo>
                  <a:lnTo>
                    <a:pt x="85" y="107"/>
                  </a:lnTo>
                  <a:lnTo>
                    <a:pt x="67" y="113"/>
                  </a:lnTo>
                  <a:lnTo>
                    <a:pt x="50" y="121"/>
                  </a:lnTo>
                  <a:lnTo>
                    <a:pt x="34" y="129"/>
                  </a:lnTo>
                  <a:lnTo>
                    <a:pt x="16" y="136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23"/>
            <p:cNvSpPr>
              <a:spLocks/>
            </p:cNvSpPr>
            <p:nvPr/>
          </p:nvSpPr>
          <p:spPr bwMode="auto">
            <a:xfrm flipH="1">
              <a:off x="4168" y="2888"/>
              <a:ext cx="48" cy="52"/>
            </a:xfrm>
            <a:custGeom>
              <a:avLst/>
              <a:gdLst>
                <a:gd name="T0" fmla="*/ 1 w 95"/>
                <a:gd name="T1" fmla="*/ 0 h 105"/>
                <a:gd name="T2" fmla="*/ 0 w 95"/>
                <a:gd name="T3" fmla="*/ 0 h 105"/>
                <a:gd name="T4" fmla="*/ 1 w 95"/>
                <a:gd name="T5" fmla="*/ 0 h 105"/>
                <a:gd name="T6" fmla="*/ 1 w 95"/>
                <a:gd name="T7" fmla="*/ 0 h 105"/>
                <a:gd name="T8" fmla="*/ 1 w 95"/>
                <a:gd name="T9" fmla="*/ 0 h 105"/>
                <a:gd name="T10" fmla="*/ 1 w 95"/>
                <a:gd name="T11" fmla="*/ 0 h 105"/>
                <a:gd name="T12" fmla="*/ 1 w 95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105"/>
                <a:gd name="T23" fmla="*/ 95 w 95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105">
                  <a:moveTo>
                    <a:pt x="75" y="105"/>
                  </a:moveTo>
                  <a:lnTo>
                    <a:pt x="0" y="37"/>
                  </a:lnTo>
                  <a:lnTo>
                    <a:pt x="95" y="0"/>
                  </a:lnTo>
                  <a:lnTo>
                    <a:pt x="89" y="25"/>
                  </a:lnTo>
                  <a:lnTo>
                    <a:pt x="83" y="51"/>
                  </a:lnTo>
                  <a:lnTo>
                    <a:pt x="79" y="79"/>
                  </a:lnTo>
                  <a:lnTo>
                    <a:pt x="75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24"/>
            <p:cNvSpPr>
              <a:spLocks/>
            </p:cNvSpPr>
            <p:nvPr/>
          </p:nvSpPr>
          <p:spPr bwMode="auto">
            <a:xfrm flipH="1">
              <a:off x="4128" y="2800"/>
              <a:ext cx="57" cy="50"/>
            </a:xfrm>
            <a:custGeom>
              <a:avLst/>
              <a:gdLst>
                <a:gd name="T0" fmla="*/ 0 w 115"/>
                <a:gd name="T1" fmla="*/ 1 h 100"/>
                <a:gd name="T2" fmla="*/ 0 w 115"/>
                <a:gd name="T3" fmla="*/ 1 h 100"/>
                <a:gd name="T4" fmla="*/ 0 w 115"/>
                <a:gd name="T5" fmla="*/ 0 h 100"/>
                <a:gd name="T6" fmla="*/ 0 w 115"/>
                <a:gd name="T7" fmla="*/ 1 h 100"/>
                <a:gd name="T8" fmla="*/ 0 w 115"/>
                <a:gd name="T9" fmla="*/ 1 h 100"/>
                <a:gd name="T10" fmla="*/ 0 w 115"/>
                <a:gd name="T11" fmla="*/ 1 h 100"/>
                <a:gd name="T12" fmla="*/ 0 w 115"/>
                <a:gd name="T13" fmla="*/ 1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100"/>
                <a:gd name="T23" fmla="*/ 115 w 115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100">
                  <a:moveTo>
                    <a:pt x="61" y="100"/>
                  </a:moveTo>
                  <a:lnTo>
                    <a:pt x="0" y="13"/>
                  </a:lnTo>
                  <a:lnTo>
                    <a:pt x="115" y="0"/>
                  </a:lnTo>
                  <a:lnTo>
                    <a:pt x="99" y="23"/>
                  </a:lnTo>
                  <a:lnTo>
                    <a:pt x="85" y="49"/>
                  </a:lnTo>
                  <a:lnTo>
                    <a:pt x="73" y="75"/>
                  </a:lnTo>
                  <a:lnTo>
                    <a:pt x="61" y="1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25"/>
            <p:cNvSpPr>
              <a:spLocks/>
            </p:cNvSpPr>
            <p:nvPr/>
          </p:nvSpPr>
          <p:spPr bwMode="auto">
            <a:xfrm flipH="1">
              <a:off x="4064" y="2717"/>
              <a:ext cx="66" cy="57"/>
            </a:xfrm>
            <a:custGeom>
              <a:avLst/>
              <a:gdLst>
                <a:gd name="T0" fmla="*/ 1 w 130"/>
                <a:gd name="T1" fmla="*/ 0 h 115"/>
                <a:gd name="T2" fmla="*/ 0 w 130"/>
                <a:gd name="T3" fmla="*/ 0 h 115"/>
                <a:gd name="T4" fmla="*/ 2 w 130"/>
                <a:gd name="T5" fmla="*/ 0 h 115"/>
                <a:gd name="T6" fmla="*/ 1 w 130"/>
                <a:gd name="T7" fmla="*/ 0 h 115"/>
                <a:gd name="T8" fmla="*/ 1 w 130"/>
                <a:gd name="T9" fmla="*/ 0 h 115"/>
                <a:gd name="T10" fmla="*/ 1 w 130"/>
                <a:gd name="T11" fmla="*/ 0 h 115"/>
                <a:gd name="T12" fmla="*/ 1 w 130"/>
                <a:gd name="T13" fmla="*/ 0 h 115"/>
                <a:gd name="T14" fmla="*/ 1 w 130"/>
                <a:gd name="T15" fmla="*/ 0 h 115"/>
                <a:gd name="T16" fmla="*/ 1 w 130"/>
                <a:gd name="T17" fmla="*/ 0 h 115"/>
                <a:gd name="T18" fmla="*/ 1 w 130"/>
                <a:gd name="T19" fmla="*/ 0 h 115"/>
                <a:gd name="T20" fmla="*/ 1 w 130"/>
                <a:gd name="T21" fmla="*/ 0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115"/>
                <a:gd name="T35" fmla="*/ 130 w 130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115">
                  <a:moveTo>
                    <a:pt x="41" y="115"/>
                  </a:moveTo>
                  <a:lnTo>
                    <a:pt x="0" y="0"/>
                  </a:lnTo>
                  <a:lnTo>
                    <a:pt x="130" y="18"/>
                  </a:lnTo>
                  <a:lnTo>
                    <a:pt x="118" y="30"/>
                  </a:lnTo>
                  <a:lnTo>
                    <a:pt x="106" y="40"/>
                  </a:lnTo>
                  <a:lnTo>
                    <a:pt x="95" y="52"/>
                  </a:lnTo>
                  <a:lnTo>
                    <a:pt x="83" y="64"/>
                  </a:lnTo>
                  <a:lnTo>
                    <a:pt x="71" y="77"/>
                  </a:lnTo>
                  <a:lnTo>
                    <a:pt x="61" y="89"/>
                  </a:lnTo>
                  <a:lnTo>
                    <a:pt x="51" y="101"/>
                  </a:lnTo>
                  <a:lnTo>
                    <a:pt x="4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26"/>
            <p:cNvSpPr>
              <a:spLocks/>
            </p:cNvSpPr>
            <p:nvPr/>
          </p:nvSpPr>
          <p:spPr bwMode="auto">
            <a:xfrm flipH="1">
              <a:off x="3525" y="3362"/>
              <a:ext cx="48" cy="50"/>
            </a:xfrm>
            <a:custGeom>
              <a:avLst/>
              <a:gdLst>
                <a:gd name="T0" fmla="*/ 1 w 95"/>
                <a:gd name="T1" fmla="*/ 0 h 100"/>
                <a:gd name="T2" fmla="*/ 1 w 95"/>
                <a:gd name="T3" fmla="*/ 1 h 100"/>
                <a:gd name="T4" fmla="*/ 0 w 95"/>
                <a:gd name="T5" fmla="*/ 1 h 100"/>
                <a:gd name="T6" fmla="*/ 1 w 95"/>
                <a:gd name="T7" fmla="*/ 1 h 100"/>
                <a:gd name="T8" fmla="*/ 1 w 95"/>
                <a:gd name="T9" fmla="*/ 1 h 100"/>
                <a:gd name="T10" fmla="*/ 1 w 95"/>
                <a:gd name="T11" fmla="*/ 1 h 100"/>
                <a:gd name="T12" fmla="*/ 1 w 95"/>
                <a:gd name="T13" fmla="*/ 1 h 100"/>
                <a:gd name="T14" fmla="*/ 1 w 95"/>
                <a:gd name="T15" fmla="*/ 1 h 100"/>
                <a:gd name="T16" fmla="*/ 1 w 95"/>
                <a:gd name="T17" fmla="*/ 1 h 100"/>
                <a:gd name="T18" fmla="*/ 1 w 95"/>
                <a:gd name="T19" fmla="*/ 1 h 100"/>
                <a:gd name="T20" fmla="*/ 1 w 95"/>
                <a:gd name="T21" fmla="*/ 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100"/>
                <a:gd name="T35" fmla="*/ 95 w 95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100">
                  <a:moveTo>
                    <a:pt x="95" y="0"/>
                  </a:moveTo>
                  <a:lnTo>
                    <a:pt x="91" y="100"/>
                  </a:lnTo>
                  <a:lnTo>
                    <a:pt x="0" y="49"/>
                  </a:lnTo>
                  <a:lnTo>
                    <a:pt x="12" y="43"/>
                  </a:lnTo>
                  <a:lnTo>
                    <a:pt x="26" y="37"/>
                  </a:lnTo>
                  <a:lnTo>
                    <a:pt x="38" y="31"/>
                  </a:lnTo>
                  <a:lnTo>
                    <a:pt x="50" y="25"/>
                  </a:lnTo>
                  <a:lnTo>
                    <a:pt x="62" y="19"/>
                  </a:lnTo>
                  <a:lnTo>
                    <a:pt x="73" y="13"/>
                  </a:lnTo>
                  <a:lnTo>
                    <a:pt x="83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Freeform 27"/>
            <p:cNvSpPr>
              <a:spLocks/>
            </p:cNvSpPr>
            <p:nvPr/>
          </p:nvSpPr>
          <p:spPr bwMode="auto">
            <a:xfrm flipH="1">
              <a:off x="3861" y="3387"/>
              <a:ext cx="69" cy="66"/>
            </a:xfrm>
            <a:custGeom>
              <a:avLst/>
              <a:gdLst>
                <a:gd name="T0" fmla="*/ 1 w 139"/>
                <a:gd name="T1" fmla="*/ 0 h 133"/>
                <a:gd name="T2" fmla="*/ 0 w 139"/>
                <a:gd name="T3" fmla="*/ 1 h 133"/>
                <a:gd name="T4" fmla="*/ 0 w 139"/>
                <a:gd name="T5" fmla="*/ 0 h 133"/>
                <a:gd name="T6" fmla="*/ 0 w 139"/>
                <a:gd name="T7" fmla="*/ 0 h 133"/>
                <a:gd name="T8" fmla="*/ 0 w 139"/>
                <a:gd name="T9" fmla="*/ 0 h 133"/>
                <a:gd name="T10" fmla="*/ 0 w 139"/>
                <a:gd name="T11" fmla="*/ 0 h 133"/>
                <a:gd name="T12" fmla="*/ 0 w 139"/>
                <a:gd name="T13" fmla="*/ 0 h 133"/>
                <a:gd name="T14" fmla="*/ 0 w 139"/>
                <a:gd name="T15" fmla="*/ 0 h 133"/>
                <a:gd name="T16" fmla="*/ 0 w 139"/>
                <a:gd name="T17" fmla="*/ 0 h 133"/>
                <a:gd name="T18" fmla="*/ 0 w 139"/>
                <a:gd name="T19" fmla="*/ 0 h 133"/>
                <a:gd name="T20" fmla="*/ 1 w 139"/>
                <a:gd name="T21" fmla="*/ 0 h 1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33"/>
                <a:gd name="T35" fmla="*/ 139 w 139"/>
                <a:gd name="T36" fmla="*/ 133 h 1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33">
                  <a:moveTo>
                    <a:pt x="139" y="44"/>
                  </a:moveTo>
                  <a:lnTo>
                    <a:pt x="24" y="133"/>
                  </a:lnTo>
                  <a:lnTo>
                    <a:pt x="0" y="0"/>
                  </a:lnTo>
                  <a:lnTo>
                    <a:pt x="18" y="6"/>
                  </a:lnTo>
                  <a:lnTo>
                    <a:pt x="34" y="12"/>
                  </a:lnTo>
                  <a:lnTo>
                    <a:pt x="52" y="18"/>
                  </a:lnTo>
                  <a:lnTo>
                    <a:pt x="69" y="24"/>
                  </a:lnTo>
                  <a:lnTo>
                    <a:pt x="87" y="30"/>
                  </a:lnTo>
                  <a:lnTo>
                    <a:pt x="105" y="34"/>
                  </a:lnTo>
                  <a:lnTo>
                    <a:pt x="121" y="40"/>
                  </a:lnTo>
                  <a:lnTo>
                    <a:pt x="139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28"/>
            <p:cNvSpPr>
              <a:spLocks/>
            </p:cNvSpPr>
            <p:nvPr/>
          </p:nvSpPr>
          <p:spPr bwMode="auto">
            <a:xfrm flipH="1">
              <a:off x="3681" y="3413"/>
              <a:ext cx="72" cy="63"/>
            </a:xfrm>
            <a:custGeom>
              <a:avLst/>
              <a:gdLst>
                <a:gd name="T0" fmla="*/ 1 w 145"/>
                <a:gd name="T1" fmla="*/ 0 h 125"/>
                <a:gd name="T2" fmla="*/ 0 w 145"/>
                <a:gd name="T3" fmla="*/ 1 h 125"/>
                <a:gd name="T4" fmla="*/ 0 w 145"/>
                <a:gd name="T5" fmla="*/ 1 h 125"/>
                <a:gd name="T6" fmla="*/ 0 w 145"/>
                <a:gd name="T7" fmla="*/ 1 h 125"/>
                <a:gd name="T8" fmla="*/ 0 w 145"/>
                <a:gd name="T9" fmla="*/ 1 h 125"/>
                <a:gd name="T10" fmla="*/ 0 w 145"/>
                <a:gd name="T11" fmla="*/ 1 h 125"/>
                <a:gd name="T12" fmla="*/ 0 w 145"/>
                <a:gd name="T13" fmla="*/ 1 h 125"/>
                <a:gd name="T14" fmla="*/ 0 w 145"/>
                <a:gd name="T15" fmla="*/ 1 h 125"/>
                <a:gd name="T16" fmla="*/ 0 w 145"/>
                <a:gd name="T17" fmla="*/ 1 h 125"/>
                <a:gd name="T18" fmla="*/ 0 w 145"/>
                <a:gd name="T19" fmla="*/ 1 h 125"/>
                <a:gd name="T20" fmla="*/ 1 w 145"/>
                <a:gd name="T21" fmla="*/ 0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5"/>
                <a:gd name="T34" fmla="*/ 0 h 125"/>
                <a:gd name="T35" fmla="*/ 145 w 145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5" h="125">
                  <a:moveTo>
                    <a:pt x="145" y="0"/>
                  </a:moveTo>
                  <a:lnTo>
                    <a:pt x="91" y="125"/>
                  </a:lnTo>
                  <a:lnTo>
                    <a:pt x="0" y="14"/>
                  </a:lnTo>
                  <a:lnTo>
                    <a:pt x="18" y="14"/>
                  </a:lnTo>
                  <a:lnTo>
                    <a:pt x="38" y="12"/>
                  </a:lnTo>
                  <a:lnTo>
                    <a:pt x="56" y="12"/>
                  </a:lnTo>
                  <a:lnTo>
                    <a:pt x="73" y="10"/>
                  </a:lnTo>
                  <a:lnTo>
                    <a:pt x="91" y="8"/>
                  </a:lnTo>
                  <a:lnTo>
                    <a:pt x="109" y="6"/>
                  </a:lnTo>
                  <a:lnTo>
                    <a:pt x="127" y="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29"/>
            <p:cNvSpPr>
              <a:spLocks/>
            </p:cNvSpPr>
            <p:nvPr/>
          </p:nvSpPr>
          <p:spPr bwMode="auto">
            <a:xfrm flipH="1">
              <a:off x="3952" y="3349"/>
              <a:ext cx="60" cy="57"/>
            </a:xfrm>
            <a:custGeom>
              <a:avLst/>
              <a:gdLst>
                <a:gd name="T0" fmla="*/ 0 w 121"/>
                <a:gd name="T1" fmla="*/ 0 h 115"/>
                <a:gd name="T2" fmla="*/ 0 w 121"/>
                <a:gd name="T3" fmla="*/ 0 h 115"/>
                <a:gd name="T4" fmla="*/ 0 w 121"/>
                <a:gd name="T5" fmla="*/ 0 h 115"/>
                <a:gd name="T6" fmla="*/ 0 w 121"/>
                <a:gd name="T7" fmla="*/ 0 h 115"/>
                <a:gd name="T8" fmla="*/ 0 w 121"/>
                <a:gd name="T9" fmla="*/ 0 h 115"/>
                <a:gd name="T10" fmla="*/ 0 w 121"/>
                <a:gd name="T11" fmla="*/ 0 h 115"/>
                <a:gd name="T12" fmla="*/ 0 w 121"/>
                <a:gd name="T13" fmla="*/ 0 h 115"/>
                <a:gd name="T14" fmla="*/ 0 w 121"/>
                <a:gd name="T15" fmla="*/ 0 h 115"/>
                <a:gd name="T16" fmla="*/ 0 w 121"/>
                <a:gd name="T17" fmla="*/ 0 h 115"/>
                <a:gd name="T18" fmla="*/ 0 w 121"/>
                <a:gd name="T19" fmla="*/ 0 h 115"/>
                <a:gd name="T20" fmla="*/ 0 w 121"/>
                <a:gd name="T21" fmla="*/ 0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115"/>
                <a:gd name="T35" fmla="*/ 121 w 121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115">
                  <a:moveTo>
                    <a:pt x="121" y="61"/>
                  </a:moveTo>
                  <a:lnTo>
                    <a:pt x="0" y="115"/>
                  </a:lnTo>
                  <a:lnTo>
                    <a:pt x="8" y="0"/>
                  </a:lnTo>
                  <a:lnTo>
                    <a:pt x="22" y="8"/>
                  </a:lnTo>
                  <a:lnTo>
                    <a:pt x="36" y="16"/>
                  </a:lnTo>
                  <a:lnTo>
                    <a:pt x="49" y="24"/>
                  </a:lnTo>
                  <a:lnTo>
                    <a:pt x="63" y="31"/>
                  </a:lnTo>
                  <a:lnTo>
                    <a:pt x="77" y="39"/>
                  </a:lnTo>
                  <a:lnTo>
                    <a:pt x="91" y="47"/>
                  </a:lnTo>
                  <a:lnTo>
                    <a:pt x="107" y="55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30"/>
            <p:cNvSpPr>
              <a:spLocks/>
            </p:cNvSpPr>
            <p:nvPr/>
          </p:nvSpPr>
          <p:spPr bwMode="auto">
            <a:xfrm flipH="1">
              <a:off x="3769" y="3411"/>
              <a:ext cx="74" cy="67"/>
            </a:xfrm>
            <a:custGeom>
              <a:avLst/>
              <a:gdLst>
                <a:gd name="T0" fmla="*/ 1 w 149"/>
                <a:gd name="T1" fmla="*/ 1 h 132"/>
                <a:gd name="T2" fmla="*/ 0 w 149"/>
                <a:gd name="T3" fmla="*/ 2 h 132"/>
                <a:gd name="T4" fmla="*/ 0 w 149"/>
                <a:gd name="T5" fmla="*/ 0 h 132"/>
                <a:gd name="T6" fmla="*/ 0 w 149"/>
                <a:gd name="T7" fmla="*/ 1 h 132"/>
                <a:gd name="T8" fmla="*/ 0 w 149"/>
                <a:gd name="T9" fmla="*/ 1 h 132"/>
                <a:gd name="T10" fmla="*/ 0 w 149"/>
                <a:gd name="T11" fmla="*/ 1 h 132"/>
                <a:gd name="T12" fmla="*/ 0 w 149"/>
                <a:gd name="T13" fmla="*/ 1 h 132"/>
                <a:gd name="T14" fmla="*/ 0 w 149"/>
                <a:gd name="T15" fmla="*/ 1 h 132"/>
                <a:gd name="T16" fmla="*/ 0 w 149"/>
                <a:gd name="T17" fmla="*/ 1 h 132"/>
                <a:gd name="T18" fmla="*/ 1 w 149"/>
                <a:gd name="T19" fmla="*/ 1 h 132"/>
                <a:gd name="T20" fmla="*/ 1 w 149"/>
                <a:gd name="T21" fmla="*/ 1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132"/>
                <a:gd name="T35" fmla="*/ 149 w 149"/>
                <a:gd name="T36" fmla="*/ 132 h 1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132">
                  <a:moveTo>
                    <a:pt x="149" y="17"/>
                  </a:moveTo>
                  <a:lnTo>
                    <a:pt x="62" y="132"/>
                  </a:lnTo>
                  <a:lnTo>
                    <a:pt x="0" y="0"/>
                  </a:lnTo>
                  <a:lnTo>
                    <a:pt x="18" y="3"/>
                  </a:lnTo>
                  <a:lnTo>
                    <a:pt x="38" y="5"/>
                  </a:lnTo>
                  <a:lnTo>
                    <a:pt x="56" y="9"/>
                  </a:lnTo>
                  <a:lnTo>
                    <a:pt x="75" y="11"/>
                  </a:lnTo>
                  <a:lnTo>
                    <a:pt x="93" y="13"/>
                  </a:lnTo>
                  <a:lnTo>
                    <a:pt x="113" y="15"/>
                  </a:lnTo>
                  <a:lnTo>
                    <a:pt x="131" y="17"/>
                  </a:lnTo>
                  <a:lnTo>
                    <a:pt x="149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31"/>
            <p:cNvSpPr>
              <a:spLocks/>
            </p:cNvSpPr>
            <p:nvPr/>
          </p:nvSpPr>
          <p:spPr bwMode="auto">
            <a:xfrm flipH="1">
              <a:off x="3594" y="3390"/>
              <a:ext cx="62" cy="61"/>
            </a:xfrm>
            <a:custGeom>
              <a:avLst/>
              <a:gdLst>
                <a:gd name="T0" fmla="*/ 0 w 125"/>
                <a:gd name="T1" fmla="*/ 0 h 121"/>
                <a:gd name="T2" fmla="*/ 0 w 125"/>
                <a:gd name="T3" fmla="*/ 1 h 121"/>
                <a:gd name="T4" fmla="*/ 0 w 125"/>
                <a:gd name="T5" fmla="*/ 1 h 121"/>
                <a:gd name="T6" fmla="*/ 0 w 125"/>
                <a:gd name="T7" fmla="*/ 1 h 121"/>
                <a:gd name="T8" fmla="*/ 0 w 125"/>
                <a:gd name="T9" fmla="*/ 1 h 121"/>
                <a:gd name="T10" fmla="*/ 0 w 125"/>
                <a:gd name="T11" fmla="*/ 1 h 121"/>
                <a:gd name="T12" fmla="*/ 0 w 125"/>
                <a:gd name="T13" fmla="*/ 1 h 121"/>
                <a:gd name="T14" fmla="*/ 0 w 125"/>
                <a:gd name="T15" fmla="*/ 1 h 121"/>
                <a:gd name="T16" fmla="*/ 0 w 125"/>
                <a:gd name="T17" fmla="*/ 1 h 121"/>
                <a:gd name="T18" fmla="*/ 0 w 125"/>
                <a:gd name="T19" fmla="*/ 1 h 121"/>
                <a:gd name="T20" fmla="*/ 0 w 125"/>
                <a:gd name="T21" fmla="*/ 0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121"/>
                <a:gd name="T35" fmla="*/ 125 w 125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121">
                  <a:moveTo>
                    <a:pt x="125" y="0"/>
                  </a:moveTo>
                  <a:lnTo>
                    <a:pt x="107" y="121"/>
                  </a:lnTo>
                  <a:lnTo>
                    <a:pt x="0" y="42"/>
                  </a:lnTo>
                  <a:lnTo>
                    <a:pt x="16" y="38"/>
                  </a:lnTo>
                  <a:lnTo>
                    <a:pt x="32" y="34"/>
                  </a:lnTo>
                  <a:lnTo>
                    <a:pt x="48" y="30"/>
                  </a:lnTo>
                  <a:lnTo>
                    <a:pt x="63" y="24"/>
                  </a:lnTo>
                  <a:lnTo>
                    <a:pt x="79" y="18"/>
                  </a:lnTo>
                  <a:lnTo>
                    <a:pt x="95" y="12"/>
                  </a:lnTo>
                  <a:lnTo>
                    <a:pt x="109" y="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32"/>
            <p:cNvSpPr>
              <a:spLocks/>
            </p:cNvSpPr>
            <p:nvPr/>
          </p:nvSpPr>
          <p:spPr bwMode="auto">
            <a:xfrm flipH="1">
              <a:off x="2789" y="3367"/>
              <a:ext cx="46" cy="50"/>
            </a:xfrm>
            <a:custGeom>
              <a:avLst/>
              <a:gdLst>
                <a:gd name="T0" fmla="*/ 0 w 93"/>
                <a:gd name="T1" fmla="*/ 0 h 101"/>
                <a:gd name="T2" fmla="*/ 0 w 93"/>
                <a:gd name="T3" fmla="*/ 0 h 101"/>
                <a:gd name="T4" fmla="*/ 0 w 93"/>
                <a:gd name="T5" fmla="*/ 0 h 101"/>
                <a:gd name="T6" fmla="*/ 0 w 93"/>
                <a:gd name="T7" fmla="*/ 0 h 101"/>
                <a:gd name="T8" fmla="*/ 0 w 93"/>
                <a:gd name="T9" fmla="*/ 0 h 101"/>
                <a:gd name="T10" fmla="*/ 0 w 93"/>
                <a:gd name="T11" fmla="*/ 0 h 101"/>
                <a:gd name="T12" fmla="*/ 0 w 93"/>
                <a:gd name="T13" fmla="*/ 0 h 101"/>
                <a:gd name="T14" fmla="*/ 0 w 93"/>
                <a:gd name="T15" fmla="*/ 0 h 101"/>
                <a:gd name="T16" fmla="*/ 0 w 93"/>
                <a:gd name="T17" fmla="*/ 0 h 101"/>
                <a:gd name="T18" fmla="*/ 0 w 93"/>
                <a:gd name="T19" fmla="*/ 0 h 101"/>
                <a:gd name="T20" fmla="*/ 0 w 93"/>
                <a:gd name="T21" fmla="*/ 0 h 1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101"/>
                <a:gd name="T35" fmla="*/ 93 w 93"/>
                <a:gd name="T36" fmla="*/ 101 h 1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101">
                  <a:moveTo>
                    <a:pt x="93" y="0"/>
                  </a:moveTo>
                  <a:lnTo>
                    <a:pt x="89" y="101"/>
                  </a:lnTo>
                  <a:lnTo>
                    <a:pt x="0" y="50"/>
                  </a:lnTo>
                  <a:lnTo>
                    <a:pt x="12" y="44"/>
                  </a:lnTo>
                  <a:lnTo>
                    <a:pt x="23" y="40"/>
                  </a:lnTo>
                  <a:lnTo>
                    <a:pt x="35" y="34"/>
                  </a:lnTo>
                  <a:lnTo>
                    <a:pt x="47" y="28"/>
                  </a:lnTo>
                  <a:lnTo>
                    <a:pt x="59" y="20"/>
                  </a:lnTo>
                  <a:lnTo>
                    <a:pt x="71" y="14"/>
                  </a:lnTo>
                  <a:lnTo>
                    <a:pt x="81" y="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33"/>
            <p:cNvSpPr>
              <a:spLocks/>
            </p:cNvSpPr>
            <p:nvPr/>
          </p:nvSpPr>
          <p:spPr bwMode="auto">
            <a:xfrm flipH="1">
              <a:off x="3124" y="3391"/>
              <a:ext cx="69" cy="68"/>
            </a:xfrm>
            <a:custGeom>
              <a:avLst/>
              <a:gdLst>
                <a:gd name="T0" fmla="*/ 1 w 138"/>
                <a:gd name="T1" fmla="*/ 1 h 134"/>
                <a:gd name="T2" fmla="*/ 1 w 138"/>
                <a:gd name="T3" fmla="*/ 2 h 134"/>
                <a:gd name="T4" fmla="*/ 0 w 138"/>
                <a:gd name="T5" fmla="*/ 0 h 134"/>
                <a:gd name="T6" fmla="*/ 1 w 138"/>
                <a:gd name="T7" fmla="*/ 1 h 134"/>
                <a:gd name="T8" fmla="*/ 1 w 138"/>
                <a:gd name="T9" fmla="*/ 1 h 134"/>
                <a:gd name="T10" fmla="*/ 1 w 138"/>
                <a:gd name="T11" fmla="*/ 1 h 134"/>
                <a:gd name="T12" fmla="*/ 1 w 138"/>
                <a:gd name="T13" fmla="*/ 1 h 134"/>
                <a:gd name="T14" fmla="*/ 1 w 138"/>
                <a:gd name="T15" fmla="*/ 1 h 134"/>
                <a:gd name="T16" fmla="*/ 1 w 138"/>
                <a:gd name="T17" fmla="*/ 1 h 134"/>
                <a:gd name="T18" fmla="*/ 1 w 138"/>
                <a:gd name="T19" fmla="*/ 1 h 134"/>
                <a:gd name="T20" fmla="*/ 1 w 138"/>
                <a:gd name="T21" fmla="*/ 1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134"/>
                <a:gd name="T35" fmla="*/ 138 w 138"/>
                <a:gd name="T36" fmla="*/ 134 h 1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134">
                  <a:moveTo>
                    <a:pt x="138" y="43"/>
                  </a:moveTo>
                  <a:lnTo>
                    <a:pt x="25" y="134"/>
                  </a:lnTo>
                  <a:lnTo>
                    <a:pt x="0" y="0"/>
                  </a:lnTo>
                  <a:lnTo>
                    <a:pt x="18" y="6"/>
                  </a:lnTo>
                  <a:lnTo>
                    <a:pt x="33" y="12"/>
                  </a:lnTo>
                  <a:lnTo>
                    <a:pt x="51" y="18"/>
                  </a:lnTo>
                  <a:lnTo>
                    <a:pt x="69" y="24"/>
                  </a:lnTo>
                  <a:lnTo>
                    <a:pt x="87" y="30"/>
                  </a:lnTo>
                  <a:lnTo>
                    <a:pt x="105" y="34"/>
                  </a:lnTo>
                  <a:lnTo>
                    <a:pt x="120" y="40"/>
                  </a:lnTo>
                  <a:lnTo>
                    <a:pt x="138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34"/>
            <p:cNvSpPr>
              <a:spLocks/>
            </p:cNvSpPr>
            <p:nvPr/>
          </p:nvSpPr>
          <p:spPr bwMode="auto">
            <a:xfrm flipH="1">
              <a:off x="2944" y="3418"/>
              <a:ext cx="72" cy="63"/>
            </a:xfrm>
            <a:custGeom>
              <a:avLst/>
              <a:gdLst>
                <a:gd name="T0" fmla="*/ 1 w 144"/>
                <a:gd name="T1" fmla="*/ 0 h 125"/>
                <a:gd name="T2" fmla="*/ 1 w 144"/>
                <a:gd name="T3" fmla="*/ 1 h 125"/>
                <a:gd name="T4" fmla="*/ 0 w 144"/>
                <a:gd name="T5" fmla="*/ 1 h 125"/>
                <a:gd name="T6" fmla="*/ 1 w 144"/>
                <a:gd name="T7" fmla="*/ 1 h 125"/>
                <a:gd name="T8" fmla="*/ 1 w 144"/>
                <a:gd name="T9" fmla="*/ 1 h 125"/>
                <a:gd name="T10" fmla="*/ 1 w 144"/>
                <a:gd name="T11" fmla="*/ 1 h 125"/>
                <a:gd name="T12" fmla="*/ 1 w 144"/>
                <a:gd name="T13" fmla="*/ 1 h 125"/>
                <a:gd name="T14" fmla="*/ 1 w 144"/>
                <a:gd name="T15" fmla="*/ 1 h 125"/>
                <a:gd name="T16" fmla="*/ 1 w 144"/>
                <a:gd name="T17" fmla="*/ 1 h 125"/>
                <a:gd name="T18" fmla="*/ 1 w 144"/>
                <a:gd name="T19" fmla="*/ 1 h 125"/>
                <a:gd name="T20" fmla="*/ 1 w 144"/>
                <a:gd name="T21" fmla="*/ 0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"/>
                <a:gd name="T34" fmla="*/ 0 h 125"/>
                <a:gd name="T35" fmla="*/ 144 w 144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125">
                  <a:moveTo>
                    <a:pt x="144" y="0"/>
                  </a:moveTo>
                  <a:lnTo>
                    <a:pt x="91" y="125"/>
                  </a:lnTo>
                  <a:lnTo>
                    <a:pt x="0" y="14"/>
                  </a:lnTo>
                  <a:lnTo>
                    <a:pt x="18" y="14"/>
                  </a:lnTo>
                  <a:lnTo>
                    <a:pt x="37" y="14"/>
                  </a:lnTo>
                  <a:lnTo>
                    <a:pt x="55" y="12"/>
                  </a:lnTo>
                  <a:lnTo>
                    <a:pt x="73" y="10"/>
                  </a:lnTo>
                  <a:lnTo>
                    <a:pt x="91" y="8"/>
                  </a:lnTo>
                  <a:lnTo>
                    <a:pt x="109" y="6"/>
                  </a:lnTo>
                  <a:lnTo>
                    <a:pt x="126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35"/>
            <p:cNvSpPr>
              <a:spLocks/>
            </p:cNvSpPr>
            <p:nvPr/>
          </p:nvSpPr>
          <p:spPr bwMode="auto">
            <a:xfrm flipH="1">
              <a:off x="3215" y="3354"/>
              <a:ext cx="60" cy="57"/>
            </a:xfrm>
            <a:custGeom>
              <a:avLst/>
              <a:gdLst>
                <a:gd name="T0" fmla="*/ 1 w 120"/>
                <a:gd name="T1" fmla="*/ 0 h 115"/>
                <a:gd name="T2" fmla="*/ 0 w 120"/>
                <a:gd name="T3" fmla="*/ 0 h 115"/>
                <a:gd name="T4" fmla="*/ 1 w 120"/>
                <a:gd name="T5" fmla="*/ 0 h 115"/>
                <a:gd name="T6" fmla="*/ 1 w 120"/>
                <a:gd name="T7" fmla="*/ 0 h 115"/>
                <a:gd name="T8" fmla="*/ 1 w 120"/>
                <a:gd name="T9" fmla="*/ 0 h 115"/>
                <a:gd name="T10" fmla="*/ 1 w 120"/>
                <a:gd name="T11" fmla="*/ 0 h 115"/>
                <a:gd name="T12" fmla="*/ 1 w 120"/>
                <a:gd name="T13" fmla="*/ 0 h 115"/>
                <a:gd name="T14" fmla="*/ 1 w 120"/>
                <a:gd name="T15" fmla="*/ 0 h 115"/>
                <a:gd name="T16" fmla="*/ 1 w 120"/>
                <a:gd name="T17" fmla="*/ 0 h 115"/>
                <a:gd name="T18" fmla="*/ 1 w 120"/>
                <a:gd name="T19" fmla="*/ 0 h 115"/>
                <a:gd name="T20" fmla="*/ 1 w 120"/>
                <a:gd name="T21" fmla="*/ 0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115"/>
                <a:gd name="T35" fmla="*/ 120 w 120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115">
                  <a:moveTo>
                    <a:pt x="120" y="61"/>
                  </a:moveTo>
                  <a:lnTo>
                    <a:pt x="0" y="115"/>
                  </a:lnTo>
                  <a:lnTo>
                    <a:pt x="7" y="0"/>
                  </a:lnTo>
                  <a:lnTo>
                    <a:pt x="21" y="8"/>
                  </a:lnTo>
                  <a:lnTo>
                    <a:pt x="35" y="16"/>
                  </a:lnTo>
                  <a:lnTo>
                    <a:pt x="49" y="23"/>
                  </a:lnTo>
                  <a:lnTo>
                    <a:pt x="63" y="31"/>
                  </a:lnTo>
                  <a:lnTo>
                    <a:pt x="77" y="39"/>
                  </a:lnTo>
                  <a:lnTo>
                    <a:pt x="91" y="47"/>
                  </a:lnTo>
                  <a:lnTo>
                    <a:pt x="106" y="55"/>
                  </a:lnTo>
                  <a:lnTo>
                    <a:pt x="120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36"/>
            <p:cNvSpPr>
              <a:spLocks/>
            </p:cNvSpPr>
            <p:nvPr/>
          </p:nvSpPr>
          <p:spPr bwMode="auto">
            <a:xfrm flipH="1">
              <a:off x="3031" y="3416"/>
              <a:ext cx="75" cy="66"/>
            </a:xfrm>
            <a:custGeom>
              <a:avLst/>
              <a:gdLst>
                <a:gd name="T0" fmla="*/ 1 w 150"/>
                <a:gd name="T1" fmla="*/ 0 h 133"/>
                <a:gd name="T2" fmla="*/ 1 w 150"/>
                <a:gd name="T3" fmla="*/ 1 h 133"/>
                <a:gd name="T4" fmla="*/ 0 w 150"/>
                <a:gd name="T5" fmla="*/ 0 h 133"/>
                <a:gd name="T6" fmla="*/ 1 w 150"/>
                <a:gd name="T7" fmla="*/ 0 h 133"/>
                <a:gd name="T8" fmla="*/ 1 w 150"/>
                <a:gd name="T9" fmla="*/ 0 h 133"/>
                <a:gd name="T10" fmla="*/ 1 w 150"/>
                <a:gd name="T11" fmla="*/ 0 h 133"/>
                <a:gd name="T12" fmla="*/ 1 w 150"/>
                <a:gd name="T13" fmla="*/ 0 h 133"/>
                <a:gd name="T14" fmla="*/ 1 w 150"/>
                <a:gd name="T15" fmla="*/ 0 h 133"/>
                <a:gd name="T16" fmla="*/ 1 w 150"/>
                <a:gd name="T17" fmla="*/ 0 h 133"/>
                <a:gd name="T18" fmla="*/ 1 w 150"/>
                <a:gd name="T19" fmla="*/ 0 h 133"/>
                <a:gd name="T20" fmla="*/ 1 w 150"/>
                <a:gd name="T21" fmla="*/ 0 h 1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0"/>
                <a:gd name="T34" fmla="*/ 0 h 133"/>
                <a:gd name="T35" fmla="*/ 150 w 150"/>
                <a:gd name="T36" fmla="*/ 133 h 1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0" h="133">
                  <a:moveTo>
                    <a:pt x="150" y="18"/>
                  </a:moveTo>
                  <a:lnTo>
                    <a:pt x="61" y="133"/>
                  </a:lnTo>
                  <a:lnTo>
                    <a:pt x="0" y="0"/>
                  </a:lnTo>
                  <a:lnTo>
                    <a:pt x="18" y="4"/>
                  </a:lnTo>
                  <a:lnTo>
                    <a:pt x="37" y="6"/>
                  </a:lnTo>
                  <a:lnTo>
                    <a:pt x="55" y="10"/>
                  </a:lnTo>
                  <a:lnTo>
                    <a:pt x="75" y="12"/>
                  </a:lnTo>
                  <a:lnTo>
                    <a:pt x="95" y="14"/>
                  </a:lnTo>
                  <a:lnTo>
                    <a:pt x="113" y="16"/>
                  </a:lnTo>
                  <a:lnTo>
                    <a:pt x="132" y="18"/>
                  </a:lnTo>
                  <a:lnTo>
                    <a:pt x="15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37"/>
            <p:cNvSpPr>
              <a:spLocks/>
            </p:cNvSpPr>
            <p:nvPr/>
          </p:nvSpPr>
          <p:spPr bwMode="auto">
            <a:xfrm flipH="1">
              <a:off x="2857" y="3395"/>
              <a:ext cx="62" cy="61"/>
            </a:xfrm>
            <a:custGeom>
              <a:avLst/>
              <a:gdLst>
                <a:gd name="T0" fmla="*/ 1 w 124"/>
                <a:gd name="T1" fmla="*/ 0 h 121"/>
                <a:gd name="T2" fmla="*/ 1 w 124"/>
                <a:gd name="T3" fmla="*/ 1 h 121"/>
                <a:gd name="T4" fmla="*/ 0 w 124"/>
                <a:gd name="T5" fmla="*/ 1 h 121"/>
                <a:gd name="T6" fmla="*/ 1 w 124"/>
                <a:gd name="T7" fmla="*/ 1 h 121"/>
                <a:gd name="T8" fmla="*/ 1 w 124"/>
                <a:gd name="T9" fmla="*/ 1 h 121"/>
                <a:gd name="T10" fmla="*/ 1 w 124"/>
                <a:gd name="T11" fmla="*/ 1 h 121"/>
                <a:gd name="T12" fmla="*/ 1 w 124"/>
                <a:gd name="T13" fmla="*/ 1 h 121"/>
                <a:gd name="T14" fmla="*/ 1 w 124"/>
                <a:gd name="T15" fmla="*/ 1 h 121"/>
                <a:gd name="T16" fmla="*/ 1 w 124"/>
                <a:gd name="T17" fmla="*/ 1 h 121"/>
                <a:gd name="T18" fmla="*/ 1 w 124"/>
                <a:gd name="T19" fmla="*/ 1 h 121"/>
                <a:gd name="T20" fmla="*/ 1 w 124"/>
                <a:gd name="T21" fmla="*/ 0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121"/>
                <a:gd name="T35" fmla="*/ 124 w 124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121">
                  <a:moveTo>
                    <a:pt x="124" y="0"/>
                  </a:moveTo>
                  <a:lnTo>
                    <a:pt x="106" y="121"/>
                  </a:lnTo>
                  <a:lnTo>
                    <a:pt x="0" y="41"/>
                  </a:lnTo>
                  <a:lnTo>
                    <a:pt x="15" y="37"/>
                  </a:lnTo>
                  <a:lnTo>
                    <a:pt x="31" y="33"/>
                  </a:lnTo>
                  <a:lnTo>
                    <a:pt x="47" y="30"/>
                  </a:lnTo>
                  <a:lnTo>
                    <a:pt x="63" y="24"/>
                  </a:lnTo>
                  <a:lnTo>
                    <a:pt x="79" y="18"/>
                  </a:lnTo>
                  <a:lnTo>
                    <a:pt x="95" y="12"/>
                  </a:lnTo>
                  <a:lnTo>
                    <a:pt x="108" y="6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38"/>
            <p:cNvSpPr>
              <a:spLocks/>
            </p:cNvSpPr>
            <p:nvPr/>
          </p:nvSpPr>
          <p:spPr bwMode="auto">
            <a:xfrm flipH="1">
              <a:off x="3383" y="2645"/>
              <a:ext cx="775" cy="739"/>
            </a:xfrm>
            <a:custGeom>
              <a:avLst/>
              <a:gdLst>
                <a:gd name="T0" fmla="*/ 6 w 1551"/>
                <a:gd name="T1" fmla="*/ 1 h 1476"/>
                <a:gd name="T2" fmla="*/ 7 w 1551"/>
                <a:gd name="T3" fmla="*/ 1 h 1476"/>
                <a:gd name="T4" fmla="*/ 8 w 1551"/>
                <a:gd name="T5" fmla="*/ 1 h 1476"/>
                <a:gd name="T6" fmla="*/ 9 w 1551"/>
                <a:gd name="T7" fmla="*/ 1 h 1476"/>
                <a:gd name="T8" fmla="*/ 10 w 1551"/>
                <a:gd name="T9" fmla="*/ 2 h 1476"/>
                <a:gd name="T10" fmla="*/ 10 w 1551"/>
                <a:gd name="T11" fmla="*/ 2 h 1476"/>
                <a:gd name="T12" fmla="*/ 11 w 1551"/>
                <a:gd name="T13" fmla="*/ 3 h 1476"/>
                <a:gd name="T14" fmla="*/ 11 w 1551"/>
                <a:gd name="T15" fmla="*/ 3 h 1476"/>
                <a:gd name="T16" fmla="*/ 11 w 1551"/>
                <a:gd name="T17" fmla="*/ 4 h 1476"/>
                <a:gd name="T18" fmla="*/ 11 w 1551"/>
                <a:gd name="T19" fmla="*/ 5 h 1476"/>
                <a:gd name="T20" fmla="*/ 11 w 1551"/>
                <a:gd name="T21" fmla="*/ 5 h 1476"/>
                <a:gd name="T22" fmla="*/ 11 w 1551"/>
                <a:gd name="T23" fmla="*/ 6 h 1476"/>
                <a:gd name="T24" fmla="*/ 11 w 1551"/>
                <a:gd name="T25" fmla="*/ 7 h 1476"/>
                <a:gd name="T26" fmla="*/ 11 w 1551"/>
                <a:gd name="T27" fmla="*/ 7 h 1476"/>
                <a:gd name="T28" fmla="*/ 11 w 1551"/>
                <a:gd name="T29" fmla="*/ 8 h 1476"/>
                <a:gd name="T30" fmla="*/ 11 w 1551"/>
                <a:gd name="T31" fmla="*/ 9 h 1476"/>
                <a:gd name="T32" fmla="*/ 11 w 1551"/>
                <a:gd name="T33" fmla="*/ 9 h 1476"/>
                <a:gd name="T34" fmla="*/ 11 w 1551"/>
                <a:gd name="T35" fmla="*/ 10 h 1476"/>
                <a:gd name="T36" fmla="*/ 10 w 1551"/>
                <a:gd name="T37" fmla="*/ 10 h 1476"/>
                <a:gd name="T38" fmla="*/ 10 w 1551"/>
                <a:gd name="T39" fmla="*/ 11 h 1476"/>
                <a:gd name="T40" fmla="*/ 9 w 1551"/>
                <a:gd name="T41" fmla="*/ 11 h 1476"/>
                <a:gd name="T42" fmla="*/ 8 w 1551"/>
                <a:gd name="T43" fmla="*/ 12 h 1476"/>
                <a:gd name="T44" fmla="*/ 7 w 1551"/>
                <a:gd name="T45" fmla="*/ 12 h 1476"/>
                <a:gd name="T46" fmla="*/ 6 w 1551"/>
                <a:gd name="T47" fmla="*/ 12 h 1476"/>
                <a:gd name="T48" fmla="*/ 5 w 1551"/>
                <a:gd name="T49" fmla="*/ 12 h 1476"/>
                <a:gd name="T50" fmla="*/ 4 w 1551"/>
                <a:gd name="T51" fmla="*/ 12 h 1476"/>
                <a:gd name="T52" fmla="*/ 3 w 1551"/>
                <a:gd name="T53" fmla="*/ 11 h 1476"/>
                <a:gd name="T54" fmla="*/ 2 w 1551"/>
                <a:gd name="T55" fmla="*/ 11 h 1476"/>
                <a:gd name="T56" fmla="*/ 1 w 1551"/>
                <a:gd name="T57" fmla="*/ 10 h 1476"/>
                <a:gd name="T58" fmla="*/ 0 w 1551"/>
                <a:gd name="T59" fmla="*/ 9 h 1476"/>
                <a:gd name="T60" fmla="*/ 0 w 1551"/>
                <a:gd name="T61" fmla="*/ 8 h 1476"/>
                <a:gd name="T62" fmla="*/ 0 w 1551"/>
                <a:gd name="T63" fmla="*/ 7 h 1476"/>
                <a:gd name="T64" fmla="*/ 0 w 1551"/>
                <a:gd name="T65" fmla="*/ 6 h 1476"/>
                <a:gd name="T66" fmla="*/ 0 w 1551"/>
                <a:gd name="T67" fmla="*/ 5 h 1476"/>
                <a:gd name="T68" fmla="*/ 0 w 1551"/>
                <a:gd name="T69" fmla="*/ 4 h 1476"/>
                <a:gd name="T70" fmla="*/ 1 w 1551"/>
                <a:gd name="T71" fmla="*/ 3 h 1476"/>
                <a:gd name="T72" fmla="*/ 2 w 1551"/>
                <a:gd name="T73" fmla="*/ 2 h 1476"/>
                <a:gd name="T74" fmla="*/ 3 w 1551"/>
                <a:gd name="T75" fmla="*/ 1 h 1476"/>
                <a:gd name="T76" fmla="*/ 4 w 1551"/>
                <a:gd name="T77" fmla="*/ 1 h 1476"/>
                <a:gd name="T78" fmla="*/ 5 w 1551"/>
                <a:gd name="T79" fmla="*/ 1 h 14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51"/>
                <a:gd name="T121" fmla="*/ 0 h 1476"/>
                <a:gd name="T122" fmla="*/ 1551 w 1551"/>
                <a:gd name="T123" fmla="*/ 1476 h 147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51" h="1476">
                  <a:moveTo>
                    <a:pt x="821" y="0"/>
                  </a:moveTo>
                  <a:lnTo>
                    <a:pt x="880" y="2"/>
                  </a:lnTo>
                  <a:lnTo>
                    <a:pt x="938" y="8"/>
                  </a:lnTo>
                  <a:lnTo>
                    <a:pt x="993" y="16"/>
                  </a:lnTo>
                  <a:lnTo>
                    <a:pt x="1049" y="29"/>
                  </a:lnTo>
                  <a:lnTo>
                    <a:pt x="1102" y="43"/>
                  </a:lnTo>
                  <a:lnTo>
                    <a:pt x="1155" y="63"/>
                  </a:lnTo>
                  <a:lnTo>
                    <a:pt x="1205" y="85"/>
                  </a:lnTo>
                  <a:lnTo>
                    <a:pt x="1252" y="109"/>
                  </a:lnTo>
                  <a:lnTo>
                    <a:pt x="1300" y="136"/>
                  </a:lnTo>
                  <a:lnTo>
                    <a:pt x="1343" y="168"/>
                  </a:lnTo>
                  <a:lnTo>
                    <a:pt x="1385" y="200"/>
                  </a:lnTo>
                  <a:lnTo>
                    <a:pt x="1422" y="235"/>
                  </a:lnTo>
                  <a:lnTo>
                    <a:pt x="1460" y="273"/>
                  </a:lnTo>
                  <a:lnTo>
                    <a:pt x="1494" y="312"/>
                  </a:lnTo>
                  <a:lnTo>
                    <a:pt x="1523" y="354"/>
                  </a:lnTo>
                  <a:lnTo>
                    <a:pt x="1551" y="398"/>
                  </a:lnTo>
                  <a:lnTo>
                    <a:pt x="1529" y="435"/>
                  </a:lnTo>
                  <a:lnTo>
                    <a:pt x="1511" y="477"/>
                  </a:lnTo>
                  <a:lnTo>
                    <a:pt x="1496" y="516"/>
                  </a:lnTo>
                  <a:lnTo>
                    <a:pt x="1482" y="560"/>
                  </a:lnTo>
                  <a:lnTo>
                    <a:pt x="1472" y="603"/>
                  </a:lnTo>
                  <a:lnTo>
                    <a:pt x="1464" y="647"/>
                  </a:lnTo>
                  <a:lnTo>
                    <a:pt x="1460" y="692"/>
                  </a:lnTo>
                  <a:lnTo>
                    <a:pt x="1458" y="738"/>
                  </a:lnTo>
                  <a:lnTo>
                    <a:pt x="1460" y="783"/>
                  </a:lnTo>
                  <a:lnTo>
                    <a:pt x="1464" y="829"/>
                  </a:lnTo>
                  <a:lnTo>
                    <a:pt x="1472" y="873"/>
                  </a:lnTo>
                  <a:lnTo>
                    <a:pt x="1482" y="916"/>
                  </a:lnTo>
                  <a:lnTo>
                    <a:pt x="1496" y="960"/>
                  </a:lnTo>
                  <a:lnTo>
                    <a:pt x="1511" y="1001"/>
                  </a:lnTo>
                  <a:lnTo>
                    <a:pt x="1529" y="1041"/>
                  </a:lnTo>
                  <a:lnTo>
                    <a:pt x="1551" y="1080"/>
                  </a:lnTo>
                  <a:lnTo>
                    <a:pt x="1523" y="1124"/>
                  </a:lnTo>
                  <a:lnTo>
                    <a:pt x="1494" y="1165"/>
                  </a:lnTo>
                  <a:lnTo>
                    <a:pt x="1460" y="1205"/>
                  </a:lnTo>
                  <a:lnTo>
                    <a:pt x="1422" y="1241"/>
                  </a:lnTo>
                  <a:lnTo>
                    <a:pt x="1385" y="1276"/>
                  </a:lnTo>
                  <a:lnTo>
                    <a:pt x="1343" y="1310"/>
                  </a:lnTo>
                  <a:lnTo>
                    <a:pt x="1300" y="1340"/>
                  </a:lnTo>
                  <a:lnTo>
                    <a:pt x="1252" y="1367"/>
                  </a:lnTo>
                  <a:lnTo>
                    <a:pt x="1205" y="1391"/>
                  </a:lnTo>
                  <a:lnTo>
                    <a:pt x="1155" y="1413"/>
                  </a:lnTo>
                  <a:lnTo>
                    <a:pt x="1102" y="1433"/>
                  </a:lnTo>
                  <a:lnTo>
                    <a:pt x="1049" y="1446"/>
                  </a:lnTo>
                  <a:lnTo>
                    <a:pt x="993" y="1460"/>
                  </a:lnTo>
                  <a:lnTo>
                    <a:pt x="938" y="1468"/>
                  </a:lnTo>
                  <a:lnTo>
                    <a:pt x="880" y="1474"/>
                  </a:lnTo>
                  <a:lnTo>
                    <a:pt x="821" y="1476"/>
                  </a:lnTo>
                  <a:lnTo>
                    <a:pt x="738" y="1472"/>
                  </a:lnTo>
                  <a:lnTo>
                    <a:pt x="655" y="1460"/>
                  </a:lnTo>
                  <a:lnTo>
                    <a:pt x="578" y="1442"/>
                  </a:lnTo>
                  <a:lnTo>
                    <a:pt x="503" y="1419"/>
                  </a:lnTo>
                  <a:lnTo>
                    <a:pt x="430" y="1387"/>
                  </a:lnTo>
                  <a:lnTo>
                    <a:pt x="362" y="1349"/>
                  </a:lnTo>
                  <a:lnTo>
                    <a:pt x="299" y="1308"/>
                  </a:lnTo>
                  <a:lnTo>
                    <a:pt x="242" y="1260"/>
                  </a:lnTo>
                  <a:lnTo>
                    <a:pt x="188" y="1207"/>
                  </a:lnTo>
                  <a:lnTo>
                    <a:pt x="141" y="1152"/>
                  </a:lnTo>
                  <a:lnTo>
                    <a:pt x="99" y="1090"/>
                  </a:lnTo>
                  <a:lnTo>
                    <a:pt x="66" y="1025"/>
                  </a:lnTo>
                  <a:lnTo>
                    <a:pt x="38" y="958"/>
                  </a:lnTo>
                  <a:lnTo>
                    <a:pt x="16" y="886"/>
                  </a:lnTo>
                  <a:lnTo>
                    <a:pt x="4" y="813"/>
                  </a:lnTo>
                  <a:lnTo>
                    <a:pt x="0" y="738"/>
                  </a:lnTo>
                  <a:lnTo>
                    <a:pt x="4" y="663"/>
                  </a:lnTo>
                  <a:lnTo>
                    <a:pt x="16" y="590"/>
                  </a:lnTo>
                  <a:lnTo>
                    <a:pt x="38" y="518"/>
                  </a:lnTo>
                  <a:lnTo>
                    <a:pt x="66" y="451"/>
                  </a:lnTo>
                  <a:lnTo>
                    <a:pt x="99" y="386"/>
                  </a:lnTo>
                  <a:lnTo>
                    <a:pt x="141" y="324"/>
                  </a:lnTo>
                  <a:lnTo>
                    <a:pt x="188" y="269"/>
                  </a:lnTo>
                  <a:lnTo>
                    <a:pt x="242" y="215"/>
                  </a:lnTo>
                  <a:lnTo>
                    <a:pt x="299" y="168"/>
                  </a:lnTo>
                  <a:lnTo>
                    <a:pt x="362" y="126"/>
                  </a:lnTo>
                  <a:lnTo>
                    <a:pt x="430" y="89"/>
                  </a:lnTo>
                  <a:lnTo>
                    <a:pt x="503" y="57"/>
                  </a:lnTo>
                  <a:lnTo>
                    <a:pt x="578" y="33"/>
                  </a:lnTo>
                  <a:lnTo>
                    <a:pt x="655" y="16"/>
                  </a:lnTo>
                  <a:lnTo>
                    <a:pt x="738" y="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39"/>
            <p:cNvSpPr>
              <a:spLocks/>
            </p:cNvSpPr>
            <p:nvPr/>
          </p:nvSpPr>
          <p:spPr bwMode="auto">
            <a:xfrm flipH="1">
              <a:off x="3005" y="279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1"/>
                <a:gd name="T32" fmla="*/ 1 w 1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1426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40"/>
            <p:cNvSpPr>
              <a:spLocks/>
            </p:cNvSpPr>
            <p:nvPr/>
          </p:nvSpPr>
          <p:spPr bwMode="auto">
            <a:xfrm flipH="1">
              <a:off x="2716" y="2793"/>
              <a:ext cx="541" cy="458"/>
            </a:xfrm>
            <a:custGeom>
              <a:avLst/>
              <a:gdLst>
                <a:gd name="T0" fmla="*/ 8 w 1082"/>
                <a:gd name="T1" fmla="*/ 5 h 916"/>
                <a:gd name="T2" fmla="*/ 8 w 1082"/>
                <a:gd name="T3" fmla="*/ 5 h 916"/>
                <a:gd name="T4" fmla="*/ 7 w 1082"/>
                <a:gd name="T5" fmla="*/ 4 h 916"/>
                <a:gd name="T6" fmla="*/ 7 w 1082"/>
                <a:gd name="T7" fmla="*/ 4 h 916"/>
                <a:gd name="T8" fmla="*/ 7 w 1082"/>
                <a:gd name="T9" fmla="*/ 3 h 916"/>
                <a:gd name="T10" fmla="*/ 7 w 1082"/>
                <a:gd name="T11" fmla="*/ 3 h 916"/>
                <a:gd name="T12" fmla="*/ 7 w 1082"/>
                <a:gd name="T13" fmla="*/ 2 h 916"/>
                <a:gd name="T14" fmla="*/ 6 w 1082"/>
                <a:gd name="T15" fmla="*/ 2 h 916"/>
                <a:gd name="T16" fmla="*/ 6 w 1082"/>
                <a:gd name="T17" fmla="*/ 2 h 916"/>
                <a:gd name="T18" fmla="*/ 6 w 1082"/>
                <a:gd name="T19" fmla="*/ 2 h 916"/>
                <a:gd name="T20" fmla="*/ 5 w 1082"/>
                <a:gd name="T21" fmla="*/ 1 h 916"/>
                <a:gd name="T22" fmla="*/ 5 w 1082"/>
                <a:gd name="T23" fmla="*/ 1 h 916"/>
                <a:gd name="T24" fmla="*/ 5 w 1082"/>
                <a:gd name="T25" fmla="*/ 1 h 916"/>
                <a:gd name="T26" fmla="*/ 5 w 1082"/>
                <a:gd name="T27" fmla="*/ 1 h 916"/>
                <a:gd name="T28" fmla="*/ 4 w 1082"/>
                <a:gd name="T29" fmla="*/ 1 h 916"/>
                <a:gd name="T30" fmla="*/ 4 w 1082"/>
                <a:gd name="T31" fmla="*/ 1 h 916"/>
                <a:gd name="T32" fmla="*/ 4 w 1082"/>
                <a:gd name="T33" fmla="*/ 1 h 916"/>
                <a:gd name="T34" fmla="*/ 3 w 1082"/>
                <a:gd name="T35" fmla="*/ 1 h 916"/>
                <a:gd name="T36" fmla="*/ 3 w 1082"/>
                <a:gd name="T37" fmla="*/ 1 h 916"/>
                <a:gd name="T38" fmla="*/ 3 w 1082"/>
                <a:gd name="T39" fmla="*/ 1 h 916"/>
                <a:gd name="T40" fmla="*/ 2 w 1082"/>
                <a:gd name="T41" fmla="*/ 1 h 916"/>
                <a:gd name="T42" fmla="*/ 2 w 1082"/>
                <a:gd name="T43" fmla="*/ 1 h 916"/>
                <a:gd name="T44" fmla="*/ 2 w 1082"/>
                <a:gd name="T45" fmla="*/ 0 h 916"/>
                <a:gd name="T46" fmla="*/ 2 w 1082"/>
                <a:gd name="T47" fmla="*/ 1 h 916"/>
                <a:gd name="T48" fmla="*/ 1 w 1082"/>
                <a:gd name="T49" fmla="*/ 1 h 916"/>
                <a:gd name="T50" fmla="*/ 1 w 1082"/>
                <a:gd name="T51" fmla="*/ 1 h 916"/>
                <a:gd name="T52" fmla="*/ 1 w 1082"/>
                <a:gd name="T53" fmla="*/ 2 h 916"/>
                <a:gd name="T54" fmla="*/ 1 w 1082"/>
                <a:gd name="T55" fmla="*/ 2 h 916"/>
                <a:gd name="T56" fmla="*/ 1 w 1082"/>
                <a:gd name="T57" fmla="*/ 2 h 916"/>
                <a:gd name="T58" fmla="*/ 1 w 1082"/>
                <a:gd name="T59" fmla="*/ 3 h 916"/>
                <a:gd name="T60" fmla="*/ 1 w 1082"/>
                <a:gd name="T61" fmla="*/ 3 h 916"/>
                <a:gd name="T62" fmla="*/ 1 w 1082"/>
                <a:gd name="T63" fmla="*/ 4 h 916"/>
                <a:gd name="T64" fmla="*/ 1 w 1082"/>
                <a:gd name="T65" fmla="*/ 5 h 916"/>
                <a:gd name="T66" fmla="*/ 1 w 1082"/>
                <a:gd name="T67" fmla="*/ 5 h 916"/>
                <a:gd name="T68" fmla="*/ 1 w 1082"/>
                <a:gd name="T69" fmla="*/ 6 h 916"/>
                <a:gd name="T70" fmla="*/ 1 w 1082"/>
                <a:gd name="T71" fmla="*/ 6 h 916"/>
                <a:gd name="T72" fmla="*/ 1 w 1082"/>
                <a:gd name="T73" fmla="*/ 6 h 916"/>
                <a:gd name="T74" fmla="*/ 1 w 1082"/>
                <a:gd name="T75" fmla="*/ 6 h 916"/>
                <a:gd name="T76" fmla="*/ 1 w 1082"/>
                <a:gd name="T77" fmla="*/ 6 h 916"/>
                <a:gd name="T78" fmla="*/ 2 w 1082"/>
                <a:gd name="T79" fmla="*/ 7 h 916"/>
                <a:gd name="T80" fmla="*/ 2 w 1082"/>
                <a:gd name="T81" fmla="*/ 7 h 916"/>
                <a:gd name="T82" fmla="*/ 3 w 1082"/>
                <a:gd name="T83" fmla="*/ 7 h 916"/>
                <a:gd name="T84" fmla="*/ 3 w 1082"/>
                <a:gd name="T85" fmla="*/ 7 h 916"/>
                <a:gd name="T86" fmla="*/ 3 w 1082"/>
                <a:gd name="T87" fmla="*/ 7 h 916"/>
                <a:gd name="T88" fmla="*/ 4 w 1082"/>
                <a:gd name="T89" fmla="*/ 7 h 916"/>
                <a:gd name="T90" fmla="*/ 4 w 1082"/>
                <a:gd name="T91" fmla="*/ 7 h 916"/>
                <a:gd name="T92" fmla="*/ 4 w 1082"/>
                <a:gd name="T93" fmla="*/ 7 h 916"/>
                <a:gd name="T94" fmla="*/ 5 w 1082"/>
                <a:gd name="T95" fmla="*/ 7 h 916"/>
                <a:gd name="T96" fmla="*/ 5 w 1082"/>
                <a:gd name="T97" fmla="*/ 7 h 916"/>
                <a:gd name="T98" fmla="*/ 6 w 1082"/>
                <a:gd name="T99" fmla="*/ 7 h 916"/>
                <a:gd name="T100" fmla="*/ 6 w 1082"/>
                <a:gd name="T101" fmla="*/ 7 h 916"/>
                <a:gd name="T102" fmla="*/ 6 w 1082"/>
                <a:gd name="T103" fmla="*/ 7 h 916"/>
                <a:gd name="T104" fmla="*/ 6 w 1082"/>
                <a:gd name="T105" fmla="*/ 7 h 916"/>
                <a:gd name="T106" fmla="*/ 6 w 1082"/>
                <a:gd name="T107" fmla="*/ 7 h 916"/>
                <a:gd name="T108" fmla="*/ 7 w 1082"/>
                <a:gd name="T109" fmla="*/ 7 h 916"/>
                <a:gd name="T110" fmla="*/ 7 w 1082"/>
                <a:gd name="T111" fmla="*/ 7 h 916"/>
                <a:gd name="T112" fmla="*/ 7 w 1082"/>
                <a:gd name="T113" fmla="*/ 7 h 916"/>
                <a:gd name="T114" fmla="*/ 7 w 1082"/>
                <a:gd name="T115" fmla="*/ 7 h 916"/>
                <a:gd name="T116" fmla="*/ 8 w 1082"/>
                <a:gd name="T117" fmla="*/ 7 h 916"/>
                <a:gd name="T118" fmla="*/ 8 w 1082"/>
                <a:gd name="T119" fmla="*/ 6 h 916"/>
                <a:gd name="T120" fmla="*/ 8 w 1082"/>
                <a:gd name="T121" fmla="*/ 6 h 9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82"/>
                <a:gd name="T184" fmla="*/ 0 h 916"/>
                <a:gd name="T185" fmla="*/ 1082 w 1082"/>
                <a:gd name="T186" fmla="*/ 916 h 9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82" h="916">
                  <a:moveTo>
                    <a:pt x="1080" y="619"/>
                  </a:moveTo>
                  <a:lnTo>
                    <a:pt x="1076" y="605"/>
                  </a:lnTo>
                  <a:lnTo>
                    <a:pt x="1072" y="591"/>
                  </a:lnTo>
                  <a:lnTo>
                    <a:pt x="1066" y="579"/>
                  </a:lnTo>
                  <a:lnTo>
                    <a:pt x="1058" y="568"/>
                  </a:lnTo>
                  <a:lnTo>
                    <a:pt x="1048" y="556"/>
                  </a:lnTo>
                  <a:lnTo>
                    <a:pt x="1037" y="544"/>
                  </a:lnTo>
                  <a:lnTo>
                    <a:pt x="1023" y="532"/>
                  </a:lnTo>
                  <a:lnTo>
                    <a:pt x="1009" y="522"/>
                  </a:lnTo>
                  <a:lnTo>
                    <a:pt x="1009" y="498"/>
                  </a:lnTo>
                  <a:lnTo>
                    <a:pt x="1003" y="475"/>
                  </a:lnTo>
                  <a:lnTo>
                    <a:pt x="991" y="451"/>
                  </a:lnTo>
                  <a:lnTo>
                    <a:pt x="973" y="429"/>
                  </a:lnTo>
                  <a:lnTo>
                    <a:pt x="973" y="421"/>
                  </a:lnTo>
                  <a:lnTo>
                    <a:pt x="973" y="415"/>
                  </a:lnTo>
                  <a:lnTo>
                    <a:pt x="973" y="409"/>
                  </a:lnTo>
                  <a:lnTo>
                    <a:pt x="971" y="403"/>
                  </a:lnTo>
                  <a:lnTo>
                    <a:pt x="963" y="382"/>
                  </a:lnTo>
                  <a:lnTo>
                    <a:pt x="950" y="364"/>
                  </a:lnTo>
                  <a:lnTo>
                    <a:pt x="934" y="348"/>
                  </a:lnTo>
                  <a:lnTo>
                    <a:pt x="918" y="336"/>
                  </a:lnTo>
                  <a:lnTo>
                    <a:pt x="918" y="320"/>
                  </a:lnTo>
                  <a:lnTo>
                    <a:pt x="918" y="302"/>
                  </a:lnTo>
                  <a:lnTo>
                    <a:pt x="914" y="285"/>
                  </a:lnTo>
                  <a:lnTo>
                    <a:pt x="908" y="265"/>
                  </a:lnTo>
                  <a:lnTo>
                    <a:pt x="902" y="253"/>
                  </a:lnTo>
                  <a:lnTo>
                    <a:pt x="896" y="243"/>
                  </a:lnTo>
                  <a:lnTo>
                    <a:pt x="888" y="233"/>
                  </a:lnTo>
                  <a:lnTo>
                    <a:pt x="878" y="223"/>
                  </a:lnTo>
                  <a:lnTo>
                    <a:pt x="868" y="215"/>
                  </a:lnTo>
                  <a:lnTo>
                    <a:pt x="857" y="209"/>
                  </a:lnTo>
                  <a:lnTo>
                    <a:pt x="845" y="202"/>
                  </a:lnTo>
                  <a:lnTo>
                    <a:pt x="831" y="196"/>
                  </a:lnTo>
                  <a:lnTo>
                    <a:pt x="827" y="184"/>
                  </a:lnTo>
                  <a:lnTo>
                    <a:pt x="821" y="170"/>
                  </a:lnTo>
                  <a:lnTo>
                    <a:pt x="813" y="158"/>
                  </a:lnTo>
                  <a:lnTo>
                    <a:pt x="803" y="146"/>
                  </a:lnTo>
                  <a:lnTo>
                    <a:pt x="799" y="142"/>
                  </a:lnTo>
                  <a:lnTo>
                    <a:pt x="793" y="138"/>
                  </a:lnTo>
                  <a:lnTo>
                    <a:pt x="787" y="132"/>
                  </a:lnTo>
                  <a:lnTo>
                    <a:pt x="779" y="128"/>
                  </a:lnTo>
                  <a:lnTo>
                    <a:pt x="772" y="124"/>
                  </a:lnTo>
                  <a:lnTo>
                    <a:pt x="762" y="122"/>
                  </a:lnTo>
                  <a:lnTo>
                    <a:pt x="752" y="118"/>
                  </a:lnTo>
                  <a:lnTo>
                    <a:pt x="742" y="116"/>
                  </a:lnTo>
                  <a:lnTo>
                    <a:pt x="738" y="110"/>
                  </a:lnTo>
                  <a:lnTo>
                    <a:pt x="732" y="103"/>
                  </a:lnTo>
                  <a:lnTo>
                    <a:pt x="726" y="95"/>
                  </a:lnTo>
                  <a:lnTo>
                    <a:pt x="718" y="87"/>
                  </a:lnTo>
                  <a:lnTo>
                    <a:pt x="712" y="81"/>
                  </a:lnTo>
                  <a:lnTo>
                    <a:pt x="702" y="73"/>
                  </a:lnTo>
                  <a:lnTo>
                    <a:pt x="692" y="69"/>
                  </a:lnTo>
                  <a:lnTo>
                    <a:pt x="683" y="63"/>
                  </a:lnTo>
                  <a:lnTo>
                    <a:pt x="673" y="61"/>
                  </a:lnTo>
                  <a:lnTo>
                    <a:pt x="665" y="59"/>
                  </a:lnTo>
                  <a:lnTo>
                    <a:pt x="655" y="57"/>
                  </a:lnTo>
                  <a:lnTo>
                    <a:pt x="645" y="57"/>
                  </a:lnTo>
                  <a:lnTo>
                    <a:pt x="635" y="57"/>
                  </a:lnTo>
                  <a:lnTo>
                    <a:pt x="623" y="57"/>
                  </a:lnTo>
                  <a:lnTo>
                    <a:pt x="613" y="59"/>
                  </a:lnTo>
                  <a:lnTo>
                    <a:pt x="603" y="63"/>
                  </a:lnTo>
                  <a:lnTo>
                    <a:pt x="594" y="51"/>
                  </a:lnTo>
                  <a:lnTo>
                    <a:pt x="582" y="41"/>
                  </a:lnTo>
                  <a:lnTo>
                    <a:pt x="570" y="33"/>
                  </a:lnTo>
                  <a:lnTo>
                    <a:pt x="558" y="25"/>
                  </a:lnTo>
                  <a:lnTo>
                    <a:pt x="544" y="19"/>
                  </a:lnTo>
                  <a:lnTo>
                    <a:pt x="532" y="14"/>
                  </a:lnTo>
                  <a:lnTo>
                    <a:pt x="516" y="10"/>
                  </a:lnTo>
                  <a:lnTo>
                    <a:pt x="503" y="8"/>
                  </a:lnTo>
                  <a:lnTo>
                    <a:pt x="499" y="8"/>
                  </a:lnTo>
                  <a:lnTo>
                    <a:pt x="493" y="8"/>
                  </a:lnTo>
                  <a:lnTo>
                    <a:pt x="487" y="8"/>
                  </a:lnTo>
                  <a:lnTo>
                    <a:pt x="479" y="8"/>
                  </a:lnTo>
                  <a:lnTo>
                    <a:pt x="471" y="10"/>
                  </a:lnTo>
                  <a:lnTo>
                    <a:pt x="461" y="12"/>
                  </a:lnTo>
                  <a:lnTo>
                    <a:pt x="451" y="14"/>
                  </a:lnTo>
                  <a:lnTo>
                    <a:pt x="441" y="17"/>
                  </a:lnTo>
                  <a:lnTo>
                    <a:pt x="427" y="12"/>
                  </a:lnTo>
                  <a:lnTo>
                    <a:pt x="414" y="8"/>
                  </a:lnTo>
                  <a:lnTo>
                    <a:pt x="398" y="6"/>
                  </a:lnTo>
                  <a:lnTo>
                    <a:pt x="384" y="8"/>
                  </a:lnTo>
                  <a:lnTo>
                    <a:pt x="380" y="8"/>
                  </a:lnTo>
                  <a:lnTo>
                    <a:pt x="376" y="10"/>
                  </a:lnTo>
                  <a:lnTo>
                    <a:pt x="370" y="12"/>
                  </a:lnTo>
                  <a:lnTo>
                    <a:pt x="366" y="14"/>
                  </a:lnTo>
                  <a:lnTo>
                    <a:pt x="358" y="10"/>
                  </a:lnTo>
                  <a:lnTo>
                    <a:pt x="352" y="8"/>
                  </a:lnTo>
                  <a:lnTo>
                    <a:pt x="344" y="4"/>
                  </a:lnTo>
                  <a:lnTo>
                    <a:pt x="334" y="2"/>
                  </a:lnTo>
                  <a:lnTo>
                    <a:pt x="327" y="0"/>
                  </a:lnTo>
                  <a:lnTo>
                    <a:pt x="317" y="0"/>
                  </a:lnTo>
                  <a:lnTo>
                    <a:pt x="307" y="0"/>
                  </a:lnTo>
                  <a:lnTo>
                    <a:pt x="297" y="2"/>
                  </a:lnTo>
                  <a:lnTo>
                    <a:pt x="287" y="4"/>
                  </a:lnTo>
                  <a:lnTo>
                    <a:pt x="275" y="8"/>
                  </a:lnTo>
                  <a:lnTo>
                    <a:pt x="265" y="14"/>
                  </a:lnTo>
                  <a:lnTo>
                    <a:pt x="257" y="19"/>
                  </a:lnTo>
                  <a:lnTo>
                    <a:pt x="247" y="27"/>
                  </a:lnTo>
                  <a:lnTo>
                    <a:pt x="239" y="35"/>
                  </a:lnTo>
                  <a:lnTo>
                    <a:pt x="232" y="45"/>
                  </a:lnTo>
                  <a:lnTo>
                    <a:pt x="224" y="55"/>
                  </a:lnTo>
                  <a:lnTo>
                    <a:pt x="212" y="59"/>
                  </a:lnTo>
                  <a:lnTo>
                    <a:pt x="198" y="63"/>
                  </a:lnTo>
                  <a:lnTo>
                    <a:pt x="184" y="69"/>
                  </a:lnTo>
                  <a:lnTo>
                    <a:pt x="172" y="79"/>
                  </a:lnTo>
                  <a:lnTo>
                    <a:pt x="156" y="97"/>
                  </a:lnTo>
                  <a:lnTo>
                    <a:pt x="145" y="120"/>
                  </a:lnTo>
                  <a:lnTo>
                    <a:pt x="137" y="146"/>
                  </a:lnTo>
                  <a:lnTo>
                    <a:pt x="133" y="176"/>
                  </a:lnTo>
                  <a:lnTo>
                    <a:pt x="131" y="178"/>
                  </a:lnTo>
                  <a:lnTo>
                    <a:pt x="127" y="182"/>
                  </a:lnTo>
                  <a:lnTo>
                    <a:pt x="125" y="184"/>
                  </a:lnTo>
                  <a:lnTo>
                    <a:pt x="121" y="188"/>
                  </a:lnTo>
                  <a:lnTo>
                    <a:pt x="111" y="198"/>
                  </a:lnTo>
                  <a:lnTo>
                    <a:pt x="101" y="211"/>
                  </a:lnTo>
                  <a:lnTo>
                    <a:pt x="91" y="225"/>
                  </a:lnTo>
                  <a:lnTo>
                    <a:pt x="81" y="243"/>
                  </a:lnTo>
                  <a:lnTo>
                    <a:pt x="73" y="261"/>
                  </a:lnTo>
                  <a:lnTo>
                    <a:pt x="69" y="281"/>
                  </a:lnTo>
                  <a:lnTo>
                    <a:pt x="65" y="300"/>
                  </a:lnTo>
                  <a:lnTo>
                    <a:pt x="67" y="322"/>
                  </a:lnTo>
                  <a:lnTo>
                    <a:pt x="58" y="330"/>
                  </a:lnTo>
                  <a:lnTo>
                    <a:pt x="48" y="338"/>
                  </a:lnTo>
                  <a:lnTo>
                    <a:pt x="40" y="348"/>
                  </a:lnTo>
                  <a:lnTo>
                    <a:pt x="32" y="358"/>
                  </a:lnTo>
                  <a:lnTo>
                    <a:pt x="22" y="380"/>
                  </a:lnTo>
                  <a:lnTo>
                    <a:pt x="14" y="405"/>
                  </a:lnTo>
                  <a:lnTo>
                    <a:pt x="14" y="439"/>
                  </a:lnTo>
                  <a:lnTo>
                    <a:pt x="24" y="481"/>
                  </a:lnTo>
                  <a:lnTo>
                    <a:pt x="16" y="490"/>
                  </a:lnTo>
                  <a:lnTo>
                    <a:pt x="10" y="502"/>
                  </a:lnTo>
                  <a:lnTo>
                    <a:pt x="4" y="514"/>
                  </a:lnTo>
                  <a:lnTo>
                    <a:pt x="0" y="528"/>
                  </a:lnTo>
                  <a:lnTo>
                    <a:pt x="0" y="554"/>
                  </a:lnTo>
                  <a:lnTo>
                    <a:pt x="6" y="579"/>
                  </a:lnTo>
                  <a:lnTo>
                    <a:pt x="18" y="605"/>
                  </a:lnTo>
                  <a:lnTo>
                    <a:pt x="38" y="633"/>
                  </a:lnTo>
                  <a:lnTo>
                    <a:pt x="40" y="637"/>
                  </a:lnTo>
                  <a:lnTo>
                    <a:pt x="42" y="641"/>
                  </a:lnTo>
                  <a:lnTo>
                    <a:pt x="44" y="643"/>
                  </a:lnTo>
                  <a:lnTo>
                    <a:pt x="46" y="647"/>
                  </a:lnTo>
                  <a:lnTo>
                    <a:pt x="50" y="657"/>
                  </a:lnTo>
                  <a:lnTo>
                    <a:pt x="54" y="667"/>
                  </a:lnTo>
                  <a:lnTo>
                    <a:pt x="58" y="678"/>
                  </a:lnTo>
                  <a:lnTo>
                    <a:pt x="63" y="688"/>
                  </a:lnTo>
                  <a:lnTo>
                    <a:pt x="71" y="700"/>
                  </a:lnTo>
                  <a:lnTo>
                    <a:pt x="81" y="710"/>
                  </a:lnTo>
                  <a:lnTo>
                    <a:pt x="91" y="722"/>
                  </a:lnTo>
                  <a:lnTo>
                    <a:pt x="105" y="730"/>
                  </a:lnTo>
                  <a:lnTo>
                    <a:pt x="115" y="736"/>
                  </a:lnTo>
                  <a:lnTo>
                    <a:pt x="127" y="740"/>
                  </a:lnTo>
                  <a:lnTo>
                    <a:pt x="139" y="742"/>
                  </a:lnTo>
                  <a:lnTo>
                    <a:pt x="150" y="744"/>
                  </a:lnTo>
                  <a:lnTo>
                    <a:pt x="162" y="746"/>
                  </a:lnTo>
                  <a:lnTo>
                    <a:pt x="174" y="746"/>
                  </a:lnTo>
                  <a:lnTo>
                    <a:pt x="188" y="744"/>
                  </a:lnTo>
                  <a:lnTo>
                    <a:pt x="202" y="742"/>
                  </a:lnTo>
                  <a:lnTo>
                    <a:pt x="220" y="766"/>
                  </a:lnTo>
                  <a:lnTo>
                    <a:pt x="241" y="783"/>
                  </a:lnTo>
                  <a:lnTo>
                    <a:pt x="263" y="797"/>
                  </a:lnTo>
                  <a:lnTo>
                    <a:pt x="285" y="807"/>
                  </a:lnTo>
                  <a:lnTo>
                    <a:pt x="309" y="813"/>
                  </a:lnTo>
                  <a:lnTo>
                    <a:pt x="332" y="815"/>
                  </a:lnTo>
                  <a:lnTo>
                    <a:pt x="356" y="815"/>
                  </a:lnTo>
                  <a:lnTo>
                    <a:pt x="378" y="811"/>
                  </a:lnTo>
                  <a:lnTo>
                    <a:pt x="390" y="821"/>
                  </a:lnTo>
                  <a:lnTo>
                    <a:pt x="404" y="829"/>
                  </a:lnTo>
                  <a:lnTo>
                    <a:pt x="416" y="835"/>
                  </a:lnTo>
                  <a:lnTo>
                    <a:pt x="427" y="839"/>
                  </a:lnTo>
                  <a:lnTo>
                    <a:pt x="437" y="843"/>
                  </a:lnTo>
                  <a:lnTo>
                    <a:pt x="445" y="845"/>
                  </a:lnTo>
                  <a:lnTo>
                    <a:pt x="451" y="845"/>
                  </a:lnTo>
                  <a:lnTo>
                    <a:pt x="453" y="845"/>
                  </a:lnTo>
                  <a:lnTo>
                    <a:pt x="463" y="845"/>
                  </a:lnTo>
                  <a:lnTo>
                    <a:pt x="473" y="843"/>
                  </a:lnTo>
                  <a:lnTo>
                    <a:pt x="483" y="843"/>
                  </a:lnTo>
                  <a:lnTo>
                    <a:pt x="493" y="841"/>
                  </a:lnTo>
                  <a:lnTo>
                    <a:pt x="503" y="839"/>
                  </a:lnTo>
                  <a:lnTo>
                    <a:pt x="510" y="837"/>
                  </a:lnTo>
                  <a:lnTo>
                    <a:pt x="518" y="833"/>
                  </a:lnTo>
                  <a:lnTo>
                    <a:pt x="526" y="831"/>
                  </a:lnTo>
                  <a:lnTo>
                    <a:pt x="538" y="843"/>
                  </a:lnTo>
                  <a:lnTo>
                    <a:pt x="552" y="853"/>
                  </a:lnTo>
                  <a:lnTo>
                    <a:pt x="566" y="860"/>
                  </a:lnTo>
                  <a:lnTo>
                    <a:pt x="582" y="866"/>
                  </a:lnTo>
                  <a:lnTo>
                    <a:pt x="594" y="868"/>
                  </a:lnTo>
                  <a:lnTo>
                    <a:pt x="605" y="870"/>
                  </a:lnTo>
                  <a:lnTo>
                    <a:pt x="617" y="870"/>
                  </a:lnTo>
                  <a:lnTo>
                    <a:pt x="627" y="870"/>
                  </a:lnTo>
                  <a:lnTo>
                    <a:pt x="639" y="880"/>
                  </a:lnTo>
                  <a:lnTo>
                    <a:pt x="651" y="888"/>
                  </a:lnTo>
                  <a:lnTo>
                    <a:pt x="659" y="894"/>
                  </a:lnTo>
                  <a:lnTo>
                    <a:pt x="667" y="896"/>
                  </a:lnTo>
                  <a:lnTo>
                    <a:pt x="685" y="904"/>
                  </a:lnTo>
                  <a:lnTo>
                    <a:pt x="700" y="908"/>
                  </a:lnTo>
                  <a:lnTo>
                    <a:pt x="714" y="910"/>
                  </a:lnTo>
                  <a:lnTo>
                    <a:pt x="728" y="910"/>
                  </a:lnTo>
                  <a:lnTo>
                    <a:pt x="740" y="908"/>
                  </a:lnTo>
                  <a:lnTo>
                    <a:pt x="752" y="906"/>
                  </a:lnTo>
                  <a:lnTo>
                    <a:pt x="762" y="902"/>
                  </a:lnTo>
                  <a:lnTo>
                    <a:pt x="770" y="898"/>
                  </a:lnTo>
                  <a:lnTo>
                    <a:pt x="774" y="894"/>
                  </a:lnTo>
                  <a:lnTo>
                    <a:pt x="777" y="892"/>
                  </a:lnTo>
                  <a:lnTo>
                    <a:pt x="781" y="888"/>
                  </a:lnTo>
                  <a:lnTo>
                    <a:pt x="785" y="886"/>
                  </a:lnTo>
                  <a:lnTo>
                    <a:pt x="791" y="892"/>
                  </a:lnTo>
                  <a:lnTo>
                    <a:pt x="799" y="898"/>
                  </a:lnTo>
                  <a:lnTo>
                    <a:pt x="807" y="902"/>
                  </a:lnTo>
                  <a:lnTo>
                    <a:pt x="815" y="906"/>
                  </a:lnTo>
                  <a:lnTo>
                    <a:pt x="823" y="910"/>
                  </a:lnTo>
                  <a:lnTo>
                    <a:pt x="831" y="912"/>
                  </a:lnTo>
                  <a:lnTo>
                    <a:pt x="839" y="914"/>
                  </a:lnTo>
                  <a:lnTo>
                    <a:pt x="847" y="916"/>
                  </a:lnTo>
                  <a:lnTo>
                    <a:pt x="855" y="916"/>
                  </a:lnTo>
                  <a:lnTo>
                    <a:pt x="865" y="914"/>
                  </a:lnTo>
                  <a:lnTo>
                    <a:pt x="872" y="912"/>
                  </a:lnTo>
                  <a:lnTo>
                    <a:pt x="882" y="910"/>
                  </a:lnTo>
                  <a:lnTo>
                    <a:pt x="890" y="906"/>
                  </a:lnTo>
                  <a:lnTo>
                    <a:pt x="898" y="902"/>
                  </a:lnTo>
                  <a:lnTo>
                    <a:pt x="904" y="896"/>
                  </a:lnTo>
                  <a:lnTo>
                    <a:pt x="912" y="890"/>
                  </a:lnTo>
                  <a:lnTo>
                    <a:pt x="924" y="890"/>
                  </a:lnTo>
                  <a:lnTo>
                    <a:pt x="936" y="888"/>
                  </a:lnTo>
                  <a:lnTo>
                    <a:pt x="946" y="884"/>
                  </a:lnTo>
                  <a:lnTo>
                    <a:pt x="955" y="880"/>
                  </a:lnTo>
                  <a:lnTo>
                    <a:pt x="963" y="876"/>
                  </a:lnTo>
                  <a:lnTo>
                    <a:pt x="971" y="872"/>
                  </a:lnTo>
                  <a:lnTo>
                    <a:pt x="977" y="866"/>
                  </a:lnTo>
                  <a:lnTo>
                    <a:pt x="981" y="860"/>
                  </a:lnTo>
                  <a:lnTo>
                    <a:pt x="987" y="855"/>
                  </a:lnTo>
                  <a:lnTo>
                    <a:pt x="991" y="847"/>
                  </a:lnTo>
                  <a:lnTo>
                    <a:pt x="995" y="837"/>
                  </a:lnTo>
                  <a:lnTo>
                    <a:pt x="997" y="829"/>
                  </a:lnTo>
                  <a:lnTo>
                    <a:pt x="1011" y="825"/>
                  </a:lnTo>
                  <a:lnTo>
                    <a:pt x="1023" y="819"/>
                  </a:lnTo>
                  <a:lnTo>
                    <a:pt x="1033" y="813"/>
                  </a:lnTo>
                  <a:lnTo>
                    <a:pt x="1043" y="805"/>
                  </a:lnTo>
                  <a:lnTo>
                    <a:pt x="1054" y="785"/>
                  </a:lnTo>
                  <a:lnTo>
                    <a:pt x="1062" y="764"/>
                  </a:lnTo>
                  <a:lnTo>
                    <a:pt x="1066" y="738"/>
                  </a:lnTo>
                  <a:lnTo>
                    <a:pt x="1062" y="708"/>
                  </a:lnTo>
                  <a:lnTo>
                    <a:pt x="1070" y="690"/>
                  </a:lnTo>
                  <a:lnTo>
                    <a:pt x="1078" y="671"/>
                  </a:lnTo>
                  <a:lnTo>
                    <a:pt x="1082" y="647"/>
                  </a:lnTo>
                  <a:lnTo>
                    <a:pt x="1080" y="619"/>
                  </a:lnTo>
                  <a:close/>
                </a:path>
              </a:pathLst>
            </a:custGeom>
            <a:solidFill>
              <a:srgbClr val="00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41"/>
            <p:cNvSpPr>
              <a:spLocks/>
            </p:cNvSpPr>
            <p:nvPr/>
          </p:nvSpPr>
          <p:spPr bwMode="auto">
            <a:xfrm flipH="1">
              <a:off x="3005" y="2797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26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42"/>
            <p:cNvSpPr>
              <a:spLocks/>
            </p:cNvSpPr>
            <p:nvPr/>
          </p:nvSpPr>
          <p:spPr bwMode="auto">
            <a:xfrm flipH="1">
              <a:off x="2870" y="2965"/>
              <a:ext cx="96" cy="184"/>
            </a:xfrm>
            <a:custGeom>
              <a:avLst/>
              <a:gdLst>
                <a:gd name="T0" fmla="*/ 1 w 192"/>
                <a:gd name="T1" fmla="*/ 1 h 368"/>
                <a:gd name="T2" fmla="*/ 1 w 192"/>
                <a:gd name="T3" fmla="*/ 1 h 368"/>
                <a:gd name="T4" fmla="*/ 1 w 192"/>
                <a:gd name="T5" fmla="*/ 1 h 368"/>
                <a:gd name="T6" fmla="*/ 1 w 192"/>
                <a:gd name="T7" fmla="*/ 1 h 368"/>
                <a:gd name="T8" fmla="*/ 1 w 192"/>
                <a:gd name="T9" fmla="*/ 1 h 368"/>
                <a:gd name="T10" fmla="*/ 1 w 192"/>
                <a:gd name="T11" fmla="*/ 1 h 368"/>
                <a:gd name="T12" fmla="*/ 1 w 192"/>
                <a:gd name="T13" fmla="*/ 1 h 368"/>
                <a:gd name="T14" fmla="*/ 1 w 192"/>
                <a:gd name="T15" fmla="*/ 1 h 368"/>
                <a:gd name="T16" fmla="*/ 1 w 192"/>
                <a:gd name="T17" fmla="*/ 1 h 368"/>
                <a:gd name="T18" fmla="*/ 1 w 192"/>
                <a:gd name="T19" fmla="*/ 1 h 368"/>
                <a:gd name="T20" fmla="*/ 1 w 192"/>
                <a:gd name="T21" fmla="*/ 1 h 368"/>
                <a:gd name="T22" fmla="*/ 1 w 192"/>
                <a:gd name="T23" fmla="*/ 1 h 368"/>
                <a:gd name="T24" fmla="*/ 1 w 192"/>
                <a:gd name="T25" fmla="*/ 0 h 368"/>
                <a:gd name="T26" fmla="*/ 1 w 192"/>
                <a:gd name="T27" fmla="*/ 1 h 368"/>
                <a:gd name="T28" fmla="*/ 1 w 192"/>
                <a:gd name="T29" fmla="*/ 1 h 368"/>
                <a:gd name="T30" fmla="*/ 1 w 192"/>
                <a:gd name="T31" fmla="*/ 1 h 368"/>
                <a:gd name="T32" fmla="*/ 1 w 192"/>
                <a:gd name="T33" fmla="*/ 1 h 368"/>
                <a:gd name="T34" fmla="*/ 1 w 192"/>
                <a:gd name="T35" fmla="*/ 1 h 368"/>
                <a:gd name="T36" fmla="*/ 1 w 192"/>
                <a:gd name="T37" fmla="*/ 1 h 368"/>
                <a:gd name="T38" fmla="*/ 1 w 192"/>
                <a:gd name="T39" fmla="*/ 1 h 368"/>
                <a:gd name="T40" fmla="*/ 2 w 192"/>
                <a:gd name="T41" fmla="*/ 1 h 368"/>
                <a:gd name="T42" fmla="*/ 2 w 192"/>
                <a:gd name="T43" fmla="*/ 1 h 368"/>
                <a:gd name="T44" fmla="*/ 2 w 192"/>
                <a:gd name="T45" fmla="*/ 1 h 368"/>
                <a:gd name="T46" fmla="*/ 2 w 192"/>
                <a:gd name="T47" fmla="*/ 1 h 368"/>
                <a:gd name="T48" fmla="*/ 2 w 192"/>
                <a:gd name="T49" fmla="*/ 1 h 368"/>
                <a:gd name="T50" fmla="*/ 1 w 192"/>
                <a:gd name="T51" fmla="*/ 1 h 368"/>
                <a:gd name="T52" fmla="*/ 2 w 192"/>
                <a:gd name="T53" fmla="*/ 3 h 368"/>
                <a:gd name="T54" fmla="*/ 2 w 192"/>
                <a:gd name="T55" fmla="*/ 3 h 368"/>
                <a:gd name="T56" fmla="*/ 2 w 192"/>
                <a:gd name="T57" fmla="*/ 3 h 368"/>
                <a:gd name="T58" fmla="*/ 2 w 192"/>
                <a:gd name="T59" fmla="*/ 3 h 368"/>
                <a:gd name="T60" fmla="*/ 2 w 192"/>
                <a:gd name="T61" fmla="*/ 3 h 368"/>
                <a:gd name="T62" fmla="*/ 2 w 192"/>
                <a:gd name="T63" fmla="*/ 3 h 368"/>
                <a:gd name="T64" fmla="*/ 2 w 192"/>
                <a:gd name="T65" fmla="*/ 3 h 368"/>
                <a:gd name="T66" fmla="*/ 2 w 192"/>
                <a:gd name="T67" fmla="*/ 3 h 368"/>
                <a:gd name="T68" fmla="*/ 2 w 192"/>
                <a:gd name="T69" fmla="*/ 3 h 368"/>
                <a:gd name="T70" fmla="*/ 2 w 192"/>
                <a:gd name="T71" fmla="*/ 3 h 368"/>
                <a:gd name="T72" fmla="*/ 2 w 192"/>
                <a:gd name="T73" fmla="*/ 3 h 368"/>
                <a:gd name="T74" fmla="*/ 2 w 192"/>
                <a:gd name="T75" fmla="*/ 3 h 368"/>
                <a:gd name="T76" fmla="*/ 1 w 192"/>
                <a:gd name="T77" fmla="*/ 3 h 368"/>
                <a:gd name="T78" fmla="*/ 1 w 192"/>
                <a:gd name="T79" fmla="*/ 1 h 368"/>
                <a:gd name="T80" fmla="*/ 2 w 192"/>
                <a:gd name="T81" fmla="*/ 1 h 368"/>
                <a:gd name="T82" fmla="*/ 2 w 192"/>
                <a:gd name="T83" fmla="*/ 1 h 368"/>
                <a:gd name="T84" fmla="*/ 1 w 192"/>
                <a:gd name="T85" fmla="*/ 1 h 368"/>
                <a:gd name="T86" fmla="*/ 1 w 192"/>
                <a:gd name="T87" fmla="*/ 1 h 368"/>
                <a:gd name="T88" fmla="*/ 1 w 192"/>
                <a:gd name="T89" fmla="*/ 1 h 368"/>
                <a:gd name="T90" fmla="*/ 1 w 192"/>
                <a:gd name="T91" fmla="*/ 1 h 368"/>
                <a:gd name="T92" fmla="*/ 1 w 192"/>
                <a:gd name="T93" fmla="*/ 1 h 368"/>
                <a:gd name="T94" fmla="*/ 1 w 192"/>
                <a:gd name="T95" fmla="*/ 1 h 368"/>
                <a:gd name="T96" fmla="*/ 1 w 192"/>
                <a:gd name="T97" fmla="*/ 1 h 368"/>
                <a:gd name="T98" fmla="*/ 1 w 192"/>
                <a:gd name="T99" fmla="*/ 1 h 368"/>
                <a:gd name="T100" fmla="*/ 1 w 192"/>
                <a:gd name="T101" fmla="*/ 1 h 368"/>
                <a:gd name="T102" fmla="*/ 1 w 192"/>
                <a:gd name="T103" fmla="*/ 1 h 368"/>
                <a:gd name="T104" fmla="*/ 1 w 192"/>
                <a:gd name="T105" fmla="*/ 1 h 368"/>
                <a:gd name="T106" fmla="*/ 0 w 192"/>
                <a:gd name="T107" fmla="*/ 1 h 368"/>
                <a:gd name="T108" fmla="*/ 1 w 192"/>
                <a:gd name="T109" fmla="*/ 1 h 368"/>
                <a:gd name="T110" fmla="*/ 1 w 192"/>
                <a:gd name="T111" fmla="*/ 1 h 368"/>
                <a:gd name="T112" fmla="*/ 1 w 192"/>
                <a:gd name="T113" fmla="*/ 1 h 368"/>
                <a:gd name="T114" fmla="*/ 1 w 192"/>
                <a:gd name="T115" fmla="*/ 1 h 3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2"/>
                <a:gd name="T175" fmla="*/ 0 h 368"/>
                <a:gd name="T176" fmla="*/ 192 w 192"/>
                <a:gd name="T177" fmla="*/ 368 h 3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2" h="368">
                  <a:moveTo>
                    <a:pt x="15" y="46"/>
                  </a:moveTo>
                  <a:lnTo>
                    <a:pt x="15" y="44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5" y="44"/>
                  </a:lnTo>
                  <a:lnTo>
                    <a:pt x="27" y="46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5" y="55"/>
                  </a:lnTo>
                  <a:lnTo>
                    <a:pt x="25" y="67"/>
                  </a:lnTo>
                  <a:lnTo>
                    <a:pt x="27" y="83"/>
                  </a:lnTo>
                  <a:lnTo>
                    <a:pt x="35" y="105"/>
                  </a:lnTo>
                  <a:lnTo>
                    <a:pt x="49" y="95"/>
                  </a:lnTo>
                  <a:lnTo>
                    <a:pt x="63" y="89"/>
                  </a:lnTo>
                  <a:lnTo>
                    <a:pt x="75" y="85"/>
                  </a:lnTo>
                  <a:lnTo>
                    <a:pt x="85" y="85"/>
                  </a:lnTo>
                  <a:lnTo>
                    <a:pt x="81" y="57"/>
                  </a:lnTo>
                  <a:lnTo>
                    <a:pt x="87" y="32"/>
                  </a:lnTo>
                  <a:lnTo>
                    <a:pt x="95" y="12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0" y="4"/>
                  </a:lnTo>
                  <a:lnTo>
                    <a:pt x="110" y="6"/>
                  </a:lnTo>
                  <a:lnTo>
                    <a:pt x="110" y="10"/>
                  </a:lnTo>
                  <a:lnTo>
                    <a:pt x="110" y="12"/>
                  </a:lnTo>
                  <a:lnTo>
                    <a:pt x="106" y="18"/>
                  </a:lnTo>
                  <a:lnTo>
                    <a:pt x="99" y="36"/>
                  </a:lnTo>
                  <a:lnTo>
                    <a:pt x="95" y="59"/>
                  </a:lnTo>
                  <a:lnTo>
                    <a:pt x="99" y="83"/>
                  </a:lnTo>
                  <a:lnTo>
                    <a:pt x="106" y="95"/>
                  </a:lnTo>
                  <a:lnTo>
                    <a:pt x="118" y="107"/>
                  </a:lnTo>
                  <a:lnTo>
                    <a:pt x="134" y="115"/>
                  </a:lnTo>
                  <a:lnTo>
                    <a:pt x="156" y="121"/>
                  </a:lnTo>
                  <a:lnTo>
                    <a:pt x="160" y="123"/>
                  </a:lnTo>
                  <a:lnTo>
                    <a:pt x="166" y="158"/>
                  </a:lnTo>
                  <a:lnTo>
                    <a:pt x="162" y="162"/>
                  </a:lnTo>
                  <a:lnTo>
                    <a:pt x="160" y="164"/>
                  </a:lnTo>
                  <a:lnTo>
                    <a:pt x="154" y="172"/>
                  </a:lnTo>
                  <a:lnTo>
                    <a:pt x="144" y="182"/>
                  </a:lnTo>
                  <a:lnTo>
                    <a:pt x="136" y="196"/>
                  </a:lnTo>
                  <a:lnTo>
                    <a:pt x="130" y="212"/>
                  </a:lnTo>
                  <a:lnTo>
                    <a:pt x="126" y="228"/>
                  </a:lnTo>
                  <a:lnTo>
                    <a:pt x="128" y="243"/>
                  </a:lnTo>
                  <a:lnTo>
                    <a:pt x="136" y="259"/>
                  </a:lnTo>
                  <a:lnTo>
                    <a:pt x="138" y="263"/>
                  </a:lnTo>
                  <a:lnTo>
                    <a:pt x="138" y="265"/>
                  </a:lnTo>
                  <a:lnTo>
                    <a:pt x="138" y="273"/>
                  </a:lnTo>
                  <a:lnTo>
                    <a:pt x="138" y="291"/>
                  </a:lnTo>
                  <a:lnTo>
                    <a:pt x="142" y="315"/>
                  </a:lnTo>
                  <a:lnTo>
                    <a:pt x="152" y="336"/>
                  </a:lnTo>
                  <a:lnTo>
                    <a:pt x="158" y="342"/>
                  </a:lnTo>
                  <a:lnTo>
                    <a:pt x="166" y="348"/>
                  </a:lnTo>
                  <a:lnTo>
                    <a:pt x="176" y="352"/>
                  </a:lnTo>
                  <a:lnTo>
                    <a:pt x="186" y="354"/>
                  </a:lnTo>
                  <a:lnTo>
                    <a:pt x="188" y="354"/>
                  </a:lnTo>
                  <a:lnTo>
                    <a:pt x="190" y="356"/>
                  </a:lnTo>
                  <a:lnTo>
                    <a:pt x="192" y="360"/>
                  </a:lnTo>
                  <a:lnTo>
                    <a:pt x="192" y="362"/>
                  </a:lnTo>
                  <a:lnTo>
                    <a:pt x="190" y="364"/>
                  </a:lnTo>
                  <a:lnTo>
                    <a:pt x="188" y="366"/>
                  </a:lnTo>
                  <a:lnTo>
                    <a:pt x="186" y="368"/>
                  </a:lnTo>
                  <a:lnTo>
                    <a:pt x="184" y="368"/>
                  </a:lnTo>
                  <a:lnTo>
                    <a:pt x="172" y="364"/>
                  </a:lnTo>
                  <a:lnTo>
                    <a:pt x="160" y="358"/>
                  </a:lnTo>
                  <a:lnTo>
                    <a:pt x="150" y="352"/>
                  </a:lnTo>
                  <a:lnTo>
                    <a:pt x="140" y="344"/>
                  </a:lnTo>
                  <a:lnTo>
                    <a:pt x="130" y="323"/>
                  </a:lnTo>
                  <a:lnTo>
                    <a:pt x="124" y="299"/>
                  </a:lnTo>
                  <a:lnTo>
                    <a:pt x="124" y="279"/>
                  </a:lnTo>
                  <a:lnTo>
                    <a:pt x="124" y="267"/>
                  </a:lnTo>
                  <a:lnTo>
                    <a:pt x="112" y="235"/>
                  </a:lnTo>
                  <a:lnTo>
                    <a:pt x="116" y="204"/>
                  </a:lnTo>
                  <a:lnTo>
                    <a:pt x="132" y="176"/>
                  </a:lnTo>
                  <a:lnTo>
                    <a:pt x="150" y="154"/>
                  </a:lnTo>
                  <a:lnTo>
                    <a:pt x="148" y="135"/>
                  </a:lnTo>
                  <a:lnTo>
                    <a:pt x="128" y="129"/>
                  </a:lnTo>
                  <a:lnTo>
                    <a:pt x="114" y="119"/>
                  </a:lnTo>
                  <a:lnTo>
                    <a:pt x="101" y="111"/>
                  </a:lnTo>
                  <a:lnTo>
                    <a:pt x="91" y="99"/>
                  </a:lnTo>
                  <a:lnTo>
                    <a:pt x="89" y="99"/>
                  </a:lnTo>
                  <a:lnTo>
                    <a:pt x="87" y="99"/>
                  </a:lnTo>
                  <a:lnTo>
                    <a:pt x="79" y="99"/>
                  </a:lnTo>
                  <a:lnTo>
                    <a:pt x="69" y="101"/>
                  </a:lnTo>
                  <a:lnTo>
                    <a:pt x="59" y="105"/>
                  </a:lnTo>
                  <a:lnTo>
                    <a:pt x="47" y="111"/>
                  </a:lnTo>
                  <a:lnTo>
                    <a:pt x="37" y="123"/>
                  </a:lnTo>
                  <a:lnTo>
                    <a:pt x="27" y="140"/>
                  </a:lnTo>
                  <a:lnTo>
                    <a:pt x="19" y="164"/>
                  </a:lnTo>
                  <a:lnTo>
                    <a:pt x="13" y="196"/>
                  </a:lnTo>
                  <a:lnTo>
                    <a:pt x="13" y="198"/>
                  </a:lnTo>
                  <a:lnTo>
                    <a:pt x="12" y="200"/>
                  </a:lnTo>
                  <a:lnTo>
                    <a:pt x="8" y="202"/>
                  </a:lnTo>
                  <a:lnTo>
                    <a:pt x="6" y="202"/>
                  </a:lnTo>
                  <a:lnTo>
                    <a:pt x="4" y="202"/>
                  </a:lnTo>
                  <a:lnTo>
                    <a:pt x="2" y="200"/>
                  </a:lnTo>
                  <a:lnTo>
                    <a:pt x="0" y="196"/>
                  </a:lnTo>
                  <a:lnTo>
                    <a:pt x="0" y="194"/>
                  </a:lnTo>
                  <a:lnTo>
                    <a:pt x="4" y="168"/>
                  </a:lnTo>
                  <a:lnTo>
                    <a:pt x="10" y="146"/>
                  </a:lnTo>
                  <a:lnTo>
                    <a:pt x="17" y="131"/>
                  </a:lnTo>
                  <a:lnTo>
                    <a:pt x="25" y="117"/>
                  </a:lnTo>
                  <a:lnTo>
                    <a:pt x="13" y="89"/>
                  </a:lnTo>
                  <a:lnTo>
                    <a:pt x="12" y="65"/>
                  </a:lnTo>
                  <a:lnTo>
                    <a:pt x="13" y="51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43"/>
            <p:cNvSpPr>
              <a:spLocks/>
            </p:cNvSpPr>
            <p:nvPr/>
          </p:nvSpPr>
          <p:spPr bwMode="auto">
            <a:xfrm flipH="1">
              <a:off x="2738" y="2814"/>
              <a:ext cx="499" cy="416"/>
            </a:xfrm>
            <a:custGeom>
              <a:avLst/>
              <a:gdLst>
                <a:gd name="T0" fmla="*/ 1 w 997"/>
                <a:gd name="T1" fmla="*/ 3 h 833"/>
                <a:gd name="T2" fmla="*/ 1 w 997"/>
                <a:gd name="T3" fmla="*/ 4 h 833"/>
                <a:gd name="T4" fmla="*/ 2 w 997"/>
                <a:gd name="T5" fmla="*/ 5 h 833"/>
                <a:gd name="T6" fmla="*/ 2 w 997"/>
                <a:gd name="T7" fmla="*/ 4 h 833"/>
                <a:gd name="T8" fmla="*/ 3 w 997"/>
                <a:gd name="T9" fmla="*/ 5 h 833"/>
                <a:gd name="T10" fmla="*/ 3 w 997"/>
                <a:gd name="T11" fmla="*/ 5 h 833"/>
                <a:gd name="T12" fmla="*/ 4 w 997"/>
                <a:gd name="T13" fmla="*/ 5 h 833"/>
                <a:gd name="T14" fmla="*/ 4 w 997"/>
                <a:gd name="T15" fmla="*/ 5 h 833"/>
                <a:gd name="T16" fmla="*/ 4 w 997"/>
                <a:gd name="T17" fmla="*/ 5 h 833"/>
                <a:gd name="T18" fmla="*/ 5 w 997"/>
                <a:gd name="T19" fmla="*/ 6 h 833"/>
                <a:gd name="T20" fmla="*/ 5 w 997"/>
                <a:gd name="T21" fmla="*/ 5 h 833"/>
                <a:gd name="T22" fmla="*/ 5 w 997"/>
                <a:gd name="T23" fmla="*/ 6 h 833"/>
                <a:gd name="T24" fmla="*/ 6 w 997"/>
                <a:gd name="T25" fmla="*/ 6 h 833"/>
                <a:gd name="T26" fmla="*/ 6 w 997"/>
                <a:gd name="T27" fmla="*/ 5 h 833"/>
                <a:gd name="T28" fmla="*/ 7 w 997"/>
                <a:gd name="T29" fmla="*/ 6 h 833"/>
                <a:gd name="T30" fmla="*/ 8 w 997"/>
                <a:gd name="T31" fmla="*/ 5 h 833"/>
                <a:gd name="T32" fmla="*/ 8 w 997"/>
                <a:gd name="T33" fmla="*/ 5 h 833"/>
                <a:gd name="T34" fmla="*/ 8 w 997"/>
                <a:gd name="T35" fmla="*/ 5 h 833"/>
                <a:gd name="T36" fmla="*/ 8 w 997"/>
                <a:gd name="T37" fmla="*/ 4 h 833"/>
                <a:gd name="T38" fmla="*/ 7 w 997"/>
                <a:gd name="T39" fmla="*/ 4 h 833"/>
                <a:gd name="T40" fmla="*/ 8 w 997"/>
                <a:gd name="T41" fmla="*/ 3 h 833"/>
                <a:gd name="T42" fmla="*/ 7 w 997"/>
                <a:gd name="T43" fmla="*/ 3 h 833"/>
                <a:gd name="T44" fmla="*/ 7 w 997"/>
                <a:gd name="T45" fmla="*/ 3 h 833"/>
                <a:gd name="T46" fmla="*/ 7 w 997"/>
                <a:gd name="T47" fmla="*/ 2 h 833"/>
                <a:gd name="T48" fmla="*/ 7 w 997"/>
                <a:gd name="T49" fmla="*/ 1 h 833"/>
                <a:gd name="T50" fmla="*/ 6 w 997"/>
                <a:gd name="T51" fmla="*/ 1 h 833"/>
                <a:gd name="T52" fmla="*/ 5 w 997"/>
                <a:gd name="T53" fmla="*/ 0 h 833"/>
                <a:gd name="T54" fmla="*/ 5 w 997"/>
                <a:gd name="T55" fmla="*/ 0 h 833"/>
                <a:gd name="T56" fmla="*/ 4 w 997"/>
                <a:gd name="T57" fmla="*/ 0 h 833"/>
                <a:gd name="T58" fmla="*/ 3 w 997"/>
                <a:gd name="T59" fmla="*/ 0 h 833"/>
                <a:gd name="T60" fmla="*/ 3 w 997"/>
                <a:gd name="T61" fmla="*/ 0 h 833"/>
                <a:gd name="T62" fmla="*/ 3 w 997"/>
                <a:gd name="T63" fmla="*/ 0 h 833"/>
                <a:gd name="T64" fmla="*/ 2 w 997"/>
                <a:gd name="T65" fmla="*/ 0 h 833"/>
                <a:gd name="T66" fmla="*/ 2 w 997"/>
                <a:gd name="T67" fmla="*/ 0 h 833"/>
                <a:gd name="T68" fmla="*/ 3 w 997"/>
                <a:gd name="T69" fmla="*/ 1 h 833"/>
                <a:gd name="T70" fmla="*/ 4 w 997"/>
                <a:gd name="T71" fmla="*/ 1 h 833"/>
                <a:gd name="T72" fmla="*/ 4 w 997"/>
                <a:gd name="T73" fmla="*/ 1 h 833"/>
                <a:gd name="T74" fmla="*/ 3 w 997"/>
                <a:gd name="T75" fmla="*/ 1 h 833"/>
                <a:gd name="T76" fmla="*/ 2 w 997"/>
                <a:gd name="T77" fmla="*/ 1 h 833"/>
                <a:gd name="T78" fmla="*/ 2 w 997"/>
                <a:gd name="T79" fmla="*/ 1 h 833"/>
                <a:gd name="T80" fmla="*/ 1 w 997"/>
                <a:gd name="T81" fmla="*/ 1 h 833"/>
                <a:gd name="T82" fmla="*/ 1 w 997"/>
                <a:gd name="T83" fmla="*/ 2 h 833"/>
                <a:gd name="T84" fmla="*/ 1 w 997"/>
                <a:gd name="T85" fmla="*/ 1 h 833"/>
                <a:gd name="T86" fmla="*/ 2 w 997"/>
                <a:gd name="T87" fmla="*/ 0 h 833"/>
                <a:gd name="T88" fmla="*/ 3 w 997"/>
                <a:gd name="T89" fmla="*/ 0 h 833"/>
                <a:gd name="T90" fmla="*/ 4 w 997"/>
                <a:gd name="T91" fmla="*/ 0 h 833"/>
                <a:gd name="T92" fmla="*/ 5 w 997"/>
                <a:gd name="T93" fmla="*/ 0 h 833"/>
                <a:gd name="T94" fmla="*/ 6 w 997"/>
                <a:gd name="T95" fmla="*/ 0 h 833"/>
                <a:gd name="T96" fmla="*/ 7 w 997"/>
                <a:gd name="T97" fmla="*/ 1 h 833"/>
                <a:gd name="T98" fmla="*/ 7 w 997"/>
                <a:gd name="T99" fmla="*/ 2 h 833"/>
                <a:gd name="T100" fmla="*/ 8 w 997"/>
                <a:gd name="T101" fmla="*/ 3 h 833"/>
                <a:gd name="T102" fmla="*/ 8 w 997"/>
                <a:gd name="T103" fmla="*/ 4 h 833"/>
                <a:gd name="T104" fmla="*/ 8 w 997"/>
                <a:gd name="T105" fmla="*/ 6 h 833"/>
                <a:gd name="T106" fmla="*/ 7 w 997"/>
                <a:gd name="T107" fmla="*/ 6 h 833"/>
                <a:gd name="T108" fmla="*/ 6 w 997"/>
                <a:gd name="T109" fmla="*/ 6 h 833"/>
                <a:gd name="T110" fmla="*/ 5 w 997"/>
                <a:gd name="T111" fmla="*/ 6 h 833"/>
                <a:gd name="T112" fmla="*/ 4 w 997"/>
                <a:gd name="T113" fmla="*/ 5 h 833"/>
                <a:gd name="T114" fmla="*/ 3 w 997"/>
                <a:gd name="T115" fmla="*/ 5 h 833"/>
                <a:gd name="T116" fmla="*/ 2 w 997"/>
                <a:gd name="T117" fmla="*/ 5 h 833"/>
                <a:gd name="T118" fmla="*/ 1 w 997"/>
                <a:gd name="T119" fmla="*/ 4 h 8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97"/>
                <a:gd name="T181" fmla="*/ 0 h 833"/>
                <a:gd name="T182" fmla="*/ 997 w 997"/>
                <a:gd name="T183" fmla="*/ 833 h 8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97" h="833">
                  <a:moveTo>
                    <a:pt x="59" y="434"/>
                  </a:moveTo>
                  <a:lnTo>
                    <a:pt x="59" y="434"/>
                  </a:lnTo>
                  <a:lnTo>
                    <a:pt x="57" y="436"/>
                  </a:lnTo>
                  <a:lnTo>
                    <a:pt x="59" y="434"/>
                  </a:lnTo>
                  <a:lnTo>
                    <a:pt x="61" y="432"/>
                  </a:lnTo>
                  <a:lnTo>
                    <a:pt x="65" y="430"/>
                  </a:lnTo>
                  <a:lnTo>
                    <a:pt x="67" y="430"/>
                  </a:lnTo>
                  <a:lnTo>
                    <a:pt x="69" y="432"/>
                  </a:lnTo>
                  <a:lnTo>
                    <a:pt x="71" y="434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69" y="442"/>
                  </a:lnTo>
                  <a:lnTo>
                    <a:pt x="67" y="445"/>
                  </a:lnTo>
                  <a:lnTo>
                    <a:pt x="63" y="447"/>
                  </a:lnTo>
                  <a:lnTo>
                    <a:pt x="57" y="451"/>
                  </a:lnTo>
                  <a:lnTo>
                    <a:pt x="43" y="457"/>
                  </a:lnTo>
                  <a:lnTo>
                    <a:pt x="31" y="467"/>
                  </a:lnTo>
                  <a:lnTo>
                    <a:pt x="19" y="479"/>
                  </a:lnTo>
                  <a:lnTo>
                    <a:pt x="14" y="495"/>
                  </a:lnTo>
                  <a:lnTo>
                    <a:pt x="14" y="513"/>
                  </a:lnTo>
                  <a:lnTo>
                    <a:pt x="21" y="531"/>
                  </a:lnTo>
                  <a:lnTo>
                    <a:pt x="33" y="552"/>
                  </a:lnTo>
                  <a:lnTo>
                    <a:pt x="53" y="574"/>
                  </a:lnTo>
                  <a:lnTo>
                    <a:pt x="55" y="576"/>
                  </a:lnTo>
                  <a:lnTo>
                    <a:pt x="55" y="580"/>
                  </a:lnTo>
                  <a:lnTo>
                    <a:pt x="57" y="588"/>
                  </a:lnTo>
                  <a:lnTo>
                    <a:pt x="61" y="604"/>
                  </a:lnTo>
                  <a:lnTo>
                    <a:pt x="71" y="624"/>
                  </a:lnTo>
                  <a:lnTo>
                    <a:pt x="91" y="641"/>
                  </a:lnTo>
                  <a:lnTo>
                    <a:pt x="99" y="645"/>
                  </a:lnTo>
                  <a:lnTo>
                    <a:pt x="108" y="647"/>
                  </a:lnTo>
                  <a:lnTo>
                    <a:pt x="118" y="649"/>
                  </a:lnTo>
                  <a:lnTo>
                    <a:pt x="128" y="649"/>
                  </a:lnTo>
                  <a:lnTo>
                    <a:pt x="138" y="647"/>
                  </a:lnTo>
                  <a:lnTo>
                    <a:pt x="150" y="645"/>
                  </a:lnTo>
                  <a:lnTo>
                    <a:pt x="162" y="641"/>
                  </a:lnTo>
                  <a:lnTo>
                    <a:pt x="174" y="637"/>
                  </a:lnTo>
                  <a:lnTo>
                    <a:pt x="174" y="626"/>
                  </a:lnTo>
                  <a:lnTo>
                    <a:pt x="178" y="610"/>
                  </a:lnTo>
                  <a:lnTo>
                    <a:pt x="188" y="592"/>
                  </a:lnTo>
                  <a:lnTo>
                    <a:pt x="205" y="570"/>
                  </a:lnTo>
                  <a:lnTo>
                    <a:pt x="207" y="568"/>
                  </a:lnTo>
                  <a:lnTo>
                    <a:pt x="209" y="566"/>
                  </a:lnTo>
                  <a:lnTo>
                    <a:pt x="211" y="568"/>
                  </a:lnTo>
                  <a:lnTo>
                    <a:pt x="213" y="570"/>
                  </a:lnTo>
                  <a:lnTo>
                    <a:pt x="215" y="572"/>
                  </a:lnTo>
                  <a:lnTo>
                    <a:pt x="217" y="574"/>
                  </a:lnTo>
                  <a:lnTo>
                    <a:pt x="215" y="578"/>
                  </a:lnTo>
                  <a:lnTo>
                    <a:pt x="213" y="580"/>
                  </a:lnTo>
                  <a:lnTo>
                    <a:pt x="196" y="602"/>
                  </a:lnTo>
                  <a:lnTo>
                    <a:pt x="190" y="622"/>
                  </a:lnTo>
                  <a:lnTo>
                    <a:pt x="188" y="633"/>
                  </a:lnTo>
                  <a:lnTo>
                    <a:pt x="190" y="639"/>
                  </a:lnTo>
                  <a:lnTo>
                    <a:pt x="207" y="673"/>
                  </a:lnTo>
                  <a:lnTo>
                    <a:pt x="229" y="697"/>
                  </a:lnTo>
                  <a:lnTo>
                    <a:pt x="253" y="711"/>
                  </a:lnTo>
                  <a:lnTo>
                    <a:pt x="277" y="717"/>
                  </a:lnTo>
                  <a:lnTo>
                    <a:pt x="298" y="721"/>
                  </a:lnTo>
                  <a:lnTo>
                    <a:pt x="318" y="719"/>
                  </a:lnTo>
                  <a:lnTo>
                    <a:pt x="334" y="715"/>
                  </a:lnTo>
                  <a:lnTo>
                    <a:pt x="344" y="713"/>
                  </a:lnTo>
                  <a:lnTo>
                    <a:pt x="340" y="703"/>
                  </a:lnTo>
                  <a:lnTo>
                    <a:pt x="336" y="693"/>
                  </a:lnTo>
                  <a:lnTo>
                    <a:pt x="334" y="681"/>
                  </a:lnTo>
                  <a:lnTo>
                    <a:pt x="334" y="669"/>
                  </a:lnTo>
                  <a:lnTo>
                    <a:pt x="334" y="667"/>
                  </a:lnTo>
                  <a:lnTo>
                    <a:pt x="336" y="665"/>
                  </a:lnTo>
                  <a:lnTo>
                    <a:pt x="338" y="663"/>
                  </a:lnTo>
                  <a:lnTo>
                    <a:pt x="340" y="663"/>
                  </a:lnTo>
                  <a:lnTo>
                    <a:pt x="342" y="663"/>
                  </a:lnTo>
                  <a:lnTo>
                    <a:pt x="346" y="665"/>
                  </a:lnTo>
                  <a:lnTo>
                    <a:pt x="348" y="667"/>
                  </a:lnTo>
                  <a:lnTo>
                    <a:pt x="348" y="669"/>
                  </a:lnTo>
                  <a:lnTo>
                    <a:pt x="352" y="695"/>
                  </a:lnTo>
                  <a:lnTo>
                    <a:pt x="360" y="713"/>
                  </a:lnTo>
                  <a:lnTo>
                    <a:pt x="370" y="726"/>
                  </a:lnTo>
                  <a:lnTo>
                    <a:pt x="379" y="736"/>
                  </a:lnTo>
                  <a:lnTo>
                    <a:pt x="391" y="742"/>
                  </a:lnTo>
                  <a:lnTo>
                    <a:pt x="401" y="746"/>
                  </a:lnTo>
                  <a:lnTo>
                    <a:pt x="407" y="748"/>
                  </a:lnTo>
                  <a:lnTo>
                    <a:pt x="411" y="748"/>
                  </a:lnTo>
                  <a:lnTo>
                    <a:pt x="425" y="748"/>
                  </a:lnTo>
                  <a:lnTo>
                    <a:pt x="437" y="746"/>
                  </a:lnTo>
                  <a:lnTo>
                    <a:pt x="447" y="744"/>
                  </a:lnTo>
                  <a:lnTo>
                    <a:pt x="457" y="740"/>
                  </a:lnTo>
                  <a:lnTo>
                    <a:pt x="465" y="738"/>
                  </a:lnTo>
                  <a:lnTo>
                    <a:pt x="472" y="732"/>
                  </a:lnTo>
                  <a:lnTo>
                    <a:pt x="478" y="728"/>
                  </a:lnTo>
                  <a:lnTo>
                    <a:pt x="482" y="723"/>
                  </a:lnTo>
                  <a:lnTo>
                    <a:pt x="486" y="699"/>
                  </a:lnTo>
                  <a:lnTo>
                    <a:pt x="482" y="673"/>
                  </a:lnTo>
                  <a:lnTo>
                    <a:pt x="472" y="653"/>
                  </a:lnTo>
                  <a:lnTo>
                    <a:pt x="468" y="643"/>
                  </a:lnTo>
                  <a:lnTo>
                    <a:pt x="466" y="641"/>
                  </a:lnTo>
                  <a:lnTo>
                    <a:pt x="466" y="637"/>
                  </a:lnTo>
                  <a:lnTo>
                    <a:pt x="468" y="635"/>
                  </a:lnTo>
                  <a:lnTo>
                    <a:pt x="470" y="633"/>
                  </a:lnTo>
                  <a:lnTo>
                    <a:pt x="472" y="633"/>
                  </a:lnTo>
                  <a:lnTo>
                    <a:pt x="476" y="633"/>
                  </a:lnTo>
                  <a:lnTo>
                    <a:pt x="478" y="635"/>
                  </a:lnTo>
                  <a:lnTo>
                    <a:pt x="480" y="637"/>
                  </a:lnTo>
                  <a:lnTo>
                    <a:pt x="484" y="645"/>
                  </a:lnTo>
                  <a:lnTo>
                    <a:pt x="494" y="667"/>
                  </a:lnTo>
                  <a:lnTo>
                    <a:pt x="500" y="693"/>
                  </a:lnTo>
                  <a:lnTo>
                    <a:pt x="498" y="721"/>
                  </a:lnTo>
                  <a:lnTo>
                    <a:pt x="500" y="721"/>
                  </a:lnTo>
                  <a:lnTo>
                    <a:pt x="502" y="723"/>
                  </a:lnTo>
                  <a:lnTo>
                    <a:pt x="504" y="725"/>
                  </a:lnTo>
                  <a:lnTo>
                    <a:pt x="514" y="742"/>
                  </a:lnTo>
                  <a:lnTo>
                    <a:pt x="528" y="756"/>
                  </a:lnTo>
                  <a:lnTo>
                    <a:pt x="540" y="766"/>
                  </a:lnTo>
                  <a:lnTo>
                    <a:pt x="555" y="772"/>
                  </a:lnTo>
                  <a:lnTo>
                    <a:pt x="569" y="774"/>
                  </a:lnTo>
                  <a:lnTo>
                    <a:pt x="579" y="774"/>
                  </a:lnTo>
                  <a:lnTo>
                    <a:pt x="589" y="772"/>
                  </a:lnTo>
                  <a:lnTo>
                    <a:pt x="597" y="770"/>
                  </a:lnTo>
                  <a:lnTo>
                    <a:pt x="595" y="758"/>
                  </a:lnTo>
                  <a:lnTo>
                    <a:pt x="591" y="744"/>
                  </a:lnTo>
                  <a:lnTo>
                    <a:pt x="591" y="728"/>
                  </a:lnTo>
                  <a:lnTo>
                    <a:pt x="591" y="709"/>
                  </a:lnTo>
                  <a:lnTo>
                    <a:pt x="591" y="707"/>
                  </a:lnTo>
                  <a:lnTo>
                    <a:pt x="593" y="705"/>
                  </a:lnTo>
                  <a:lnTo>
                    <a:pt x="597" y="703"/>
                  </a:lnTo>
                  <a:lnTo>
                    <a:pt x="599" y="703"/>
                  </a:lnTo>
                  <a:lnTo>
                    <a:pt x="601" y="703"/>
                  </a:lnTo>
                  <a:lnTo>
                    <a:pt x="603" y="705"/>
                  </a:lnTo>
                  <a:lnTo>
                    <a:pt x="605" y="709"/>
                  </a:lnTo>
                  <a:lnTo>
                    <a:pt x="605" y="711"/>
                  </a:lnTo>
                  <a:lnTo>
                    <a:pt x="605" y="728"/>
                  </a:lnTo>
                  <a:lnTo>
                    <a:pt x="605" y="744"/>
                  </a:lnTo>
                  <a:lnTo>
                    <a:pt x="609" y="756"/>
                  </a:lnTo>
                  <a:lnTo>
                    <a:pt x="611" y="768"/>
                  </a:lnTo>
                  <a:lnTo>
                    <a:pt x="613" y="770"/>
                  </a:lnTo>
                  <a:lnTo>
                    <a:pt x="615" y="772"/>
                  </a:lnTo>
                  <a:lnTo>
                    <a:pt x="615" y="774"/>
                  </a:lnTo>
                  <a:lnTo>
                    <a:pt x="615" y="776"/>
                  </a:lnTo>
                  <a:lnTo>
                    <a:pt x="625" y="790"/>
                  </a:lnTo>
                  <a:lnTo>
                    <a:pt x="633" y="798"/>
                  </a:lnTo>
                  <a:lnTo>
                    <a:pt x="641" y="802"/>
                  </a:lnTo>
                  <a:lnTo>
                    <a:pt x="644" y="804"/>
                  </a:lnTo>
                  <a:lnTo>
                    <a:pt x="660" y="812"/>
                  </a:lnTo>
                  <a:lnTo>
                    <a:pt x="674" y="814"/>
                  </a:lnTo>
                  <a:lnTo>
                    <a:pt x="686" y="814"/>
                  </a:lnTo>
                  <a:lnTo>
                    <a:pt x="698" y="810"/>
                  </a:lnTo>
                  <a:lnTo>
                    <a:pt x="716" y="796"/>
                  </a:lnTo>
                  <a:lnTo>
                    <a:pt x="726" y="776"/>
                  </a:lnTo>
                  <a:lnTo>
                    <a:pt x="732" y="760"/>
                  </a:lnTo>
                  <a:lnTo>
                    <a:pt x="734" y="754"/>
                  </a:lnTo>
                  <a:lnTo>
                    <a:pt x="734" y="752"/>
                  </a:lnTo>
                  <a:lnTo>
                    <a:pt x="735" y="750"/>
                  </a:lnTo>
                  <a:lnTo>
                    <a:pt x="737" y="748"/>
                  </a:lnTo>
                  <a:lnTo>
                    <a:pt x="739" y="748"/>
                  </a:lnTo>
                  <a:lnTo>
                    <a:pt x="741" y="748"/>
                  </a:lnTo>
                  <a:lnTo>
                    <a:pt x="743" y="750"/>
                  </a:lnTo>
                  <a:lnTo>
                    <a:pt x="745" y="750"/>
                  </a:lnTo>
                  <a:lnTo>
                    <a:pt x="747" y="752"/>
                  </a:lnTo>
                  <a:lnTo>
                    <a:pt x="755" y="768"/>
                  </a:lnTo>
                  <a:lnTo>
                    <a:pt x="763" y="780"/>
                  </a:lnTo>
                  <a:lnTo>
                    <a:pt x="771" y="792"/>
                  </a:lnTo>
                  <a:lnTo>
                    <a:pt x="779" y="802"/>
                  </a:lnTo>
                  <a:lnTo>
                    <a:pt x="785" y="810"/>
                  </a:lnTo>
                  <a:lnTo>
                    <a:pt x="793" y="814"/>
                  </a:lnTo>
                  <a:lnTo>
                    <a:pt x="801" y="818"/>
                  </a:lnTo>
                  <a:lnTo>
                    <a:pt x="809" y="819"/>
                  </a:lnTo>
                  <a:lnTo>
                    <a:pt x="823" y="818"/>
                  </a:lnTo>
                  <a:lnTo>
                    <a:pt x="834" y="808"/>
                  </a:lnTo>
                  <a:lnTo>
                    <a:pt x="842" y="800"/>
                  </a:lnTo>
                  <a:lnTo>
                    <a:pt x="844" y="796"/>
                  </a:lnTo>
                  <a:lnTo>
                    <a:pt x="848" y="792"/>
                  </a:lnTo>
                  <a:lnTo>
                    <a:pt x="850" y="792"/>
                  </a:lnTo>
                  <a:lnTo>
                    <a:pt x="852" y="792"/>
                  </a:lnTo>
                  <a:lnTo>
                    <a:pt x="868" y="794"/>
                  </a:lnTo>
                  <a:lnTo>
                    <a:pt x="880" y="794"/>
                  </a:lnTo>
                  <a:lnTo>
                    <a:pt x="890" y="792"/>
                  </a:lnTo>
                  <a:lnTo>
                    <a:pt x="898" y="786"/>
                  </a:lnTo>
                  <a:lnTo>
                    <a:pt x="904" y="774"/>
                  </a:lnTo>
                  <a:lnTo>
                    <a:pt x="904" y="762"/>
                  </a:lnTo>
                  <a:lnTo>
                    <a:pt x="904" y="752"/>
                  </a:lnTo>
                  <a:lnTo>
                    <a:pt x="902" y="744"/>
                  </a:lnTo>
                  <a:lnTo>
                    <a:pt x="896" y="732"/>
                  </a:lnTo>
                  <a:lnTo>
                    <a:pt x="910" y="736"/>
                  </a:lnTo>
                  <a:lnTo>
                    <a:pt x="915" y="736"/>
                  </a:lnTo>
                  <a:lnTo>
                    <a:pt x="929" y="736"/>
                  </a:lnTo>
                  <a:lnTo>
                    <a:pt x="945" y="734"/>
                  </a:lnTo>
                  <a:lnTo>
                    <a:pt x="959" y="726"/>
                  </a:lnTo>
                  <a:lnTo>
                    <a:pt x="965" y="717"/>
                  </a:lnTo>
                  <a:lnTo>
                    <a:pt x="967" y="701"/>
                  </a:lnTo>
                  <a:lnTo>
                    <a:pt x="967" y="683"/>
                  </a:lnTo>
                  <a:lnTo>
                    <a:pt x="963" y="663"/>
                  </a:lnTo>
                  <a:lnTo>
                    <a:pt x="961" y="661"/>
                  </a:lnTo>
                  <a:lnTo>
                    <a:pt x="961" y="659"/>
                  </a:lnTo>
                  <a:lnTo>
                    <a:pt x="961" y="657"/>
                  </a:lnTo>
                  <a:lnTo>
                    <a:pt x="961" y="655"/>
                  </a:lnTo>
                  <a:lnTo>
                    <a:pt x="961" y="653"/>
                  </a:lnTo>
                  <a:lnTo>
                    <a:pt x="961" y="651"/>
                  </a:lnTo>
                  <a:lnTo>
                    <a:pt x="963" y="649"/>
                  </a:lnTo>
                  <a:lnTo>
                    <a:pt x="965" y="647"/>
                  </a:lnTo>
                  <a:lnTo>
                    <a:pt x="967" y="647"/>
                  </a:lnTo>
                  <a:lnTo>
                    <a:pt x="973" y="637"/>
                  </a:lnTo>
                  <a:lnTo>
                    <a:pt x="981" y="624"/>
                  </a:lnTo>
                  <a:lnTo>
                    <a:pt x="985" y="606"/>
                  </a:lnTo>
                  <a:lnTo>
                    <a:pt x="983" y="588"/>
                  </a:lnTo>
                  <a:lnTo>
                    <a:pt x="981" y="578"/>
                  </a:lnTo>
                  <a:lnTo>
                    <a:pt x="977" y="568"/>
                  </a:lnTo>
                  <a:lnTo>
                    <a:pt x="971" y="558"/>
                  </a:lnTo>
                  <a:lnTo>
                    <a:pt x="963" y="548"/>
                  </a:lnTo>
                  <a:lnTo>
                    <a:pt x="953" y="538"/>
                  </a:lnTo>
                  <a:lnTo>
                    <a:pt x="941" y="531"/>
                  </a:lnTo>
                  <a:lnTo>
                    <a:pt x="929" y="523"/>
                  </a:lnTo>
                  <a:lnTo>
                    <a:pt x="915" y="515"/>
                  </a:lnTo>
                  <a:lnTo>
                    <a:pt x="908" y="515"/>
                  </a:lnTo>
                  <a:lnTo>
                    <a:pt x="898" y="519"/>
                  </a:lnTo>
                  <a:lnTo>
                    <a:pt x="886" y="527"/>
                  </a:lnTo>
                  <a:lnTo>
                    <a:pt x="876" y="540"/>
                  </a:lnTo>
                  <a:lnTo>
                    <a:pt x="874" y="542"/>
                  </a:lnTo>
                  <a:lnTo>
                    <a:pt x="872" y="544"/>
                  </a:lnTo>
                  <a:lnTo>
                    <a:pt x="868" y="544"/>
                  </a:lnTo>
                  <a:lnTo>
                    <a:pt x="866" y="542"/>
                  </a:lnTo>
                  <a:lnTo>
                    <a:pt x="864" y="540"/>
                  </a:lnTo>
                  <a:lnTo>
                    <a:pt x="862" y="538"/>
                  </a:lnTo>
                  <a:lnTo>
                    <a:pt x="862" y="535"/>
                  </a:lnTo>
                  <a:lnTo>
                    <a:pt x="862" y="533"/>
                  </a:lnTo>
                  <a:lnTo>
                    <a:pt x="874" y="519"/>
                  </a:lnTo>
                  <a:lnTo>
                    <a:pt x="886" y="509"/>
                  </a:lnTo>
                  <a:lnTo>
                    <a:pt x="900" y="503"/>
                  </a:lnTo>
                  <a:lnTo>
                    <a:pt x="910" y="501"/>
                  </a:lnTo>
                  <a:lnTo>
                    <a:pt x="913" y="487"/>
                  </a:lnTo>
                  <a:lnTo>
                    <a:pt x="913" y="467"/>
                  </a:lnTo>
                  <a:lnTo>
                    <a:pt x="904" y="442"/>
                  </a:lnTo>
                  <a:lnTo>
                    <a:pt x="880" y="416"/>
                  </a:lnTo>
                  <a:lnTo>
                    <a:pt x="878" y="420"/>
                  </a:lnTo>
                  <a:lnTo>
                    <a:pt x="874" y="422"/>
                  </a:lnTo>
                  <a:lnTo>
                    <a:pt x="872" y="426"/>
                  </a:lnTo>
                  <a:lnTo>
                    <a:pt x="868" y="430"/>
                  </a:lnTo>
                  <a:lnTo>
                    <a:pt x="864" y="436"/>
                  </a:lnTo>
                  <a:lnTo>
                    <a:pt x="852" y="447"/>
                  </a:lnTo>
                  <a:lnTo>
                    <a:pt x="836" y="459"/>
                  </a:lnTo>
                  <a:lnTo>
                    <a:pt x="817" y="469"/>
                  </a:lnTo>
                  <a:lnTo>
                    <a:pt x="815" y="469"/>
                  </a:lnTo>
                  <a:lnTo>
                    <a:pt x="811" y="469"/>
                  </a:lnTo>
                  <a:lnTo>
                    <a:pt x="809" y="467"/>
                  </a:lnTo>
                  <a:lnTo>
                    <a:pt x="809" y="465"/>
                  </a:lnTo>
                  <a:lnTo>
                    <a:pt x="809" y="463"/>
                  </a:lnTo>
                  <a:lnTo>
                    <a:pt x="809" y="459"/>
                  </a:lnTo>
                  <a:lnTo>
                    <a:pt x="811" y="457"/>
                  </a:lnTo>
                  <a:lnTo>
                    <a:pt x="813" y="455"/>
                  </a:lnTo>
                  <a:lnTo>
                    <a:pt x="830" y="447"/>
                  </a:lnTo>
                  <a:lnTo>
                    <a:pt x="844" y="436"/>
                  </a:lnTo>
                  <a:lnTo>
                    <a:pt x="852" y="426"/>
                  </a:lnTo>
                  <a:lnTo>
                    <a:pt x="856" y="422"/>
                  </a:lnTo>
                  <a:lnTo>
                    <a:pt x="858" y="420"/>
                  </a:lnTo>
                  <a:lnTo>
                    <a:pt x="868" y="408"/>
                  </a:lnTo>
                  <a:lnTo>
                    <a:pt x="874" y="396"/>
                  </a:lnTo>
                  <a:lnTo>
                    <a:pt x="878" y="384"/>
                  </a:lnTo>
                  <a:lnTo>
                    <a:pt x="876" y="374"/>
                  </a:lnTo>
                  <a:lnTo>
                    <a:pt x="872" y="364"/>
                  </a:lnTo>
                  <a:lnTo>
                    <a:pt x="862" y="354"/>
                  </a:lnTo>
                  <a:lnTo>
                    <a:pt x="852" y="347"/>
                  </a:lnTo>
                  <a:lnTo>
                    <a:pt x="842" y="339"/>
                  </a:lnTo>
                  <a:lnTo>
                    <a:pt x="832" y="335"/>
                  </a:lnTo>
                  <a:lnTo>
                    <a:pt x="823" y="331"/>
                  </a:lnTo>
                  <a:lnTo>
                    <a:pt x="817" y="327"/>
                  </a:lnTo>
                  <a:lnTo>
                    <a:pt x="815" y="327"/>
                  </a:lnTo>
                  <a:lnTo>
                    <a:pt x="807" y="325"/>
                  </a:lnTo>
                  <a:lnTo>
                    <a:pt x="807" y="323"/>
                  </a:lnTo>
                  <a:lnTo>
                    <a:pt x="809" y="321"/>
                  </a:lnTo>
                  <a:lnTo>
                    <a:pt x="811" y="319"/>
                  </a:lnTo>
                  <a:lnTo>
                    <a:pt x="811" y="317"/>
                  </a:lnTo>
                  <a:lnTo>
                    <a:pt x="813" y="311"/>
                  </a:lnTo>
                  <a:lnTo>
                    <a:pt x="819" y="293"/>
                  </a:lnTo>
                  <a:lnTo>
                    <a:pt x="821" y="271"/>
                  </a:lnTo>
                  <a:lnTo>
                    <a:pt x="817" y="246"/>
                  </a:lnTo>
                  <a:lnTo>
                    <a:pt x="813" y="238"/>
                  </a:lnTo>
                  <a:lnTo>
                    <a:pt x="807" y="230"/>
                  </a:lnTo>
                  <a:lnTo>
                    <a:pt x="799" y="224"/>
                  </a:lnTo>
                  <a:lnTo>
                    <a:pt x="791" y="218"/>
                  </a:lnTo>
                  <a:lnTo>
                    <a:pt x="781" y="212"/>
                  </a:lnTo>
                  <a:lnTo>
                    <a:pt x="769" y="206"/>
                  </a:lnTo>
                  <a:lnTo>
                    <a:pt x="757" y="202"/>
                  </a:lnTo>
                  <a:lnTo>
                    <a:pt x="743" y="198"/>
                  </a:lnTo>
                  <a:lnTo>
                    <a:pt x="737" y="198"/>
                  </a:lnTo>
                  <a:lnTo>
                    <a:pt x="737" y="192"/>
                  </a:lnTo>
                  <a:lnTo>
                    <a:pt x="737" y="188"/>
                  </a:lnTo>
                  <a:lnTo>
                    <a:pt x="735" y="174"/>
                  </a:lnTo>
                  <a:lnTo>
                    <a:pt x="732" y="161"/>
                  </a:lnTo>
                  <a:lnTo>
                    <a:pt x="722" y="145"/>
                  </a:lnTo>
                  <a:lnTo>
                    <a:pt x="712" y="137"/>
                  </a:lnTo>
                  <a:lnTo>
                    <a:pt x="700" y="131"/>
                  </a:lnTo>
                  <a:lnTo>
                    <a:pt x="684" y="129"/>
                  </a:lnTo>
                  <a:lnTo>
                    <a:pt x="668" y="129"/>
                  </a:lnTo>
                  <a:lnTo>
                    <a:pt x="662" y="129"/>
                  </a:lnTo>
                  <a:lnTo>
                    <a:pt x="660" y="123"/>
                  </a:lnTo>
                  <a:lnTo>
                    <a:pt x="658" y="117"/>
                  </a:lnTo>
                  <a:lnTo>
                    <a:pt x="652" y="103"/>
                  </a:lnTo>
                  <a:lnTo>
                    <a:pt x="639" y="85"/>
                  </a:lnTo>
                  <a:lnTo>
                    <a:pt x="621" y="73"/>
                  </a:lnTo>
                  <a:lnTo>
                    <a:pt x="613" y="71"/>
                  </a:lnTo>
                  <a:lnTo>
                    <a:pt x="603" y="69"/>
                  </a:lnTo>
                  <a:lnTo>
                    <a:pt x="595" y="69"/>
                  </a:lnTo>
                  <a:lnTo>
                    <a:pt x="585" y="71"/>
                  </a:lnTo>
                  <a:lnTo>
                    <a:pt x="575" y="75"/>
                  </a:lnTo>
                  <a:lnTo>
                    <a:pt x="565" y="79"/>
                  </a:lnTo>
                  <a:lnTo>
                    <a:pt x="555" y="85"/>
                  </a:lnTo>
                  <a:lnTo>
                    <a:pt x="544" y="91"/>
                  </a:lnTo>
                  <a:lnTo>
                    <a:pt x="536" y="95"/>
                  </a:lnTo>
                  <a:lnTo>
                    <a:pt x="534" y="87"/>
                  </a:lnTo>
                  <a:lnTo>
                    <a:pt x="534" y="83"/>
                  </a:lnTo>
                  <a:lnTo>
                    <a:pt x="530" y="75"/>
                  </a:lnTo>
                  <a:lnTo>
                    <a:pt x="526" y="66"/>
                  </a:lnTo>
                  <a:lnTo>
                    <a:pt x="518" y="54"/>
                  </a:lnTo>
                  <a:lnTo>
                    <a:pt x="506" y="44"/>
                  </a:lnTo>
                  <a:lnTo>
                    <a:pt x="492" y="34"/>
                  </a:lnTo>
                  <a:lnTo>
                    <a:pt x="476" y="26"/>
                  </a:lnTo>
                  <a:lnTo>
                    <a:pt x="455" y="22"/>
                  </a:lnTo>
                  <a:lnTo>
                    <a:pt x="449" y="20"/>
                  </a:lnTo>
                  <a:lnTo>
                    <a:pt x="437" y="22"/>
                  </a:lnTo>
                  <a:lnTo>
                    <a:pt x="421" y="26"/>
                  </a:lnTo>
                  <a:lnTo>
                    <a:pt x="401" y="38"/>
                  </a:lnTo>
                  <a:lnTo>
                    <a:pt x="401" y="40"/>
                  </a:lnTo>
                  <a:lnTo>
                    <a:pt x="399" y="40"/>
                  </a:lnTo>
                  <a:lnTo>
                    <a:pt x="391" y="50"/>
                  </a:lnTo>
                  <a:lnTo>
                    <a:pt x="381" y="62"/>
                  </a:lnTo>
                  <a:lnTo>
                    <a:pt x="374" y="77"/>
                  </a:lnTo>
                  <a:lnTo>
                    <a:pt x="368" y="95"/>
                  </a:lnTo>
                  <a:lnTo>
                    <a:pt x="366" y="97"/>
                  </a:lnTo>
                  <a:lnTo>
                    <a:pt x="364" y="99"/>
                  </a:lnTo>
                  <a:lnTo>
                    <a:pt x="360" y="99"/>
                  </a:lnTo>
                  <a:lnTo>
                    <a:pt x="358" y="99"/>
                  </a:lnTo>
                  <a:lnTo>
                    <a:pt x="356" y="99"/>
                  </a:lnTo>
                  <a:lnTo>
                    <a:pt x="354" y="97"/>
                  </a:lnTo>
                  <a:lnTo>
                    <a:pt x="354" y="93"/>
                  </a:lnTo>
                  <a:lnTo>
                    <a:pt x="354" y="91"/>
                  </a:lnTo>
                  <a:lnTo>
                    <a:pt x="360" y="71"/>
                  </a:lnTo>
                  <a:lnTo>
                    <a:pt x="368" y="56"/>
                  </a:lnTo>
                  <a:lnTo>
                    <a:pt x="377" y="44"/>
                  </a:lnTo>
                  <a:lnTo>
                    <a:pt x="385" y="34"/>
                  </a:lnTo>
                  <a:lnTo>
                    <a:pt x="379" y="28"/>
                  </a:lnTo>
                  <a:lnTo>
                    <a:pt x="372" y="24"/>
                  </a:lnTo>
                  <a:lnTo>
                    <a:pt x="362" y="20"/>
                  </a:lnTo>
                  <a:lnTo>
                    <a:pt x="352" y="20"/>
                  </a:lnTo>
                  <a:lnTo>
                    <a:pt x="338" y="26"/>
                  </a:lnTo>
                  <a:lnTo>
                    <a:pt x="326" y="38"/>
                  </a:lnTo>
                  <a:lnTo>
                    <a:pt x="314" y="56"/>
                  </a:lnTo>
                  <a:lnTo>
                    <a:pt x="304" y="77"/>
                  </a:lnTo>
                  <a:lnTo>
                    <a:pt x="302" y="79"/>
                  </a:lnTo>
                  <a:lnTo>
                    <a:pt x="300" y="81"/>
                  </a:lnTo>
                  <a:lnTo>
                    <a:pt x="296" y="81"/>
                  </a:lnTo>
                  <a:lnTo>
                    <a:pt x="294" y="81"/>
                  </a:lnTo>
                  <a:lnTo>
                    <a:pt x="292" y="79"/>
                  </a:lnTo>
                  <a:lnTo>
                    <a:pt x="290" y="77"/>
                  </a:lnTo>
                  <a:lnTo>
                    <a:pt x="290" y="73"/>
                  </a:lnTo>
                  <a:lnTo>
                    <a:pt x="290" y="71"/>
                  </a:lnTo>
                  <a:lnTo>
                    <a:pt x="294" y="60"/>
                  </a:lnTo>
                  <a:lnTo>
                    <a:pt x="300" y="50"/>
                  </a:lnTo>
                  <a:lnTo>
                    <a:pt x="306" y="40"/>
                  </a:lnTo>
                  <a:lnTo>
                    <a:pt x="312" y="32"/>
                  </a:lnTo>
                  <a:lnTo>
                    <a:pt x="306" y="26"/>
                  </a:lnTo>
                  <a:lnTo>
                    <a:pt x="294" y="20"/>
                  </a:lnTo>
                  <a:lnTo>
                    <a:pt x="281" y="14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39" y="30"/>
                  </a:lnTo>
                  <a:lnTo>
                    <a:pt x="227" y="46"/>
                  </a:lnTo>
                  <a:lnTo>
                    <a:pt x="215" y="66"/>
                  </a:lnTo>
                  <a:lnTo>
                    <a:pt x="213" y="69"/>
                  </a:lnTo>
                  <a:lnTo>
                    <a:pt x="207" y="69"/>
                  </a:lnTo>
                  <a:lnTo>
                    <a:pt x="203" y="69"/>
                  </a:lnTo>
                  <a:lnTo>
                    <a:pt x="194" y="67"/>
                  </a:lnTo>
                  <a:lnTo>
                    <a:pt x="180" y="71"/>
                  </a:lnTo>
                  <a:lnTo>
                    <a:pt x="166" y="79"/>
                  </a:lnTo>
                  <a:lnTo>
                    <a:pt x="156" y="91"/>
                  </a:lnTo>
                  <a:lnTo>
                    <a:pt x="150" y="105"/>
                  </a:lnTo>
                  <a:lnTo>
                    <a:pt x="146" y="123"/>
                  </a:lnTo>
                  <a:lnTo>
                    <a:pt x="144" y="145"/>
                  </a:lnTo>
                  <a:lnTo>
                    <a:pt x="156" y="137"/>
                  </a:lnTo>
                  <a:lnTo>
                    <a:pt x="168" y="131"/>
                  </a:lnTo>
                  <a:lnTo>
                    <a:pt x="178" y="127"/>
                  </a:lnTo>
                  <a:lnTo>
                    <a:pt x="190" y="123"/>
                  </a:lnTo>
                  <a:lnTo>
                    <a:pt x="199" y="119"/>
                  </a:lnTo>
                  <a:lnTo>
                    <a:pt x="209" y="119"/>
                  </a:lnTo>
                  <a:lnTo>
                    <a:pt x="221" y="119"/>
                  </a:lnTo>
                  <a:lnTo>
                    <a:pt x="231" y="119"/>
                  </a:lnTo>
                  <a:lnTo>
                    <a:pt x="251" y="125"/>
                  </a:lnTo>
                  <a:lnTo>
                    <a:pt x="269" y="133"/>
                  </a:lnTo>
                  <a:lnTo>
                    <a:pt x="281" y="143"/>
                  </a:lnTo>
                  <a:lnTo>
                    <a:pt x="288" y="153"/>
                  </a:lnTo>
                  <a:lnTo>
                    <a:pt x="300" y="145"/>
                  </a:lnTo>
                  <a:lnTo>
                    <a:pt x="312" y="139"/>
                  </a:lnTo>
                  <a:lnTo>
                    <a:pt x="324" y="135"/>
                  </a:lnTo>
                  <a:lnTo>
                    <a:pt x="336" y="131"/>
                  </a:lnTo>
                  <a:lnTo>
                    <a:pt x="348" y="131"/>
                  </a:lnTo>
                  <a:lnTo>
                    <a:pt x="358" y="131"/>
                  </a:lnTo>
                  <a:lnTo>
                    <a:pt x="370" y="131"/>
                  </a:lnTo>
                  <a:lnTo>
                    <a:pt x="379" y="135"/>
                  </a:lnTo>
                  <a:lnTo>
                    <a:pt x="401" y="145"/>
                  </a:lnTo>
                  <a:lnTo>
                    <a:pt x="419" y="161"/>
                  </a:lnTo>
                  <a:lnTo>
                    <a:pt x="433" y="176"/>
                  </a:lnTo>
                  <a:lnTo>
                    <a:pt x="445" y="194"/>
                  </a:lnTo>
                  <a:lnTo>
                    <a:pt x="455" y="212"/>
                  </a:lnTo>
                  <a:lnTo>
                    <a:pt x="461" y="228"/>
                  </a:lnTo>
                  <a:lnTo>
                    <a:pt x="465" y="238"/>
                  </a:lnTo>
                  <a:lnTo>
                    <a:pt x="466" y="244"/>
                  </a:lnTo>
                  <a:lnTo>
                    <a:pt x="466" y="246"/>
                  </a:lnTo>
                  <a:lnTo>
                    <a:pt x="466" y="250"/>
                  </a:lnTo>
                  <a:lnTo>
                    <a:pt x="465" y="252"/>
                  </a:lnTo>
                  <a:lnTo>
                    <a:pt x="463" y="252"/>
                  </a:lnTo>
                  <a:lnTo>
                    <a:pt x="461" y="252"/>
                  </a:lnTo>
                  <a:lnTo>
                    <a:pt x="457" y="252"/>
                  </a:lnTo>
                  <a:lnTo>
                    <a:pt x="455" y="250"/>
                  </a:lnTo>
                  <a:lnTo>
                    <a:pt x="453" y="248"/>
                  </a:lnTo>
                  <a:lnTo>
                    <a:pt x="451" y="244"/>
                  </a:lnTo>
                  <a:lnTo>
                    <a:pt x="449" y="234"/>
                  </a:lnTo>
                  <a:lnTo>
                    <a:pt x="443" y="220"/>
                  </a:lnTo>
                  <a:lnTo>
                    <a:pt x="435" y="202"/>
                  </a:lnTo>
                  <a:lnTo>
                    <a:pt x="423" y="186"/>
                  </a:lnTo>
                  <a:lnTo>
                    <a:pt x="409" y="170"/>
                  </a:lnTo>
                  <a:lnTo>
                    <a:pt x="393" y="157"/>
                  </a:lnTo>
                  <a:lnTo>
                    <a:pt x="376" y="147"/>
                  </a:lnTo>
                  <a:lnTo>
                    <a:pt x="366" y="145"/>
                  </a:lnTo>
                  <a:lnTo>
                    <a:pt x="356" y="143"/>
                  </a:lnTo>
                  <a:lnTo>
                    <a:pt x="346" y="145"/>
                  </a:lnTo>
                  <a:lnTo>
                    <a:pt x="334" y="145"/>
                  </a:lnTo>
                  <a:lnTo>
                    <a:pt x="324" y="149"/>
                  </a:lnTo>
                  <a:lnTo>
                    <a:pt x="312" y="153"/>
                  </a:lnTo>
                  <a:lnTo>
                    <a:pt x="302" y="159"/>
                  </a:lnTo>
                  <a:lnTo>
                    <a:pt x="290" y="166"/>
                  </a:lnTo>
                  <a:lnTo>
                    <a:pt x="285" y="170"/>
                  </a:lnTo>
                  <a:lnTo>
                    <a:pt x="281" y="164"/>
                  </a:lnTo>
                  <a:lnTo>
                    <a:pt x="277" y="161"/>
                  </a:lnTo>
                  <a:lnTo>
                    <a:pt x="267" y="151"/>
                  </a:lnTo>
                  <a:lnTo>
                    <a:pt x="251" y="139"/>
                  </a:lnTo>
                  <a:lnTo>
                    <a:pt x="229" y="133"/>
                  </a:lnTo>
                  <a:lnTo>
                    <a:pt x="219" y="133"/>
                  </a:lnTo>
                  <a:lnTo>
                    <a:pt x="209" y="133"/>
                  </a:lnTo>
                  <a:lnTo>
                    <a:pt x="199" y="135"/>
                  </a:lnTo>
                  <a:lnTo>
                    <a:pt x="190" y="137"/>
                  </a:lnTo>
                  <a:lnTo>
                    <a:pt x="178" y="141"/>
                  </a:lnTo>
                  <a:lnTo>
                    <a:pt x="168" y="147"/>
                  </a:lnTo>
                  <a:lnTo>
                    <a:pt x="158" y="155"/>
                  </a:lnTo>
                  <a:lnTo>
                    <a:pt x="146" y="162"/>
                  </a:lnTo>
                  <a:lnTo>
                    <a:pt x="146" y="164"/>
                  </a:lnTo>
                  <a:lnTo>
                    <a:pt x="146" y="166"/>
                  </a:lnTo>
                  <a:lnTo>
                    <a:pt x="144" y="170"/>
                  </a:lnTo>
                  <a:lnTo>
                    <a:pt x="142" y="172"/>
                  </a:lnTo>
                  <a:lnTo>
                    <a:pt x="140" y="172"/>
                  </a:lnTo>
                  <a:lnTo>
                    <a:pt x="138" y="172"/>
                  </a:lnTo>
                  <a:lnTo>
                    <a:pt x="138" y="170"/>
                  </a:lnTo>
                  <a:lnTo>
                    <a:pt x="136" y="170"/>
                  </a:lnTo>
                  <a:lnTo>
                    <a:pt x="134" y="170"/>
                  </a:lnTo>
                  <a:lnTo>
                    <a:pt x="130" y="174"/>
                  </a:lnTo>
                  <a:lnTo>
                    <a:pt x="126" y="178"/>
                  </a:lnTo>
                  <a:lnTo>
                    <a:pt x="120" y="182"/>
                  </a:lnTo>
                  <a:lnTo>
                    <a:pt x="116" y="186"/>
                  </a:lnTo>
                  <a:lnTo>
                    <a:pt x="112" y="190"/>
                  </a:lnTo>
                  <a:lnTo>
                    <a:pt x="107" y="198"/>
                  </a:lnTo>
                  <a:lnTo>
                    <a:pt x="99" y="210"/>
                  </a:lnTo>
                  <a:lnTo>
                    <a:pt x="89" y="224"/>
                  </a:lnTo>
                  <a:lnTo>
                    <a:pt x="83" y="242"/>
                  </a:lnTo>
                  <a:lnTo>
                    <a:pt x="79" y="259"/>
                  </a:lnTo>
                  <a:lnTo>
                    <a:pt x="81" y="279"/>
                  </a:lnTo>
                  <a:lnTo>
                    <a:pt x="91" y="299"/>
                  </a:lnTo>
                  <a:lnTo>
                    <a:pt x="91" y="301"/>
                  </a:lnTo>
                  <a:lnTo>
                    <a:pt x="91" y="305"/>
                  </a:lnTo>
                  <a:lnTo>
                    <a:pt x="91" y="307"/>
                  </a:lnTo>
                  <a:lnTo>
                    <a:pt x="89" y="309"/>
                  </a:lnTo>
                  <a:lnTo>
                    <a:pt x="87" y="311"/>
                  </a:lnTo>
                  <a:lnTo>
                    <a:pt x="83" y="311"/>
                  </a:lnTo>
                  <a:lnTo>
                    <a:pt x="81" y="309"/>
                  </a:lnTo>
                  <a:lnTo>
                    <a:pt x="79" y="307"/>
                  </a:lnTo>
                  <a:lnTo>
                    <a:pt x="69" y="283"/>
                  </a:lnTo>
                  <a:lnTo>
                    <a:pt x="65" y="259"/>
                  </a:lnTo>
                  <a:lnTo>
                    <a:pt x="69" y="238"/>
                  </a:lnTo>
                  <a:lnTo>
                    <a:pt x="77" y="218"/>
                  </a:lnTo>
                  <a:lnTo>
                    <a:pt x="87" y="202"/>
                  </a:lnTo>
                  <a:lnTo>
                    <a:pt x="97" y="188"/>
                  </a:lnTo>
                  <a:lnTo>
                    <a:pt x="105" y="180"/>
                  </a:lnTo>
                  <a:lnTo>
                    <a:pt x="107" y="176"/>
                  </a:lnTo>
                  <a:lnTo>
                    <a:pt x="112" y="170"/>
                  </a:lnTo>
                  <a:lnTo>
                    <a:pt x="118" y="164"/>
                  </a:lnTo>
                  <a:lnTo>
                    <a:pt x="124" y="161"/>
                  </a:lnTo>
                  <a:lnTo>
                    <a:pt x="130" y="155"/>
                  </a:lnTo>
                  <a:lnTo>
                    <a:pt x="132" y="127"/>
                  </a:lnTo>
                  <a:lnTo>
                    <a:pt x="136" y="103"/>
                  </a:lnTo>
                  <a:lnTo>
                    <a:pt x="146" y="83"/>
                  </a:lnTo>
                  <a:lnTo>
                    <a:pt x="158" y="69"/>
                  </a:lnTo>
                  <a:lnTo>
                    <a:pt x="172" y="60"/>
                  </a:lnTo>
                  <a:lnTo>
                    <a:pt x="186" y="56"/>
                  </a:lnTo>
                  <a:lnTo>
                    <a:pt x="196" y="56"/>
                  </a:lnTo>
                  <a:lnTo>
                    <a:pt x="205" y="56"/>
                  </a:lnTo>
                  <a:lnTo>
                    <a:pt x="217" y="34"/>
                  </a:lnTo>
                  <a:lnTo>
                    <a:pt x="231" y="18"/>
                  </a:lnTo>
                  <a:lnTo>
                    <a:pt x="247" y="6"/>
                  </a:lnTo>
                  <a:lnTo>
                    <a:pt x="263" y="0"/>
                  </a:lnTo>
                  <a:lnTo>
                    <a:pt x="273" y="0"/>
                  </a:lnTo>
                  <a:lnTo>
                    <a:pt x="283" y="0"/>
                  </a:lnTo>
                  <a:lnTo>
                    <a:pt x="292" y="2"/>
                  </a:lnTo>
                  <a:lnTo>
                    <a:pt x="300" y="6"/>
                  </a:lnTo>
                  <a:lnTo>
                    <a:pt x="306" y="10"/>
                  </a:lnTo>
                  <a:lnTo>
                    <a:pt x="314" y="14"/>
                  </a:lnTo>
                  <a:lnTo>
                    <a:pt x="318" y="18"/>
                  </a:lnTo>
                  <a:lnTo>
                    <a:pt x="322" y="20"/>
                  </a:lnTo>
                  <a:lnTo>
                    <a:pt x="328" y="16"/>
                  </a:lnTo>
                  <a:lnTo>
                    <a:pt x="336" y="12"/>
                  </a:lnTo>
                  <a:lnTo>
                    <a:pt x="342" y="8"/>
                  </a:lnTo>
                  <a:lnTo>
                    <a:pt x="350" y="6"/>
                  </a:lnTo>
                  <a:lnTo>
                    <a:pt x="366" y="6"/>
                  </a:lnTo>
                  <a:lnTo>
                    <a:pt x="377" y="12"/>
                  </a:lnTo>
                  <a:lnTo>
                    <a:pt x="389" y="18"/>
                  </a:lnTo>
                  <a:lnTo>
                    <a:pt x="397" y="24"/>
                  </a:lnTo>
                  <a:lnTo>
                    <a:pt x="407" y="16"/>
                  </a:lnTo>
                  <a:lnTo>
                    <a:pt x="419" y="12"/>
                  </a:lnTo>
                  <a:lnTo>
                    <a:pt x="429" y="10"/>
                  </a:lnTo>
                  <a:lnTo>
                    <a:pt x="437" y="8"/>
                  </a:lnTo>
                  <a:lnTo>
                    <a:pt x="445" y="8"/>
                  </a:lnTo>
                  <a:lnTo>
                    <a:pt x="451" y="8"/>
                  </a:lnTo>
                  <a:lnTo>
                    <a:pt x="455" y="8"/>
                  </a:lnTo>
                  <a:lnTo>
                    <a:pt x="457" y="8"/>
                  </a:lnTo>
                  <a:lnTo>
                    <a:pt x="476" y="12"/>
                  </a:lnTo>
                  <a:lnTo>
                    <a:pt x="492" y="18"/>
                  </a:lnTo>
                  <a:lnTo>
                    <a:pt x="506" y="26"/>
                  </a:lnTo>
                  <a:lnTo>
                    <a:pt x="518" y="36"/>
                  </a:lnTo>
                  <a:lnTo>
                    <a:pt x="528" y="46"/>
                  </a:lnTo>
                  <a:lnTo>
                    <a:pt x="534" y="58"/>
                  </a:lnTo>
                  <a:lnTo>
                    <a:pt x="540" y="67"/>
                  </a:lnTo>
                  <a:lnTo>
                    <a:pt x="544" y="75"/>
                  </a:lnTo>
                  <a:lnTo>
                    <a:pt x="555" y="69"/>
                  </a:lnTo>
                  <a:lnTo>
                    <a:pt x="567" y="64"/>
                  </a:lnTo>
                  <a:lnTo>
                    <a:pt x="577" y="62"/>
                  </a:lnTo>
                  <a:lnTo>
                    <a:pt x="589" y="58"/>
                  </a:lnTo>
                  <a:lnTo>
                    <a:pt x="599" y="58"/>
                  </a:lnTo>
                  <a:lnTo>
                    <a:pt x="609" y="58"/>
                  </a:lnTo>
                  <a:lnTo>
                    <a:pt x="617" y="58"/>
                  </a:lnTo>
                  <a:lnTo>
                    <a:pt x="627" y="62"/>
                  </a:lnTo>
                  <a:lnTo>
                    <a:pt x="644" y="73"/>
                  </a:lnTo>
                  <a:lnTo>
                    <a:pt x="658" y="87"/>
                  </a:lnTo>
                  <a:lnTo>
                    <a:pt x="668" y="103"/>
                  </a:lnTo>
                  <a:lnTo>
                    <a:pt x="672" y="115"/>
                  </a:lnTo>
                  <a:lnTo>
                    <a:pt x="682" y="115"/>
                  </a:lnTo>
                  <a:lnTo>
                    <a:pt x="690" y="117"/>
                  </a:lnTo>
                  <a:lnTo>
                    <a:pt x="698" y="117"/>
                  </a:lnTo>
                  <a:lnTo>
                    <a:pt x="706" y="119"/>
                  </a:lnTo>
                  <a:lnTo>
                    <a:pt x="714" y="123"/>
                  </a:lnTo>
                  <a:lnTo>
                    <a:pt x="720" y="125"/>
                  </a:lnTo>
                  <a:lnTo>
                    <a:pt x="726" y="131"/>
                  </a:lnTo>
                  <a:lnTo>
                    <a:pt x="732" y="135"/>
                  </a:lnTo>
                  <a:lnTo>
                    <a:pt x="741" y="149"/>
                  </a:lnTo>
                  <a:lnTo>
                    <a:pt x="747" y="162"/>
                  </a:lnTo>
                  <a:lnTo>
                    <a:pt x="751" y="176"/>
                  </a:lnTo>
                  <a:lnTo>
                    <a:pt x="751" y="186"/>
                  </a:lnTo>
                  <a:lnTo>
                    <a:pt x="765" y="190"/>
                  </a:lnTo>
                  <a:lnTo>
                    <a:pt x="779" y="196"/>
                  </a:lnTo>
                  <a:lnTo>
                    <a:pt x="791" y="200"/>
                  </a:lnTo>
                  <a:lnTo>
                    <a:pt x="801" y="208"/>
                  </a:lnTo>
                  <a:lnTo>
                    <a:pt x="809" y="214"/>
                  </a:lnTo>
                  <a:lnTo>
                    <a:pt x="817" y="222"/>
                  </a:lnTo>
                  <a:lnTo>
                    <a:pt x="823" y="232"/>
                  </a:lnTo>
                  <a:lnTo>
                    <a:pt x="828" y="242"/>
                  </a:lnTo>
                  <a:lnTo>
                    <a:pt x="834" y="263"/>
                  </a:lnTo>
                  <a:lnTo>
                    <a:pt x="834" y="285"/>
                  </a:lnTo>
                  <a:lnTo>
                    <a:pt x="830" y="303"/>
                  </a:lnTo>
                  <a:lnTo>
                    <a:pt x="826" y="317"/>
                  </a:lnTo>
                  <a:lnTo>
                    <a:pt x="834" y="319"/>
                  </a:lnTo>
                  <a:lnTo>
                    <a:pt x="842" y="323"/>
                  </a:lnTo>
                  <a:lnTo>
                    <a:pt x="852" y="329"/>
                  </a:lnTo>
                  <a:lnTo>
                    <a:pt x="862" y="335"/>
                  </a:lnTo>
                  <a:lnTo>
                    <a:pt x="870" y="343"/>
                  </a:lnTo>
                  <a:lnTo>
                    <a:pt x="878" y="350"/>
                  </a:lnTo>
                  <a:lnTo>
                    <a:pt x="886" y="360"/>
                  </a:lnTo>
                  <a:lnTo>
                    <a:pt x="890" y="372"/>
                  </a:lnTo>
                  <a:lnTo>
                    <a:pt x="892" y="380"/>
                  </a:lnTo>
                  <a:lnTo>
                    <a:pt x="892" y="386"/>
                  </a:lnTo>
                  <a:lnTo>
                    <a:pt x="890" y="394"/>
                  </a:lnTo>
                  <a:lnTo>
                    <a:pt x="888" y="402"/>
                  </a:lnTo>
                  <a:lnTo>
                    <a:pt x="913" y="430"/>
                  </a:lnTo>
                  <a:lnTo>
                    <a:pt x="925" y="459"/>
                  </a:lnTo>
                  <a:lnTo>
                    <a:pt x="925" y="485"/>
                  </a:lnTo>
                  <a:lnTo>
                    <a:pt x="923" y="503"/>
                  </a:lnTo>
                  <a:lnTo>
                    <a:pt x="939" y="511"/>
                  </a:lnTo>
                  <a:lnTo>
                    <a:pt x="953" y="521"/>
                  </a:lnTo>
                  <a:lnTo>
                    <a:pt x="965" y="531"/>
                  </a:lnTo>
                  <a:lnTo>
                    <a:pt x="975" y="540"/>
                  </a:lnTo>
                  <a:lnTo>
                    <a:pt x="983" y="550"/>
                  </a:lnTo>
                  <a:lnTo>
                    <a:pt x="989" y="562"/>
                  </a:lnTo>
                  <a:lnTo>
                    <a:pt x="995" y="574"/>
                  </a:lnTo>
                  <a:lnTo>
                    <a:pt x="997" y="586"/>
                  </a:lnTo>
                  <a:lnTo>
                    <a:pt x="997" y="610"/>
                  </a:lnTo>
                  <a:lnTo>
                    <a:pt x="993" y="631"/>
                  </a:lnTo>
                  <a:lnTo>
                    <a:pt x="985" y="647"/>
                  </a:lnTo>
                  <a:lnTo>
                    <a:pt x="977" y="659"/>
                  </a:lnTo>
                  <a:lnTo>
                    <a:pt x="983" y="685"/>
                  </a:lnTo>
                  <a:lnTo>
                    <a:pt x="983" y="705"/>
                  </a:lnTo>
                  <a:lnTo>
                    <a:pt x="979" y="723"/>
                  </a:lnTo>
                  <a:lnTo>
                    <a:pt x="969" y="734"/>
                  </a:lnTo>
                  <a:lnTo>
                    <a:pt x="957" y="744"/>
                  </a:lnTo>
                  <a:lnTo>
                    <a:pt x="943" y="750"/>
                  </a:lnTo>
                  <a:lnTo>
                    <a:pt x="929" y="750"/>
                  </a:lnTo>
                  <a:lnTo>
                    <a:pt x="917" y="750"/>
                  </a:lnTo>
                  <a:lnTo>
                    <a:pt x="917" y="760"/>
                  </a:lnTo>
                  <a:lnTo>
                    <a:pt x="917" y="772"/>
                  </a:lnTo>
                  <a:lnTo>
                    <a:pt x="913" y="782"/>
                  </a:lnTo>
                  <a:lnTo>
                    <a:pt x="908" y="794"/>
                  </a:lnTo>
                  <a:lnTo>
                    <a:pt x="898" y="802"/>
                  </a:lnTo>
                  <a:lnTo>
                    <a:pt x="886" y="808"/>
                  </a:lnTo>
                  <a:lnTo>
                    <a:pt x="872" y="810"/>
                  </a:lnTo>
                  <a:lnTo>
                    <a:pt x="854" y="808"/>
                  </a:lnTo>
                  <a:lnTo>
                    <a:pt x="848" y="816"/>
                  </a:lnTo>
                  <a:lnTo>
                    <a:pt x="836" y="823"/>
                  </a:lnTo>
                  <a:lnTo>
                    <a:pt x="823" y="831"/>
                  </a:lnTo>
                  <a:lnTo>
                    <a:pt x="807" y="833"/>
                  </a:lnTo>
                  <a:lnTo>
                    <a:pt x="799" y="831"/>
                  </a:lnTo>
                  <a:lnTo>
                    <a:pt x="791" y="829"/>
                  </a:lnTo>
                  <a:lnTo>
                    <a:pt x="783" y="823"/>
                  </a:lnTo>
                  <a:lnTo>
                    <a:pt x="775" y="818"/>
                  </a:lnTo>
                  <a:lnTo>
                    <a:pt x="765" y="810"/>
                  </a:lnTo>
                  <a:lnTo>
                    <a:pt x="757" y="800"/>
                  </a:lnTo>
                  <a:lnTo>
                    <a:pt x="749" y="788"/>
                  </a:lnTo>
                  <a:lnTo>
                    <a:pt x="741" y="774"/>
                  </a:lnTo>
                  <a:lnTo>
                    <a:pt x="735" y="786"/>
                  </a:lnTo>
                  <a:lnTo>
                    <a:pt x="730" y="798"/>
                  </a:lnTo>
                  <a:lnTo>
                    <a:pt x="720" y="812"/>
                  </a:lnTo>
                  <a:lnTo>
                    <a:pt x="708" y="821"/>
                  </a:lnTo>
                  <a:lnTo>
                    <a:pt x="700" y="825"/>
                  </a:lnTo>
                  <a:lnTo>
                    <a:pt x="692" y="827"/>
                  </a:lnTo>
                  <a:lnTo>
                    <a:pt x="684" y="827"/>
                  </a:lnTo>
                  <a:lnTo>
                    <a:pt x="676" y="827"/>
                  </a:lnTo>
                  <a:lnTo>
                    <a:pt x="668" y="827"/>
                  </a:lnTo>
                  <a:lnTo>
                    <a:pt x="658" y="825"/>
                  </a:lnTo>
                  <a:lnTo>
                    <a:pt x="650" y="821"/>
                  </a:lnTo>
                  <a:lnTo>
                    <a:pt x="641" y="818"/>
                  </a:lnTo>
                  <a:lnTo>
                    <a:pt x="635" y="816"/>
                  </a:lnTo>
                  <a:lnTo>
                    <a:pt x="625" y="810"/>
                  </a:lnTo>
                  <a:lnTo>
                    <a:pt x="615" y="800"/>
                  </a:lnTo>
                  <a:lnTo>
                    <a:pt x="603" y="784"/>
                  </a:lnTo>
                  <a:lnTo>
                    <a:pt x="593" y="786"/>
                  </a:lnTo>
                  <a:lnTo>
                    <a:pt x="581" y="788"/>
                  </a:lnTo>
                  <a:lnTo>
                    <a:pt x="567" y="788"/>
                  </a:lnTo>
                  <a:lnTo>
                    <a:pt x="552" y="786"/>
                  </a:lnTo>
                  <a:lnTo>
                    <a:pt x="544" y="782"/>
                  </a:lnTo>
                  <a:lnTo>
                    <a:pt x="534" y="778"/>
                  </a:lnTo>
                  <a:lnTo>
                    <a:pt x="526" y="772"/>
                  </a:lnTo>
                  <a:lnTo>
                    <a:pt x="520" y="766"/>
                  </a:lnTo>
                  <a:lnTo>
                    <a:pt x="512" y="760"/>
                  </a:lnTo>
                  <a:lnTo>
                    <a:pt x="504" y="752"/>
                  </a:lnTo>
                  <a:lnTo>
                    <a:pt x="498" y="742"/>
                  </a:lnTo>
                  <a:lnTo>
                    <a:pt x="492" y="732"/>
                  </a:lnTo>
                  <a:lnTo>
                    <a:pt x="486" y="740"/>
                  </a:lnTo>
                  <a:lnTo>
                    <a:pt x="480" y="746"/>
                  </a:lnTo>
                  <a:lnTo>
                    <a:pt x="470" y="750"/>
                  </a:lnTo>
                  <a:lnTo>
                    <a:pt x="463" y="754"/>
                  </a:lnTo>
                  <a:lnTo>
                    <a:pt x="451" y="758"/>
                  </a:lnTo>
                  <a:lnTo>
                    <a:pt x="439" y="760"/>
                  </a:lnTo>
                  <a:lnTo>
                    <a:pt x="427" y="762"/>
                  </a:lnTo>
                  <a:lnTo>
                    <a:pt x="411" y="762"/>
                  </a:lnTo>
                  <a:lnTo>
                    <a:pt x="409" y="762"/>
                  </a:lnTo>
                  <a:lnTo>
                    <a:pt x="405" y="762"/>
                  </a:lnTo>
                  <a:lnTo>
                    <a:pt x="397" y="760"/>
                  </a:lnTo>
                  <a:lnTo>
                    <a:pt x="389" y="756"/>
                  </a:lnTo>
                  <a:lnTo>
                    <a:pt x="379" y="752"/>
                  </a:lnTo>
                  <a:lnTo>
                    <a:pt x="368" y="746"/>
                  </a:lnTo>
                  <a:lnTo>
                    <a:pt x="358" y="736"/>
                  </a:lnTo>
                  <a:lnTo>
                    <a:pt x="350" y="725"/>
                  </a:lnTo>
                  <a:lnTo>
                    <a:pt x="340" y="728"/>
                  </a:lnTo>
                  <a:lnTo>
                    <a:pt x="322" y="730"/>
                  </a:lnTo>
                  <a:lnTo>
                    <a:pt x="302" y="732"/>
                  </a:lnTo>
                  <a:lnTo>
                    <a:pt x="277" y="732"/>
                  </a:lnTo>
                  <a:lnTo>
                    <a:pt x="251" y="725"/>
                  </a:lnTo>
                  <a:lnTo>
                    <a:pt x="225" y="711"/>
                  </a:lnTo>
                  <a:lnTo>
                    <a:pt x="199" y="687"/>
                  </a:lnTo>
                  <a:lnTo>
                    <a:pt x="178" y="651"/>
                  </a:lnTo>
                  <a:lnTo>
                    <a:pt x="164" y="657"/>
                  </a:lnTo>
                  <a:lnTo>
                    <a:pt x="150" y="661"/>
                  </a:lnTo>
                  <a:lnTo>
                    <a:pt x="138" y="663"/>
                  </a:lnTo>
                  <a:lnTo>
                    <a:pt x="126" y="663"/>
                  </a:lnTo>
                  <a:lnTo>
                    <a:pt x="114" y="663"/>
                  </a:lnTo>
                  <a:lnTo>
                    <a:pt x="105" y="661"/>
                  </a:lnTo>
                  <a:lnTo>
                    <a:pt x="95" y="657"/>
                  </a:lnTo>
                  <a:lnTo>
                    <a:pt x="85" y="653"/>
                  </a:lnTo>
                  <a:lnTo>
                    <a:pt x="65" y="635"/>
                  </a:lnTo>
                  <a:lnTo>
                    <a:pt x="51" y="614"/>
                  </a:lnTo>
                  <a:lnTo>
                    <a:pt x="43" y="596"/>
                  </a:lnTo>
                  <a:lnTo>
                    <a:pt x="41" y="582"/>
                  </a:lnTo>
                  <a:lnTo>
                    <a:pt x="21" y="558"/>
                  </a:lnTo>
                  <a:lnTo>
                    <a:pt x="8" y="535"/>
                  </a:lnTo>
                  <a:lnTo>
                    <a:pt x="0" y="513"/>
                  </a:lnTo>
                  <a:lnTo>
                    <a:pt x="0" y="493"/>
                  </a:lnTo>
                  <a:lnTo>
                    <a:pt x="8" y="473"/>
                  </a:lnTo>
                  <a:lnTo>
                    <a:pt x="19" y="457"/>
                  </a:lnTo>
                  <a:lnTo>
                    <a:pt x="35" y="445"/>
                  </a:lnTo>
                  <a:lnTo>
                    <a:pt x="49" y="438"/>
                  </a:lnTo>
                  <a:lnTo>
                    <a:pt x="51" y="436"/>
                  </a:lnTo>
                  <a:lnTo>
                    <a:pt x="55" y="436"/>
                  </a:lnTo>
                  <a:lnTo>
                    <a:pt x="57" y="434"/>
                  </a:lnTo>
                  <a:lnTo>
                    <a:pt x="59" y="4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44"/>
            <p:cNvSpPr>
              <a:spLocks/>
            </p:cNvSpPr>
            <p:nvPr/>
          </p:nvSpPr>
          <p:spPr bwMode="auto">
            <a:xfrm flipH="1">
              <a:off x="2975" y="2912"/>
              <a:ext cx="101" cy="140"/>
            </a:xfrm>
            <a:custGeom>
              <a:avLst/>
              <a:gdLst>
                <a:gd name="T0" fmla="*/ 0 w 204"/>
                <a:gd name="T1" fmla="*/ 0 h 281"/>
                <a:gd name="T2" fmla="*/ 0 w 204"/>
                <a:gd name="T3" fmla="*/ 0 h 281"/>
                <a:gd name="T4" fmla="*/ 0 w 204"/>
                <a:gd name="T5" fmla="*/ 0 h 281"/>
                <a:gd name="T6" fmla="*/ 0 w 204"/>
                <a:gd name="T7" fmla="*/ 0 h 281"/>
                <a:gd name="T8" fmla="*/ 0 w 204"/>
                <a:gd name="T9" fmla="*/ 0 h 281"/>
                <a:gd name="T10" fmla="*/ 0 w 204"/>
                <a:gd name="T11" fmla="*/ 0 h 281"/>
                <a:gd name="T12" fmla="*/ 0 w 204"/>
                <a:gd name="T13" fmla="*/ 0 h 281"/>
                <a:gd name="T14" fmla="*/ 0 w 204"/>
                <a:gd name="T15" fmla="*/ 0 h 281"/>
                <a:gd name="T16" fmla="*/ 0 w 204"/>
                <a:gd name="T17" fmla="*/ 0 h 281"/>
                <a:gd name="T18" fmla="*/ 0 w 204"/>
                <a:gd name="T19" fmla="*/ 1 h 281"/>
                <a:gd name="T20" fmla="*/ 0 w 204"/>
                <a:gd name="T21" fmla="*/ 1 h 281"/>
                <a:gd name="T22" fmla="*/ 0 w 204"/>
                <a:gd name="T23" fmla="*/ 1 h 281"/>
                <a:gd name="T24" fmla="*/ 0 w 204"/>
                <a:gd name="T25" fmla="*/ 1 h 281"/>
                <a:gd name="T26" fmla="*/ 0 w 204"/>
                <a:gd name="T27" fmla="*/ 1 h 281"/>
                <a:gd name="T28" fmla="*/ 0 w 204"/>
                <a:gd name="T29" fmla="*/ 1 h 281"/>
                <a:gd name="T30" fmla="*/ 0 w 204"/>
                <a:gd name="T31" fmla="*/ 1 h 281"/>
                <a:gd name="T32" fmla="*/ 0 w 204"/>
                <a:gd name="T33" fmla="*/ 1 h 281"/>
                <a:gd name="T34" fmla="*/ 1 w 204"/>
                <a:gd name="T35" fmla="*/ 1 h 281"/>
                <a:gd name="T36" fmla="*/ 1 w 204"/>
                <a:gd name="T37" fmla="*/ 1 h 281"/>
                <a:gd name="T38" fmla="*/ 1 w 204"/>
                <a:gd name="T39" fmla="*/ 1 h 281"/>
                <a:gd name="T40" fmla="*/ 1 w 204"/>
                <a:gd name="T41" fmla="*/ 2 h 281"/>
                <a:gd name="T42" fmla="*/ 1 w 204"/>
                <a:gd name="T43" fmla="*/ 2 h 281"/>
                <a:gd name="T44" fmla="*/ 1 w 204"/>
                <a:gd name="T45" fmla="*/ 2 h 281"/>
                <a:gd name="T46" fmla="*/ 1 w 204"/>
                <a:gd name="T47" fmla="*/ 2 h 281"/>
                <a:gd name="T48" fmla="*/ 1 w 204"/>
                <a:gd name="T49" fmla="*/ 2 h 281"/>
                <a:gd name="T50" fmla="*/ 1 w 204"/>
                <a:gd name="T51" fmla="*/ 2 h 281"/>
                <a:gd name="T52" fmla="*/ 1 w 204"/>
                <a:gd name="T53" fmla="*/ 1 h 281"/>
                <a:gd name="T54" fmla="*/ 1 w 204"/>
                <a:gd name="T55" fmla="*/ 1 h 281"/>
                <a:gd name="T56" fmla="*/ 1 w 204"/>
                <a:gd name="T57" fmla="*/ 1 h 281"/>
                <a:gd name="T58" fmla="*/ 0 w 204"/>
                <a:gd name="T59" fmla="*/ 1 h 281"/>
                <a:gd name="T60" fmla="*/ 0 w 204"/>
                <a:gd name="T61" fmla="*/ 1 h 281"/>
                <a:gd name="T62" fmla="*/ 0 w 204"/>
                <a:gd name="T63" fmla="*/ 1 h 281"/>
                <a:gd name="T64" fmla="*/ 0 w 204"/>
                <a:gd name="T65" fmla="*/ 1 h 281"/>
                <a:gd name="T66" fmla="*/ 0 w 204"/>
                <a:gd name="T67" fmla="*/ 1 h 281"/>
                <a:gd name="T68" fmla="*/ 0 w 204"/>
                <a:gd name="T69" fmla="*/ 1 h 281"/>
                <a:gd name="T70" fmla="*/ 0 w 204"/>
                <a:gd name="T71" fmla="*/ 1 h 281"/>
                <a:gd name="T72" fmla="*/ 0 w 204"/>
                <a:gd name="T73" fmla="*/ 1 h 281"/>
                <a:gd name="T74" fmla="*/ 0 w 204"/>
                <a:gd name="T75" fmla="*/ 1 h 281"/>
                <a:gd name="T76" fmla="*/ 0 w 204"/>
                <a:gd name="T77" fmla="*/ 1 h 281"/>
                <a:gd name="T78" fmla="*/ 0 w 204"/>
                <a:gd name="T79" fmla="*/ 2 h 281"/>
                <a:gd name="T80" fmla="*/ 0 w 204"/>
                <a:gd name="T81" fmla="*/ 2 h 281"/>
                <a:gd name="T82" fmla="*/ 0 w 204"/>
                <a:gd name="T83" fmla="*/ 2 h 281"/>
                <a:gd name="T84" fmla="*/ 0 w 204"/>
                <a:gd name="T85" fmla="*/ 2 h 281"/>
                <a:gd name="T86" fmla="*/ 0 w 204"/>
                <a:gd name="T87" fmla="*/ 2 h 281"/>
                <a:gd name="T88" fmla="*/ 0 w 204"/>
                <a:gd name="T89" fmla="*/ 1 h 281"/>
                <a:gd name="T90" fmla="*/ 0 w 204"/>
                <a:gd name="T91" fmla="*/ 1 h 281"/>
                <a:gd name="T92" fmla="*/ 0 w 204"/>
                <a:gd name="T93" fmla="*/ 1 h 281"/>
                <a:gd name="T94" fmla="*/ 0 w 204"/>
                <a:gd name="T95" fmla="*/ 1 h 281"/>
                <a:gd name="T96" fmla="*/ 0 w 204"/>
                <a:gd name="T97" fmla="*/ 1 h 281"/>
                <a:gd name="T98" fmla="*/ 0 w 204"/>
                <a:gd name="T99" fmla="*/ 0 h 281"/>
                <a:gd name="T100" fmla="*/ 0 w 204"/>
                <a:gd name="T101" fmla="*/ 0 h 281"/>
                <a:gd name="T102" fmla="*/ 0 w 204"/>
                <a:gd name="T103" fmla="*/ 0 h 281"/>
                <a:gd name="T104" fmla="*/ 0 w 204"/>
                <a:gd name="T105" fmla="*/ 0 h 281"/>
                <a:gd name="T106" fmla="*/ 0 w 204"/>
                <a:gd name="T107" fmla="*/ 0 h 281"/>
                <a:gd name="T108" fmla="*/ 0 w 204"/>
                <a:gd name="T109" fmla="*/ 0 h 2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4"/>
                <a:gd name="T166" fmla="*/ 0 h 281"/>
                <a:gd name="T167" fmla="*/ 204 w 204"/>
                <a:gd name="T168" fmla="*/ 281 h 28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4" h="281">
                  <a:moveTo>
                    <a:pt x="4" y="14"/>
                  </a:moveTo>
                  <a:lnTo>
                    <a:pt x="4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22" y="10"/>
                  </a:lnTo>
                  <a:lnTo>
                    <a:pt x="30" y="18"/>
                  </a:lnTo>
                  <a:lnTo>
                    <a:pt x="36" y="30"/>
                  </a:lnTo>
                  <a:lnTo>
                    <a:pt x="40" y="42"/>
                  </a:lnTo>
                  <a:lnTo>
                    <a:pt x="40" y="67"/>
                  </a:lnTo>
                  <a:lnTo>
                    <a:pt x="32" y="89"/>
                  </a:lnTo>
                  <a:lnTo>
                    <a:pt x="24" y="109"/>
                  </a:lnTo>
                  <a:lnTo>
                    <a:pt x="16" y="119"/>
                  </a:lnTo>
                  <a:lnTo>
                    <a:pt x="16" y="135"/>
                  </a:lnTo>
                  <a:lnTo>
                    <a:pt x="16" y="147"/>
                  </a:lnTo>
                  <a:lnTo>
                    <a:pt x="20" y="156"/>
                  </a:lnTo>
                  <a:lnTo>
                    <a:pt x="26" y="166"/>
                  </a:lnTo>
                  <a:lnTo>
                    <a:pt x="38" y="174"/>
                  </a:lnTo>
                  <a:lnTo>
                    <a:pt x="48" y="180"/>
                  </a:lnTo>
                  <a:lnTo>
                    <a:pt x="59" y="184"/>
                  </a:lnTo>
                  <a:lnTo>
                    <a:pt x="67" y="184"/>
                  </a:lnTo>
                  <a:lnTo>
                    <a:pt x="69" y="180"/>
                  </a:lnTo>
                  <a:lnTo>
                    <a:pt x="73" y="176"/>
                  </a:lnTo>
                  <a:lnTo>
                    <a:pt x="75" y="172"/>
                  </a:lnTo>
                  <a:lnTo>
                    <a:pt x="77" y="168"/>
                  </a:lnTo>
                  <a:lnTo>
                    <a:pt x="91" y="156"/>
                  </a:lnTo>
                  <a:lnTo>
                    <a:pt x="105" y="149"/>
                  </a:lnTo>
                  <a:lnTo>
                    <a:pt x="115" y="147"/>
                  </a:lnTo>
                  <a:lnTo>
                    <a:pt x="119" y="147"/>
                  </a:lnTo>
                  <a:lnTo>
                    <a:pt x="137" y="147"/>
                  </a:lnTo>
                  <a:lnTo>
                    <a:pt x="150" y="151"/>
                  </a:lnTo>
                  <a:lnTo>
                    <a:pt x="164" y="158"/>
                  </a:lnTo>
                  <a:lnTo>
                    <a:pt x="176" y="168"/>
                  </a:lnTo>
                  <a:lnTo>
                    <a:pt x="194" y="198"/>
                  </a:lnTo>
                  <a:lnTo>
                    <a:pt x="202" y="232"/>
                  </a:lnTo>
                  <a:lnTo>
                    <a:pt x="204" y="257"/>
                  </a:lnTo>
                  <a:lnTo>
                    <a:pt x="204" y="271"/>
                  </a:lnTo>
                  <a:lnTo>
                    <a:pt x="202" y="273"/>
                  </a:lnTo>
                  <a:lnTo>
                    <a:pt x="200" y="275"/>
                  </a:lnTo>
                  <a:lnTo>
                    <a:pt x="198" y="277"/>
                  </a:lnTo>
                  <a:lnTo>
                    <a:pt x="196" y="277"/>
                  </a:lnTo>
                  <a:lnTo>
                    <a:pt x="194" y="277"/>
                  </a:lnTo>
                  <a:lnTo>
                    <a:pt x="190" y="275"/>
                  </a:lnTo>
                  <a:lnTo>
                    <a:pt x="190" y="271"/>
                  </a:lnTo>
                  <a:lnTo>
                    <a:pt x="190" y="269"/>
                  </a:lnTo>
                  <a:lnTo>
                    <a:pt x="190" y="259"/>
                  </a:lnTo>
                  <a:lnTo>
                    <a:pt x="188" y="234"/>
                  </a:lnTo>
                  <a:lnTo>
                    <a:pt x="182" y="204"/>
                  </a:lnTo>
                  <a:lnTo>
                    <a:pt x="166" y="176"/>
                  </a:lnTo>
                  <a:lnTo>
                    <a:pt x="156" y="168"/>
                  </a:lnTo>
                  <a:lnTo>
                    <a:pt x="146" y="162"/>
                  </a:lnTo>
                  <a:lnTo>
                    <a:pt x="135" y="160"/>
                  </a:lnTo>
                  <a:lnTo>
                    <a:pt x="121" y="160"/>
                  </a:lnTo>
                  <a:lnTo>
                    <a:pt x="117" y="160"/>
                  </a:lnTo>
                  <a:lnTo>
                    <a:pt x="109" y="162"/>
                  </a:lnTo>
                  <a:lnTo>
                    <a:pt x="97" y="168"/>
                  </a:lnTo>
                  <a:lnTo>
                    <a:pt x="87" y="178"/>
                  </a:lnTo>
                  <a:lnTo>
                    <a:pt x="85" y="180"/>
                  </a:lnTo>
                  <a:lnTo>
                    <a:pt x="85" y="182"/>
                  </a:lnTo>
                  <a:lnTo>
                    <a:pt x="83" y="186"/>
                  </a:lnTo>
                  <a:lnTo>
                    <a:pt x="81" y="190"/>
                  </a:lnTo>
                  <a:lnTo>
                    <a:pt x="81" y="192"/>
                  </a:lnTo>
                  <a:lnTo>
                    <a:pt x="81" y="194"/>
                  </a:lnTo>
                  <a:lnTo>
                    <a:pt x="79" y="194"/>
                  </a:lnTo>
                  <a:lnTo>
                    <a:pt x="79" y="196"/>
                  </a:lnTo>
                  <a:lnTo>
                    <a:pt x="77" y="198"/>
                  </a:lnTo>
                  <a:lnTo>
                    <a:pt x="73" y="214"/>
                  </a:lnTo>
                  <a:lnTo>
                    <a:pt x="73" y="232"/>
                  </a:lnTo>
                  <a:lnTo>
                    <a:pt x="73" y="251"/>
                  </a:lnTo>
                  <a:lnTo>
                    <a:pt x="75" y="273"/>
                  </a:lnTo>
                  <a:lnTo>
                    <a:pt x="75" y="275"/>
                  </a:lnTo>
                  <a:lnTo>
                    <a:pt x="75" y="277"/>
                  </a:lnTo>
                  <a:lnTo>
                    <a:pt x="73" y="279"/>
                  </a:lnTo>
                  <a:lnTo>
                    <a:pt x="71" y="281"/>
                  </a:lnTo>
                  <a:lnTo>
                    <a:pt x="69" y="281"/>
                  </a:lnTo>
                  <a:lnTo>
                    <a:pt x="65" y="279"/>
                  </a:lnTo>
                  <a:lnTo>
                    <a:pt x="63" y="277"/>
                  </a:lnTo>
                  <a:lnTo>
                    <a:pt x="61" y="275"/>
                  </a:lnTo>
                  <a:lnTo>
                    <a:pt x="59" y="253"/>
                  </a:lnTo>
                  <a:lnTo>
                    <a:pt x="59" y="232"/>
                  </a:lnTo>
                  <a:lnTo>
                    <a:pt x="59" y="214"/>
                  </a:lnTo>
                  <a:lnTo>
                    <a:pt x="63" y="198"/>
                  </a:lnTo>
                  <a:lnTo>
                    <a:pt x="52" y="196"/>
                  </a:lnTo>
                  <a:lnTo>
                    <a:pt x="40" y="192"/>
                  </a:lnTo>
                  <a:lnTo>
                    <a:pt x="28" y="186"/>
                  </a:lnTo>
                  <a:lnTo>
                    <a:pt x="16" y="176"/>
                  </a:lnTo>
                  <a:lnTo>
                    <a:pt x="8" y="164"/>
                  </a:lnTo>
                  <a:lnTo>
                    <a:pt x="4" y="149"/>
                  </a:lnTo>
                  <a:lnTo>
                    <a:pt x="0" y="135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4" y="113"/>
                  </a:lnTo>
                  <a:lnTo>
                    <a:pt x="8" y="107"/>
                  </a:lnTo>
                  <a:lnTo>
                    <a:pt x="18" y="89"/>
                  </a:lnTo>
                  <a:lnTo>
                    <a:pt x="26" y="67"/>
                  </a:lnTo>
                  <a:lnTo>
                    <a:pt x="26" y="44"/>
                  </a:lnTo>
                  <a:lnTo>
                    <a:pt x="24" y="36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Freeform 45"/>
            <p:cNvSpPr>
              <a:spLocks/>
            </p:cNvSpPr>
            <p:nvPr/>
          </p:nvSpPr>
          <p:spPr bwMode="auto">
            <a:xfrm flipH="1">
              <a:off x="2770" y="2845"/>
              <a:ext cx="287" cy="355"/>
            </a:xfrm>
            <a:custGeom>
              <a:avLst/>
              <a:gdLst>
                <a:gd name="T0" fmla="*/ 4 w 573"/>
                <a:gd name="T1" fmla="*/ 6 h 708"/>
                <a:gd name="T2" fmla="*/ 4 w 573"/>
                <a:gd name="T3" fmla="*/ 6 h 708"/>
                <a:gd name="T4" fmla="*/ 4 w 573"/>
                <a:gd name="T5" fmla="*/ 5 h 708"/>
                <a:gd name="T6" fmla="*/ 3 w 573"/>
                <a:gd name="T7" fmla="*/ 4 h 708"/>
                <a:gd name="T8" fmla="*/ 3 w 573"/>
                <a:gd name="T9" fmla="*/ 4 h 708"/>
                <a:gd name="T10" fmla="*/ 4 w 573"/>
                <a:gd name="T11" fmla="*/ 4 h 708"/>
                <a:gd name="T12" fmla="*/ 4 w 573"/>
                <a:gd name="T13" fmla="*/ 4 h 708"/>
                <a:gd name="T14" fmla="*/ 4 w 573"/>
                <a:gd name="T15" fmla="*/ 4 h 708"/>
                <a:gd name="T16" fmla="*/ 4 w 573"/>
                <a:gd name="T17" fmla="*/ 3 h 708"/>
                <a:gd name="T18" fmla="*/ 3 w 573"/>
                <a:gd name="T19" fmla="*/ 2 h 708"/>
                <a:gd name="T20" fmla="*/ 3 w 573"/>
                <a:gd name="T21" fmla="*/ 2 h 708"/>
                <a:gd name="T22" fmla="*/ 3 w 573"/>
                <a:gd name="T23" fmla="*/ 2 h 708"/>
                <a:gd name="T24" fmla="*/ 2 w 573"/>
                <a:gd name="T25" fmla="*/ 2 h 708"/>
                <a:gd name="T26" fmla="*/ 2 w 573"/>
                <a:gd name="T27" fmla="*/ 2 h 708"/>
                <a:gd name="T28" fmla="*/ 2 w 573"/>
                <a:gd name="T29" fmla="*/ 2 h 708"/>
                <a:gd name="T30" fmla="*/ 1 w 573"/>
                <a:gd name="T31" fmla="*/ 2 h 708"/>
                <a:gd name="T32" fmla="*/ 1 w 573"/>
                <a:gd name="T33" fmla="*/ 3 h 708"/>
                <a:gd name="T34" fmla="*/ 1 w 573"/>
                <a:gd name="T35" fmla="*/ 2 h 708"/>
                <a:gd name="T36" fmla="*/ 1 w 573"/>
                <a:gd name="T37" fmla="*/ 3 h 708"/>
                <a:gd name="T38" fmla="*/ 1 w 573"/>
                <a:gd name="T39" fmla="*/ 2 h 708"/>
                <a:gd name="T40" fmla="*/ 1 w 573"/>
                <a:gd name="T41" fmla="*/ 2 h 708"/>
                <a:gd name="T42" fmla="*/ 2 w 573"/>
                <a:gd name="T43" fmla="*/ 2 h 708"/>
                <a:gd name="T44" fmla="*/ 3 w 573"/>
                <a:gd name="T45" fmla="*/ 2 h 708"/>
                <a:gd name="T46" fmla="*/ 2 w 573"/>
                <a:gd name="T47" fmla="*/ 1 h 708"/>
                <a:gd name="T48" fmla="*/ 2 w 573"/>
                <a:gd name="T49" fmla="*/ 1 h 708"/>
                <a:gd name="T50" fmla="*/ 1 w 573"/>
                <a:gd name="T51" fmla="*/ 1 h 708"/>
                <a:gd name="T52" fmla="*/ 1 w 573"/>
                <a:gd name="T53" fmla="*/ 1 h 708"/>
                <a:gd name="T54" fmla="*/ 1 w 573"/>
                <a:gd name="T55" fmla="*/ 1 h 708"/>
                <a:gd name="T56" fmla="*/ 2 w 573"/>
                <a:gd name="T57" fmla="*/ 1 h 708"/>
                <a:gd name="T58" fmla="*/ 2 w 573"/>
                <a:gd name="T59" fmla="*/ 1 h 708"/>
                <a:gd name="T60" fmla="*/ 2 w 573"/>
                <a:gd name="T61" fmla="*/ 1 h 708"/>
                <a:gd name="T62" fmla="*/ 2 w 573"/>
                <a:gd name="T63" fmla="*/ 1 h 708"/>
                <a:gd name="T64" fmla="*/ 2 w 573"/>
                <a:gd name="T65" fmla="*/ 1 h 708"/>
                <a:gd name="T66" fmla="*/ 2 w 573"/>
                <a:gd name="T67" fmla="*/ 1 h 708"/>
                <a:gd name="T68" fmla="*/ 2 w 573"/>
                <a:gd name="T69" fmla="*/ 1 h 708"/>
                <a:gd name="T70" fmla="*/ 3 w 573"/>
                <a:gd name="T71" fmla="*/ 1 h 708"/>
                <a:gd name="T72" fmla="*/ 3 w 573"/>
                <a:gd name="T73" fmla="*/ 2 h 708"/>
                <a:gd name="T74" fmla="*/ 3 w 573"/>
                <a:gd name="T75" fmla="*/ 2 h 708"/>
                <a:gd name="T76" fmla="*/ 4 w 573"/>
                <a:gd name="T77" fmla="*/ 2 h 708"/>
                <a:gd name="T78" fmla="*/ 4 w 573"/>
                <a:gd name="T79" fmla="*/ 2 h 708"/>
                <a:gd name="T80" fmla="*/ 4 w 573"/>
                <a:gd name="T81" fmla="*/ 2 h 708"/>
                <a:gd name="T82" fmla="*/ 3 w 573"/>
                <a:gd name="T83" fmla="*/ 3 h 708"/>
                <a:gd name="T84" fmla="*/ 4 w 573"/>
                <a:gd name="T85" fmla="*/ 3 h 708"/>
                <a:gd name="T86" fmla="*/ 4 w 573"/>
                <a:gd name="T87" fmla="*/ 3 h 708"/>
                <a:gd name="T88" fmla="*/ 4 w 573"/>
                <a:gd name="T89" fmla="*/ 4 h 708"/>
                <a:gd name="T90" fmla="*/ 5 w 573"/>
                <a:gd name="T91" fmla="*/ 4 h 708"/>
                <a:gd name="T92" fmla="*/ 4 w 573"/>
                <a:gd name="T93" fmla="*/ 4 h 708"/>
                <a:gd name="T94" fmla="*/ 4 w 573"/>
                <a:gd name="T95" fmla="*/ 5 h 708"/>
                <a:gd name="T96" fmla="*/ 5 w 573"/>
                <a:gd name="T97" fmla="*/ 5 h 708"/>
                <a:gd name="T98" fmla="*/ 5 w 573"/>
                <a:gd name="T99" fmla="*/ 5 h 708"/>
                <a:gd name="T100" fmla="*/ 4 w 573"/>
                <a:gd name="T101" fmla="*/ 5 h 708"/>
                <a:gd name="T102" fmla="*/ 5 w 573"/>
                <a:gd name="T103" fmla="*/ 5 h 708"/>
                <a:gd name="T104" fmla="*/ 5 w 573"/>
                <a:gd name="T105" fmla="*/ 5 h 708"/>
                <a:gd name="T106" fmla="*/ 4 w 573"/>
                <a:gd name="T107" fmla="*/ 5 h 708"/>
                <a:gd name="T108" fmla="*/ 4 w 573"/>
                <a:gd name="T109" fmla="*/ 6 h 708"/>
                <a:gd name="T110" fmla="*/ 4 w 573"/>
                <a:gd name="T111" fmla="*/ 6 h 708"/>
                <a:gd name="T112" fmla="*/ 4 w 573"/>
                <a:gd name="T113" fmla="*/ 6 h 708"/>
                <a:gd name="T114" fmla="*/ 3 w 573"/>
                <a:gd name="T115" fmla="*/ 6 h 708"/>
                <a:gd name="T116" fmla="*/ 3 w 573"/>
                <a:gd name="T117" fmla="*/ 5 h 7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3"/>
                <a:gd name="T178" fmla="*/ 0 h 708"/>
                <a:gd name="T179" fmla="*/ 573 w 573"/>
                <a:gd name="T180" fmla="*/ 708 h 7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3" h="708">
                  <a:moveTo>
                    <a:pt x="300" y="623"/>
                  </a:moveTo>
                  <a:lnTo>
                    <a:pt x="312" y="645"/>
                  </a:lnTo>
                  <a:lnTo>
                    <a:pt x="326" y="659"/>
                  </a:lnTo>
                  <a:lnTo>
                    <a:pt x="342" y="670"/>
                  </a:lnTo>
                  <a:lnTo>
                    <a:pt x="356" y="676"/>
                  </a:lnTo>
                  <a:lnTo>
                    <a:pt x="368" y="680"/>
                  </a:lnTo>
                  <a:lnTo>
                    <a:pt x="377" y="680"/>
                  </a:lnTo>
                  <a:lnTo>
                    <a:pt x="383" y="680"/>
                  </a:lnTo>
                  <a:lnTo>
                    <a:pt x="387" y="680"/>
                  </a:lnTo>
                  <a:lnTo>
                    <a:pt x="399" y="676"/>
                  </a:lnTo>
                  <a:lnTo>
                    <a:pt x="409" y="672"/>
                  </a:lnTo>
                  <a:lnTo>
                    <a:pt x="419" y="668"/>
                  </a:lnTo>
                  <a:lnTo>
                    <a:pt x="427" y="662"/>
                  </a:lnTo>
                  <a:lnTo>
                    <a:pt x="429" y="661"/>
                  </a:lnTo>
                  <a:lnTo>
                    <a:pt x="431" y="659"/>
                  </a:lnTo>
                  <a:lnTo>
                    <a:pt x="433" y="657"/>
                  </a:lnTo>
                  <a:lnTo>
                    <a:pt x="437" y="653"/>
                  </a:lnTo>
                  <a:lnTo>
                    <a:pt x="441" y="649"/>
                  </a:lnTo>
                  <a:lnTo>
                    <a:pt x="443" y="645"/>
                  </a:lnTo>
                  <a:lnTo>
                    <a:pt x="447" y="641"/>
                  </a:lnTo>
                  <a:lnTo>
                    <a:pt x="453" y="609"/>
                  </a:lnTo>
                  <a:lnTo>
                    <a:pt x="451" y="575"/>
                  </a:lnTo>
                  <a:lnTo>
                    <a:pt x="443" y="546"/>
                  </a:lnTo>
                  <a:lnTo>
                    <a:pt x="435" y="524"/>
                  </a:lnTo>
                  <a:lnTo>
                    <a:pt x="431" y="526"/>
                  </a:lnTo>
                  <a:lnTo>
                    <a:pt x="425" y="528"/>
                  </a:lnTo>
                  <a:lnTo>
                    <a:pt x="419" y="528"/>
                  </a:lnTo>
                  <a:lnTo>
                    <a:pt x="411" y="528"/>
                  </a:lnTo>
                  <a:lnTo>
                    <a:pt x="403" y="526"/>
                  </a:lnTo>
                  <a:lnTo>
                    <a:pt x="395" y="524"/>
                  </a:lnTo>
                  <a:lnTo>
                    <a:pt x="389" y="520"/>
                  </a:lnTo>
                  <a:lnTo>
                    <a:pt x="381" y="516"/>
                  </a:lnTo>
                  <a:lnTo>
                    <a:pt x="374" y="510"/>
                  </a:lnTo>
                  <a:lnTo>
                    <a:pt x="366" y="502"/>
                  </a:lnTo>
                  <a:lnTo>
                    <a:pt x="358" y="492"/>
                  </a:lnTo>
                  <a:lnTo>
                    <a:pt x="350" y="482"/>
                  </a:lnTo>
                  <a:lnTo>
                    <a:pt x="348" y="480"/>
                  </a:lnTo>
                  <a:lnTo>
                    <a:pt x="348" y="476"/>
                  </a:lnTo>
                  <a:lnTo>
                    <a:pt x="350" y="474"/>
                  </a:lnTo>
                  <a:lnTo>
                    <a:pt x="352" y="473"/>
                  </a:lnTo>
                  <a:lnTo>
                    <a:pt x="354" y="471"/>
                  </a:lnTo>
                  <a:lnTo>
                    <a:pt x="358" y="471"/>
                  </a:lnTo>
                  <a:lnTo>
                    <a:pt x="360" y="473"/>
                  </a:lnTo>
                  <a:lnTo>
                    <a:pt x="362" y="474"/>
                  </a:lnTo>
                  <a:lnTo>
                    <a:pt x="375" y="490"/>
                  </a:lnTo>
                  <a:lnTo>
                    <a:pt x="387" y="502"/>
                  </a:lnTo>
                  <a:lnTo>
                    <a:pt x="401" y="510"/>
                  </a:lnTo>
                  <a:lnTo>
                    <a:pt x="413" y="514"/>
                  </a:lnTo>
                  <a:lnTo>
                    <a:pt x="421" y="514"/>
                  </a:lnTo>
                  <a:lnTo>
                    <a:pt x="427" y="512"/>
                  </a:lnTo>
                  <a:lnTo>
                    <a:pt x="431" y="510"/>
                  </a:lnTo>
                  <a:lnTo>
                    <a:pt x="433" y="510"/>
                  </a:lnTo>
                  <a:lnTo>
                    <a:pt x="433" y="508"/>
                  </a:lnTo>
                  <a:lnTo>
                    <a:pt x="435" y="506"/>
                  </a:lnTo>
                  <a:lnTo>
                    <a:pt x="439" y="504"/>
                  </a:lnTo>
                  <a:lnTo>
                    <a:pt x="443" y="498"/>
                  </a:lnTo>
                  <a:lnTo>
                    <a:pt x="449" y="490"/>
                  </a:lnTo>
                  <a:lnTo>
                    <a:pt x="447" y="488"/>
                  </a:lnTo>
                  <a:lnTo>
                    <a:pt x="447" y="486"/>
                  </a:lnTo>
                  <a:lnTo>
                    <a:pt x="447" y="482"/>
                  </a:lnTo>
                  <a:lnTo>
                    <a:pt x="449" y="480"/>
                  </a:lnTo>
                  <a:lnTo>
                    <a:pt x="451" y="480"/>
                  </a:lnTo>
                  <a:lnTo>
                    <a:pt x="453" y="480"/>
                  </a:lnTo>
                  <a:lnTo>
                    <a:pt x="455" y="480"/>
                  </a:lnTo>
                  <a:lnTo>
                    <a:pt x="457" y="473"/>
                  </a:lnTo>
                  <a:lnTo>
                    <a:pt x="461" y="465"/>
                  </a:lnTo>
                  <a:lnTo>
                    <a:pt x="461" y="455"/>
                  </a:lnTo>
                  <a:lnTo>
                    <a:pt x="461" y="445"/>
                  </a:lnTo>
                  <a:lnTo>
                    <a:pt x="457" y="425"/>
                  </a:lnTo>
                  <a:lnTo>
                    <a:pt x="447" y="407"/>
                  </a:lnTo>
                  <a:lnTo>
                    <a:pt x="429" y="387"/>
                  </a:lnTo>
                  <a:lnTo>
                    <a:pt x="407" y="370"/>
                  </a:lnTo>
                  <a:lnTo>
                    <a:pt x="403" y="368"/>
                  </a:lnTo>
                  <a:lnTo>
                    <a:pt x="405" y="364"/>
                  </a:lnTo>
                  <a:lnTo>
                    <a:pt x="405" y="354"/>
                  </a:lnTo>
                  <a:lnTo>
                    <a:pt x="401" y="334"/>
                  </a:lnTo>
                  <a:lnTo>
                    <a:pt x="389" y="314"/>
                  </a:lnTo>
                  <a:lnTo>
                    <a:pt x="364" y="300"/>
                  </a:lnTo>
                  <a:lnTo>
                    <a:pt x="356" y="298"/>
                  </a:lnTo>
                  <a:lnTo>
                    <a:pt x="358" y="290"/>
                  </a:lnTo>
                  <a:lnTo>
                    <a:pt x="360" y="285"/>
                  </a:lnTo>
                  <a:lnTo>
                    <a:pt x="364" y="271"/>
                  </a:lnTo>
                  <a:lnTo>
                    <a:pt x="366" y="251"/>
                  </a:lnTo>
                  <a:lnTo>
                    <a:pt x="364" y="227"/>
                  </a:lnTo>
                  <a:lnTo>
                    <a:pt x="362" y="225"/>
                  </a:lnTo>
                  <a:lnTo>
                    <a:pt x="362" y="223"/>
                  </a:lnTo>
                  <a:lnTo>
                    <a:pt x="362" y="221"/>
                  </a:lnTo>
                  <a:lnTo>
                    <a:pt x="362" y="219"/>
                  </a:lnTo>
                  <a:lnTo>
                    <a:pt x="360" y="215"/>
                  </a:lnTo>
                  <a:lnTo>
                    <a:pt x="358" y="209"/>
                  </a:lnTo>
                  <a:lnTo>
                    <a:pt x="356" y="205"/>
                  </a:lnTo>
                  <a:lnTo>
                    <a:pt x="354" y="199"/>
                  </a:lnTo>
                  <a:lnTo>
                    <a:pt x="348" y="191"/>
                  </a:lnTo>
                  <a:lnTo>
                    <a:pt x="342" y="184"/>
                  </a:lnTo>
                  <a:lnTo>
                    <a:pt x="334" y="176"/>
                  </a:lnTo>
                  <a:lnTo>
                    <a:pt x="324" y="168"/>
                  </a:lnTo>
                  <a:lnTo>
                    <a:pt x="314" y="164"/>
                  </a:lnTo>
                  <a:lnTo>
                    <a:pt x="302" y="158"/>
                  </a:lnTo>
                  <a:lnTo>
                    <a:pt x="288" y="154"/>
                  </a:lnTo>
                  <a:lnTo>
                    <a:pt x="275" y="150"/>
                  </a:lnTo>
                  <a:lnTo>
                    <a:pt x="271" y="150"/>
                  </a:lnTo>
                  <a:lnTo>
                    <a:pt x="261" y="148"/>
                  </a:lnTo>
                  <a:lnTo>
                    <a:pt x="247" y="150"/>
                  </a:lnTo>
                  <a:lnTo>
                    <a:pt x="231" y="152"/>
                  </a:lnTo>
                  <a:lnTo>
                    <a:pt x="213" y="160"/>
                  </a:lnTo>
                  <a:lnTo>
                    <a:pt x="195" y="174"/>
                  </a:lnTo>
                  <a:lnTo>
                    <a:pt x="180" y="193"/>
                  </a:lnTo>
                  <a:lnTo>
                    <a:pt x="168" y="221"/>
                  </a:lnTo>
                  <a:lnTo>
                    <a:pt x="166" y="223"/>
                  </a:lnTo>
                  <a:lnTo>
                    <a:pt x="164" y="225"/>
                  </a:lnTo>
                  <a:lnTo>
                    <a:pt x="162" y="227"/>
                  </a:lnTo>
                  <a:lnTo>
                    <a:pt x="160" y="227"/>
                  </a:lnTo>
                  <a:lnTo>
                    <a:pt x="158" y="225"/>
                  </a:lnTo>
                  <a:lnTo>
                    <a:pt x="156" y="223"/>
                  </a:lnTo>
                  <a:lnTo>
                    <a:pt x="154" y="219"/>
                  </a:lnTo>
                  <a:lnTo>
                    <a:pt x="154" y="217"/>
                  </a:lnTo>
                  <a:lnTo>
                    <a:pt x="160" y="201"/>
                  </a:lnTo>
                  <a:lnTo>
                    <a:pt x="168" y="186"/>
                  </a:lnTo>
                  <a:lnTo>
                    <a:pt x="178" y="174"/>
                  </a:lnTo>
                  <a:lnTo>
                    <a:pt x="186" y="164"/>
                  </a:lnTo>
                  <a:lnTo>
                    <a:pt x="182" y="164"/>
                  </a:lnTo>
                  <a:lnTo>
                    <a:pt x="176" y="162"/>
                  </a:lnTo>
                  <a:lnTo>
                    <a:pt x="168" y="162"/>
                  </a:lnTo>
                  <a:lnTo>
                    <a:pt x="162" y="160"/>
                  </a:lnTo>
                  <a:lnTo>
                    <a:pt x="152" y="162"/>
                  </a:lnTo>
                  <a:lnTo>
                    <a:pt x="144" y="162"/>
                  </a:lnTo>
                  <a:lnTo>
                    <a:pt x="136" y="166"/>
                  </a:lnTo>
                  <a:lnTo>
                    <a:pt x="126" y="170"/>
                  </a:lnTo>
                  <a:lnTo>
                    <a:pt x="114" y="180"/>
                  </a:lnTo>
                  <a:lnTo>
                    <a:pt x="105" y="191"/>
                  </a:lnTo>
                  <a:lnTo>
                    <a:pt x="95" y="209"/>
                  </a:lnTo>
                  <a:lnTo>
                    <a:pt x="89" y="229"/>
                  </a:lnTo>
                  <a:lnTo>
                    <a:pt x="89" y="231"/>
                  </a:lnTo>
                  <a:lnTo>
                    <a:pt x="89" y="233"/>
                  </a:lnTo>
                  <a:lnTo>
                    <a:pt x="89" y="235"/>
                  </a:lnTo>
                  <a:lnTo>
                    <a:pt x="87" y="237"/>
                  </a:lnTo>
                  <a:lnTo>
                    <a:pt x="85" y="247"/>
                  </a:lnTo>
                  <a:lnTo>
                    <a:pt x="83" y="255"/>
                  </a:lnTo>
                  <a:lnTo>
                    <a:pt x="81" y="265"/>
                  </a:lnTo>
                  <a:lnTo>
                    <a:pt x="81" y="277"/>
                  </a:lnTo>
                  <a:lnTo>
                    <a:pt x="81" y="279"/>
                  </a:lnTo>
                  <a:lnTo>
                    <a:pt x="79" y="281"/>
                  </a:lnTo>
                  <a:lnTo>
                    <a:pt x="75" y="283"/>
                  </a:lnTo>
                  <a:lnTo>
                    <a:pt x="73" y="283"/>
                  </a:lnTo>
                  <a:lnTo>
                    <a:pt x="71" y="283"/>
                  </a:lnTo>
                  <a:lnTo>
                    <a:pt x="67" y="281"/>
                  </a:lnTo>
                  <a:lnTo>
                    <a:pt x="67" y="277"/>
                  </a:lnTo>
                  <a:lnTo>
                    <a:pt x="67" y="275"/>
                  </a:lnTo>
                  <a:lnTo>
                    <a:pt x="67" y="265"/>
                  </a:lnTo>
                  <a:lnTo>
                    <a:pt x="69" y="255"/>
                  </a:lnTo>
                  <a:lnTo>
                    <a:pt x="69" y="247"/>
                  </a:lnTo>
                  <a:lnTo>
                    <a:pt x="71" y="237"/>
                  </a:lnTo>
                  <a:lnTo>
                    <a:pt x="59" y="233"/>
                  </a:lnTo>
                  <a:lnTo>
                    <a:pt x="45" y="233"/>
                  </a:lnTo>
                  <a:lnTo>
                    <a:pt x="29" y="243"/>
                  </a:lnTo>
                  <a:lnTo>
                    <a:pt x="14" y="265"/>
                  </a:lnTo>
                  <a:lnTo>
                    <a:pt x="12" y="267"/>
                  </a:lnTo>
                  <a:lnTo>
                    <a:pt x="10" y="269"/>
                  </a:lnTo>
                  <a:lnTo>
                    <a:pt x="6" y="269"/>
                  </a:lnTo>
                  <a:lnTo>
                    <a:pt x="4" y="269"/>
                  </a:lnTo>
                  <a:lnTo>
                    <a:pt x="2" y="267"/>
                  </a:lnTo>
                  <a:lnTo>
                    <a:pt x="0" y="265"/>
                  </a:lnTo>
                  <a:lnTo>
                    <a:pt x="0" y="261"/>
                  </a:lnTo>
                  <a:lnTo>
                    <a:pt x="0" y="259"/>
                  </a:lnTo>
                  <a:lnTo>
                    <a:pt x="10" y="243"/>
                  </a:lnTo>
                  <a:lnTo>
                    <a:pt x="19" y="231"/>
                  </a:lnTo>
                  <a:lnTo>
                    <a:pt x="31" y="223"/>
                  </a:lnTo>
                  <a:lnTo>
                    <a:pt x="41" y="219"/>
                  </a:lnTo>
                  <a:lnTo>
                    <a:pt x="51" y="219"/>
                  </a:lnTo>
                  <a:lnTo>
                    <a:pt x="61" y="219"/>
                  </a:lnTo>
                  <a:lnTo>
                    <a:pt x="69" y="221"/>
                  </a:lnTo>
                  <a:lnTo>
                    <a:pt x="75" y="223"/>
                  </a:lnTo>
                  <a:lnTo>
                    <a:pt x="83" y="201"/>
                  </a:lnTo>
                  <a:lnTo>
                    <a:pt x="93" y="184"/>
                  </a:lnTo>
                  <a:lnTo>
                    <a:pt x="105" y="168"/>
                  </a:lnTo>
                  <a:lnTo>
                    <a:pt x="118" y="158"/>
                  </a:lnTo>
                  <a:lnTo>
                    <a:pt x="132" y="152"/>
                  </a:lnTo>
                  <a:lnTo>
                    <a:pt x="146" y="148"/>
                  </a:lnTo>
                  <a:lnTo>
                    <a:pt x="158" y="146"/>
                  </a:lnTo>
                  <a:lnTo>
                    <a:pt x="170" y="146"/>
                  </a:lnTo>
                  <a:lnTo>
                    <a:pt x="180" y="148"/>
                  </a:lnTo>
                  <a:lnTo>
                    <a:pt x="188" y="150"/>
                  </a:lnTo>
                  <a:lnTo>
                    <a:pt x="194" y="152"/>
                  </a:lnTo>
                  <a:lnTo>
                    <a:pt x="195" y="152"/>
                  </a:lnTo>
                  <a:lnTo>
                    <a:pt x="195" y="154"/>
                  </a:lnTo>
                  <a:lnTo>
                    <a:pt x="197" y="154"/>
                  </a:lnTo>
                  <a:lnTo>
                    <a:pt x="209" y="146"/>
                  </a:lnTo>
                  <a:lnTo>
                    <a:pt x="219" y="142"/>
                  </a:lnTo>
                  <a:lnTo>
                    <a:pt x="231" y="138"/>
                  </a:lnTo>
                  <a:lnTo>
                    <a:pt x="241" y="136"/>
                  </a:lnTo>
                  <a:lnTo>
                    <a:pt x="251" y="136"/>
                  </a:lnTo>
                  <a:lnTo>
                    <a:pt x="261" y="134"/>
                  </a:lnTo>
                  <a:lnTo>
                    <a:pt x="267" y="136"/>
                  </a:lnTo>
                  <a:lnTo>
                    <a:pt x="273" y="136"/>
                  </a:lnTo>
                  <a:lnTo>
                    <a:pt x="269" y="126"/>
                  </a:lnTo>
                  <a:lnTo>
                    <a:pt x="263" y="112"/>
                  </a:lnTo>
                  <a:lnTo>
                    <a:pt x="251" y="98"/>
                  </a:lnTo>
                  <a:lnTo>
                    <a:pt x="235" y="89"/>
                  </a:lnTo>
                  <a:lnTo>
                    <a:pt x="229" y="87"/>
                  </a:lnTo>
                  <a:lnTo>
                    <a:pt x="223" y="87"/>
                  </a:lnTo>
                  <a:lnTo>
                    <a:pt x="215" y="87"/>
                  </a:lnTo>
                  <a:lnTo>
                    <a:pt x="209" y="89"/>
                  </a:lnTo>
                  <a:lnTo>
                    <a:pt x="201" y="91"/>
                  </a:lnTo>
                  <a:lnTo>
                    <a:pt x="194" y="95"/>
                  </a:lnTo>
                  <a:lnTo>
                    <a:pt x="184" y="100"/>
                  </a:lnTo>
                  <a:lnTo>
                    <a:pt x="176" y="106"/>
                  </a:lnTo>
                  <a:lnTo>
                    <a:pt x="168" y="112"/>
                  </a:lnTo>
                  <a:lnTo>
                    <a:pt x="166" y="102"/>
                  </a:lnTo>
                  <a:lnTo>
                    <a:pt x="166" y="100"/>
                  </a:lnTo>
                  <a:lnTo>
                    <a:pt x="162" y="97"/>
                  </a:lnTo>
                  <a:lnTo>
                    <a:pt x="158" y="91"/>
                  </a:lnTo>
                  <a:lnTo>
                    <a:pt x="150" y="87"/>
                  </a:lnTo>
                  <a:lnTo>
                    <a:pt x="140" y="85"/>
                  </a:lnTo>
                  <a:lnTo>
                    <a:pt x="130" y="87"/>
                  </a:lnTo>
                  <a:lnTo>
                    <a:pt x="118" y="91"/>
                  </a:lnTo>
                  <a:lnTo>
                    <a:pt x="105" y="97"/>
                  </a:lnTo>
                  <a:lnTo>
                    <a:pt x="95" y="104"/>
                  </a:lnTo>
                  <a:lnTo>
                    <a:pt x="95" y="91"/>
                  </a:lnTo>
                  <a:lnTo>
                    <a:pt x="95" y="83"/>
                  </a:lnTo>
                  <a:lnTo>
                    <a:pt x="91" y="65"/>
                  </a:lnTo>
                  <a:lnTo>
                    <a:pt x="79" y="45"/>
                  </a:lnTo>
                  <a:lnTo>
                    <a:pt x="55" y="33"/>
                  </a:lnTo>
                  <a:lnTo>
                    <a:pt x="39" y="29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97" y="2"/>
                  </a:lnTo>
                  <a:lnTo>
                    <a:pt x="99" y="3"/>
                  </a:lnTo>
                  <a:lnTo>
                    <a:pt x="101" y="5"/>
                  </a:lnTo>
                  <a:lnTo>
                    <a:pt x="101" y="7"/>
                  </a:lnTo>
                  <a:lnTo>
                    <a:pt x="99" y="9"/>
                  </a:lnTo>
                  <a:lnTo>
                    <a:pt x="97" y="11"/>
                  </a:lnTo>
                  <a:lnTo>
                    <a:pt x="73" y="25"/>
                  </a:lnTo>
                  <a:lnTo>
                    <a:pt x="89" y="35"/>
                  </a:lnTo>
                  <a:lnTo>
                    <a:pt x="99" y="49"/>
                  </a:lnTo>
                  <a:lnTo>
                    <a:pt x="105" y="65"/>
                  </a:lnTo>
                  <a:lnTo>
                    <a:pt x="108" y="81"/>
                  </a:lnTo>
                  <a:lnTo>
                    <a:pt x="114" y="77"/>
                  </a:lnTo>
                  <a:lnTo>
                    <a:pt x="120" y="75"/>
                  </a:lnTo>
                  <a:lnTo>
                    <a:pt x="126" y="73"/>
                  </a:lnTo>
                  <a:lnTo>
                    <a:pt x="130" y="71"/>
                  </a:lnTo>
                  <a:lnTo>
                    <a:pt x="132" y="69"/>
                  </a:lnTo>
                  <a:lnTo>
                    <a:pt x="134" y="69"/>
                  </a:lnTo>
                  <a:lnTo>
                    <a:pt x="136" y="67"/>
                  </a:lnTo>
                  <a:lnTo>
                    <a:pt x="148" y="63"/>
                  </a:lnTo>
                  <a:lnTo>
                    <a:pt x="156" y="59"/>
                  </a:lnTo>
                  <a:lnTo>
                    <a:pt x="164" y="53"/>
                  </a:lnTo>
                  <a:lnTo>
                    <a:pt x="170" y="47"/>
                  </a:lnTo>
                  <a:lnTo>
                    <a:pt x="174" y="33"/>
                  </a:lnTo>
                  <a:lnTo>
                    <a:pt x="172" y="23"/>
                  </a:lnTo>
                  <a:lnTo>
                    <a:pt x="170" y="15"/>
                  </a:lnTo>
                  <a:lnTo>
                    <a:pt x="168" y="11"/>
                  </a:lnTo>
                  <a:lnTo>
                    <a:pt x="168" y="9"/>
                  </a:lnTo>
                  <a:lnTo>
                    <a:pt x="168" y="5"/>
                  </a:lnTo>
                  <a:lnTo>
                    <a:pt x="170" y="3"/>
                  </a:lnTo>
                  <a:lnTo>
                    <a:pt x="172" y="2"/>
                  </a:lnTo>
                  <a:lnTo>
                    <a:pt x="174" y="2"/>
                  </a:lnTo>
                  <a:lnTo>
                    <a:pt x="176" y="2"/>
                  </a:lnTo>
                  <a:lnTo>
                    <a:pt x="178" y="3"/>
                  </a:lnTo>
                  <a:lnTo>
                    <a:pt x="180" y="5"/>
                  </a:lnTo>
                  <a:lnTo>
                    <a:pt x="182" y="9"/>
                  </a:lnTo>
                  <a:lnTo>
                    <a:pt x="186" y="19"/>
                  </a:lnTo>
                  <a:lnTo>
                    <a:pt x="186" y="35"/>
                  </a:lnTo>
                  <a:lnTo>
                    <a:pt x="182" y="53"/>
                  </a:lnTo>
                  <a:lnTo>
                    <a:pt x="178" y="59"/>
                  </a:lnTo>
                  <a:lnTo>
                    <a:pt x="174" y="65"/>
                  </a:lnTo>
                  <a:lnTo>
                    <a:pt x="166" y="71"/>
                  </a:lnTo>
                  <a:lnTo>
                    <a:pt x="158" y="75"/>
                  </a:lnTo>
                  <a:lnTo>
                    <a:pt x="164" y="79"/>
                  </a:lnTo>
                  <a:lnTo>
                    <a:pt x="168" y="83"/>
                  </a:lnTo>
                  <a:lnTo>
                    <a:pt x="172" y="87"/>
                  </a:lnTo>
                  <a:lnTo>
                    <a:pt x="176" y="91"/>
                  </a:lnTo>
                  <a:lnTo>
                    <a:pt x="184" y="85"/>
                  </a:lnTo>
                  <a:lnTo>
                    <a:pt x="194" y="81"/>
                  </a:lnTo>
                  <a:lnTo>
                    <a:pt x="201" y="77"/>
                  </a:lnTo>
                  <a:lnTo>
                    <a:pt x="209" y="73"/>
                  </a:lnTo>
                  <a:lnTo>
                    <a:pt x="217" y="73"/>
                  </a:lnTo>
                  <a:lnTo>
                    <a:pt x="223" y="73"/>
                  </a:lnTo>
                  <a:lnTo>
                    <a:pt x="231" y="73"/>
                  </a:lnTo>
                  <a:lnTo>
                    <a:pt x="239" y="75"/>
                  </a:lnTo>
                  <a:lnTo>
                    <a:pt x="241" y="75"/>
                  </a:lnTo>
                  <a:lnTo>
                    <a:pt x="243" y="75"/>
                  </a:lnTo>
                  <a:lnTo>
                    <a:pt x="243" y="77"/>
                  </a:lnTo>
                  <a:lnTo>
                    <a:pt x="245" y="77"/>
                  </a:lnTo>
                  <a:lnTo>
                    <a:pt x="245" y="75"/>
                  </a:lnTo>
                  <a:lnTo>
                    <a:pt x="247" y="73"/>
                  </a:lnTo>
                  <a:lnTo>
                    <a:pt x="249" y="67"/>
                  </a:lnTo>
                  <a:lnTo>
                    <a:pt x="247" y="59"/>
                  </a:lnTo>
                  <a:lnTo>
                    <a:pt x="243" y="51"/>
                  </a:lnTo>
                  <a:lnTo>
                    <a:pt x="239" y="45"/>
                  </a:lnTo>
                  <a:lnTo>
                    <a:pt x="237" y="43"/>
                  </a:lnTo>
                  <a:lnTo>
                    <a:pt x="237" y="39"/>
                  </a:lnTo>
                  <a:lnTo>
                    <a:pt x="237" y="37"/>
                  </a:lnTo>
                  <a:lnTo>
                    <a:pt x="239" y="35"/>
                  </a:lnTo>
                  <a:lnTo>
                    <a:pt x="241" y="33"/>
                  </a:lnTo>
                  <a:lnTo>
                    <a:pt x="245" y="33"/>
                  </a:lnTo>
                  <a:lnTo>
                    <a:pt x="247" y="35"/>
                  </a:lnTo>
                  <a:lnTo>
                    <a:pt x="249" y="37"/>
                  </a:lnTo>
                  <a:lnTo>
                    <a:pt x="253" y="43"/>
                  </a:lnTo>
                  <a:lnTo>
                    <a:pt x="259" y="53"/>
                  </a:lnTo>
                  <a:lnTo>
                    <a:pt x="263" y="67"/>
                  </a:lnTo>
                  <a:lnTo>
                    <a:pt x="257" y="81"/>
                  </a:lnTo>
                  <a:lnTo>
                    <a:pt x="257" y="83"/>
                  </a:lnTo>
                  <a:lnTo>
                    <a:pt x="255" y="83"/>
                  </a:lnTo>
                  <a:lnTo>
                    <a:pt x="271" y="98"/>
                  </a:lnTo>
                  <a:lnTo>
                    <a:pt x="281" y="114"/>
                  </a:lnTo>
                  <a:lnTo>
                    <a:pt x="284" y="128"/>
                  </a:lnTo>
                  <a:lnTo>
                    <a:pt x="286" y="134"/>
                  </a:lnTo>
                  <a:lnTo>
                    <a:pt x="286" y="136"/>
                  </a:lnTo>
                  <a:lnTo>
                    <a:pt x="286" y="138"/>
                  </a:lnTo>
                  <a:lnTo>
                    <a:pt x="300" y="142"/>
                  </a:lnTo>
                  <a:lnTo>
                    <a:pt x="312" y="148"/>
                  </a:lnTo>
                  <a:lnTo>
                    <a:pt x="324" y="152"/>
                  </a:lnTo>
                  <a:lnTo>
                    <a:pt x="336" y="160"/>
                  </a:lnTo>
                  <a:lnTo>
                    <a:pt x="346" y="166"/>
                  </a:lnTo>
                  <a:lnTo>
                    <a:pt x="354" y="174"/>
                  </a:lnTo>
                  <a:lnTo>
                    <a:pt x="362" y="184"/>
                  </a:lnTo>
                  <a:lnTo>
                    <a:pt x="368" y="193"/>
                  </a:lnTo>
                  <a:lnTo>
                    <a:pt x="368" y="195"/>
                  </a:lnTo>
                  <a:lnTo>
                    <a:pt x="370" y="197"/>
                  </a:lnTo>
                  <a:lnTo>
                    <a:pt x="370" y="199"/>
                  </a:lnTo>
                  <a:lnTo>
                    <a:pt x="372" y="201"/>
                  </a:lnTo>
                  <a:lnTo>
                    <a:pt x="379" y="190"/>
                  </a:lnTo>
                  <a:lnTo>
                    <a:pt x="385" y="182"/>
                  </a:lnTo>
                  <a:lnTo>
                    <a:pt x="391" y="176"/>
                  </a:lnTo>
                  <a:lnTo>
                    <a:pt x="395" y="172"/>
                  </a:lnTo>
                  <a:lnTo>
                    <a:pt x="397" y="172"/>
                  </a:lnTo>
                  <a:lnTo>
                    <a:pt x="399" y="170"/>
                  </a:lnTo>
                  <a:lnTo>
                    <a:pt x="401" y="170"/>
                  </a:lnTo>
                  <a:lnTo>
                    <a:pt x="405" y="170"/>
                  </a:lnTo>
                  <a:lnTo>
                    <a:pt x="407" y="172"/>
                  </a:lnTo>
                  <a:lnTo>
                    <a:pt x="409" y="174"/>
                  </a:lnTo>
                  <a:lnTo>
                    <a:pt x="409" y="176"/>
                  </a:lnTo>
                  <a:lnTo>
                    <a:pt x="407" y="180"/>
                  </a:lnTo>
                  <a:lnTo>
                    <a:pt x="405" y="182"/>
                  </a:lnTo>
                  <a:lnTo>
                    <a:pt x="405" y="184"/>
                  </a:lnTo>
                  <a:lnTo>
                    <a:pt x="399" y="188"/>
                  </a:lnTo>
                  <a:lnTo>
                    <a:pt x="393" y="193"/>
                  </a:lnTo>
                  <a:lnTo>
                    <a:pt x="385" y="205"/>
                  </a:lnTo>
                  <a:lnTo>
                    <a:pt x="377" y="221"/>
                  </a:lnTo>
                  <a:lnTo>
                    <a:pt x="379" y="241"/>
                  </a:lnTo>
                  <a:lnTo>
                    <a:pt x="379" y="261"/>
                  </a:lnTo>
                  <a:lnTo>
                    <a:pt x="377" y="277"/>
                  </a:lnTo>
                  <a:lnTo>
                    <a:pt x="374" y="288"/>
                  </a:lnTo>
                  <a:lnTo>
                    <a:pt x="395" y="300"/>
                  </a:lnTo>
                  <a:lnTo>
                    <a:pt x="409" y="318"/>
                  </a:lnTo>
                  <a:lnTo>
                    <a:pt x="417" y="338"/>
                  </a:lnTo>
                  <a:lnTo>
                    <a:pt x="419" y="356"/>
                  </a:lnTo>
                  <a:lnTo>
                    <a:pt x="435" y="350"/>
                  </a:lnTo>
                  <a:lnTo>
                    <a:pt x="447" y="338"/>
                  </a:lnTo>
                  <a:lnTo>
                    <a:pt x="453" y="328"/>
                  </a:lnTo>
                  <a:lnTo>
                    <a:pt x="455" y="324"/>
                  </a:lnTo>
                  <a:lnTo>
                    <a:pt x="457" y="322"/>
                  </a:lnTo>
                  <a:lnTo>
                    <a:pt x="459" y="320"/>
                  </a:lnTo>
                  <a:lnTo>
                    <a:pt x="463" y="320"/>
                  </a:lnTo>
                  <a:lnTo>
                    <a:pt x="464" y="320"/>
                  </a:lnTo>
                  <a:lnTo>
                    <a:pt x="466" y="320"/>
                  </a:lnTo>
                  <a:lnTo>
                    <a:pt x="468" y="322"/>
                  </a:lnTo>
                  <a:lnTo>
                    <a:pt x="468" y="326"/>
                  </a:lnTo>
                  <a:lnTo>
                    <a:pt x="468" y="328"/>
                  </a:lnTo>
                  <a:lnTo>
                    <a:pt x="466" y="334"/>
                  </a:lnTo>
                  <a:lnTo>
                    <a:pt x="459" y="346"/>
                  </a:lnTo>
                  <a:lnTo>
                    <a:pt x="447" y="358"/>
                  </a:lnTo>
                  <a:lnTo>
                    <a:pt x="429" y="368"/>
                  </a:lnTo>
                  <a:lnTo>
                    <a:pt x="445" y="383"/>
                  </a:lnTo>
                  <a:lnTo>
                    <a:pt x="459" y="399"/>
                  </a:lnTo>
                  <a:lnTo>
                    <a:pt x="466" y="415"/>
                  </a:lnTo>
                  <a:lnTo>
                    <a:pt x="472" y="431"/>
                  </a:lnTo>
                  <a:lnTo>
                    <a:pt x="484" y="419"/>
                  </a:lnTo>
                  <a:lnTo>
                    <a:pt x="498" y="411"/>
                  </a:lnTo>
                  <a:lnTo>
                    <a:pt x="508" y="407"/>
                  </a:lnTo>
                  <a:lnTo>
                    <a:pt x="512" y="405"/>
                  </a:lnTo>
                  <a:lnTo>
                    <a:pt x="514" y="405"/>
                  </a:lnTo>
                  <a:lnTo>
                    <a:pt x="518" y="407"/>
                  </a:lnTo>
                  <a:lnTo>
                    <a:pt x="520" y="409"/>
                  </a:lnTo>
                  <a:lnTo>
                    <a:pt x="520" y="411"/>
                  </a:lnTo>
                  <a:lnTo>
                    <a:pt x="520" y="413"/>
                  </a:lnTo>
                  <a:lnTo>
                    <a:pt x="520" y="415"/>
                  </a:lnTo>
                  <a:lnTo>
                    <a:pt x="518" y="417"/>
                  </a:lnTo>
                  <a:lnTo>
                    <a:pt x="516" y="419"/>
                  </a:lnTo>
                  <a:lnTo>
                    <a:pt x="512" y="421"/>
                  </a:lnTo>
                  <a:lnTo>
                    <a:pt x="500" y="425"/>
                  </a:lnTo>
                  <a:lnTo>
                    <a:pt x="486" y="435"/>
                  </a:lnTo>
                  <a:lnTo>
                    <a:pt x="476" y="451"/>
                  </a:lnTo>
                  <a:lnTo>
                    <a:pt x="476" y="453"/>
                  </a:lnTo>
                  <a:lnTo>
                    <a:pt x="474" y="453"/>
                  </a:lnTo>
                  <a:lnTo>
                    <a:pt x="474" y="463"/>
                  </a:lnTo>
                  <a:lnTo>
                    <a:pt x="472" y="473"/>
                  </a:lnTo>
                  <a:lnTo>
                    <a:pt x="468" y="480"/>
                  </a:lnTo>
                  <a:lnTo>
                    <a:pt x="464" y="488"/>
                  </a:lnTo>
                  <a:lnTo>
                    <a:pt x="482" y="502"/>
                  </a:lnTo>
                  <a:lnTo>
                    <a:pt x="500" y="512"/>
                  </a:lnTo>
                  <a:lnTo>
                    <a:pt x="516" y="518"/>
                  </a:lnTo>
                  <a:lnTo>
                    <a:pt x="532" y="522"/>
                  </a:lnTo>
                  <a:lnTo>
                    <a:pt x="544" y="522"/>
                  </a:lnTo>
                  <a:lnTo>
                    <a:pt x="553" y="522"/>
                  </a:lnTo>
                  <a:lnTo>
                    <a:pt x="561" y="520"/>
                  </a:lnTo>
                  <a:lnTo>
                    <a:pt x="563" y="520"/>
                  </a:lnTo>
                  <a:lnTo>
                    <a:pt x="565" y="520"/>
                  </a:lnTo>
                  <a:lnTo>
                    <a:pt x="569" y="520"/>
                  </a:lnTo>
                  <a:lnTo>
                    <a:pt x="571" y="522"/>
                  </a:lnTo>
                  <a:lnTo>
                    <a:pt x="573" y="524"/>
                  </a:lnTo>
                  <a:lnTo>
                    <a:pt x="573" y="526"/>
                  </a:lnTo>
                  <a:lnTo>
                    <a:pt x="571" y="530"/>
                  </a:lnTo>
                  <a:lnTo>
                    <a:pt x="569" y="532"/>
                  </a:lnTo>
                  <a:lnTo>
                    <a:pt x="567" y="534"/>
                  </a:lnTo>
                  <a:lnTo>
                    <a:pt x="563" y="534"/>
                  </a:lnTo>
                  <a:lnTo>
                    <a:pt x="557" y="536"/>
                  </a:lnTo>
                  <a:lnTo>
                    <a:pt x="546" y="536"/>
                  </a:lnTo>
                  <a:lnTo>
                    <a:pt x="532" y="536"/>
                  </a:lnTo>
                  <a:lnTo>
                    <a:pt x="516" y="532"/>
                  </a:lnTo>
                  <a:lnTo>
                    <a:pt x="496" y="526"/>
                  </a:lnTo>
                  <a:lnTo>
                    <a:pt x="478" y="516"/>
                  </a:lnTo>
                  <a:lnTo>
                    <a:pt x="459" y="500"/>
                  </a:lnTo>
                  <a:lnTo>
                    <a:pt x="455" y="506"/>
                  </a:lnTo>
                  <a:lnTo>
                    <a:pt x="451" y="510"/>
                  </a:lnTo>
                  <a:lnTo>
                    <a:pt x="449" y="512"/>
                  </a:lnTo>
                  <a:lnTo>
                    <a:pt x="447" y="516"/>
                  </a:lnTo>
                  <a:lnTo>
                    <a:pt x="451" y="524"/>
                  </a:lnTo>
                  <a:lnTo>
                    <a:pt x="455" y="534"/>
                  </a:lnTo>
                  <a:lnTo>
                    <a:pt x="459" y="548"/>
                  </a:lnTo>
                  <a:lnTo>
                    <a:pt x="463" y="564"/>
                  </a:lnTo>
                  <a:lnTo>
                    <a:pt x="486" y="564"/>
                  </a:lnTo>
                  <a:lnTo>
                    <a:pt x="504" y="567"/>
                  </a:lnTo>
                  <a:lnTo>
                    <a:pt x="520" y="573"/>
                  </a:lnTo>
                  <a:lnTo>
                    <a:pt x="530" y="581"/>
                  </a:lnTo>
                  <a:lnTo>
                    <a:pt x="538" y="589"/>
                  </a:lnTo>
                  <a:lnTo>
                    <a:pt x="544" y="597"/>
                  </a:lnTo>
                  <a:lnTo>
                    <a:pt x="546" y="603"/>
                  </a:lnTo>
                  <a:lnTo>
                    <a:pt x="548" y="605"/>
                  </a:lnTo>
                  <a:lnTo>
                    <a:pt x="548" y="607"/>
                  </a:lnTo>
                  <a:lnTo>
                    <a:pt x="546" y="609"/>
                  </a:lnTo>
                  <a:lnTo>
                    <a:pt x="546" y="611"/>
                  </a:lnTo>
                  <a:lnTo>
                    <a:pt x="544" y="613"/>
                  </a:lnTo>
                  <a:lnTo>
                    <a:pt x="542" y="613"/>
                  </a:lnTo>
                  <a:lnTo>
                    <a:pt x="538" y="613"/>
                  </a:lnTo>
                  <a:lnTo>
                    <a:pt x="536" y="611"/>
                  </a:lnTo>
                  <a:lnTo>
                    <a:pt x="534" y="609"/>
                  </a:lnTo>
                  <a:lnTo>
                    <a:pt x="534" y="607"/>
                  </a:lnTo>
                  <a:lnTo>
                    <a:pt x="530" y="603"/>
                  </a:lnTo>
                  <a:lnTo>
                    <a:pt x="526" y="597"/>
                  </a:lnTo>
                  <a:lnTo>
                    <a:pt x="520" y="591"/>
                  </a:lnTo>
                  <a:lnTo>
                    <a:pt x="510" y="585"/>
                  </a:lnTo>
                  <a:lnTo>
                    <a:pt x="498" y="581"/>
                  </a:lnTo>
                  <a:lnTo>
                    <a:pt x="484" y="577"/>
                  </a:lnTo>
                  <a:lnTo>
                    <a:pt x="464" y="577"/>
                  </a:lnTo>
                  <a:lnTo>
                    <a:pt x="466" y="595"/>
                  </a:lnTo>
                  <a:lnTo>
                    <a:pt x="466" y="611"/>
                  </a:lnTo>
                  <a:lnTo>
                    <a:pt x="464" y="629"/>
                  </a:lnTo>
                  <a:lnTo>
                    <a:pt x="459" y="647"/>
                  </a:lnTo>
                  <a:lnTo>
                    <a:pt x="457" y="651"/>
                  </a:lnTo>
                  <a:lnTo>
                    <a:pt x="455" y="653"/>
                  </a:lnTo>
                  <a:lnTo>
                    <a:pt x="453" y="657"/>
                  </a:lnTo>
                  <a:lnTo>
                    <a:pt x="451" y="661"/>
                  </a:lnTo>
                  <a:lnTo>
                    <a:pt x="466" y="668"/>
                  </a:lnTo>
                  <a:lnTo>
                    <a:pt x="478" y="678"/>
                  </a:lnTo>
                  <a:lnTo>
                    <a:pt x="484" y="690"/>
                  </a:lnTo>
                  <a:lnTo>
                    <a:pt x="488" y="700"/>
                  </a:lnTo>
                  <a:lnTo>
                    <a:pt x="488" y="702"/>
                  </a:lnTo>
                  <a:lnTo>
                    <a:pt x="486" y="706"/>
                  </a:lnTo>
                  <a:lnTo>
                    <a:pt x="484" y="708"/>
                  </a:lnTo>
                  <a:lnTo>
                    <a:pt x="482" y="708"/>
                  </a:lnTo>
                  <a:lnTo>
                    <a:pt x="480" y="708"/>
                  </a:lnTo>
                  <a:lnTo>
                    <a:pt x="476" y="706"/>
                  </a:lnTo>
                  <a:lnTo>
                    <a:pt x="474" y="704"/>
                  </a:lnTo>
                  <a:lnTo>
                    <a:pt x="474" y="702"/>
                  </a:lnTo>
                  <a:lnTo>
                    <a:pt x="472" y="698"/>
                  </a:lnTo>
                  <a:lnTo>
                    <a:pt x="468" y="688"/>
                  </a:lnTo>
                  <a:lnTo>
                    <a:pt x="457" y="678"/>
                  </a:lnTo>
                  <a:lnTo>
                    <a:pt x="439" y="672"/>
                  </a:lnTo>
                  <a:lnTo>
                    <a:pt x="429" y="680"/>
                  </a:lnTo>
                  <a:lnTo>
                    <a:pt x="417" y="686"/>
                  </a:lnTo>
                  <a:lnTo>
                    <a:pt x="403" y="690"/>
                  </a:lnTo>
                  <a:lnTo>
                    <a:pt x="389" y="694"/>
                  </a:lnTo>
                  <a:lnTo>
                    <a:pt x="387" y="694"/>
                  </a:lnTo>
                  <a:lnTo>
                    <a:pt x="379" y="694"/>
                  </a:lnTo>
                  <a:lnTo>
                    <a:pt x="368" y="694"/>
                  </a:lnTo>
                  <a:lnTo>
                    <a:pt x="352" y="690"/>
                  </a:lnTo>
                  <a:lnTo>
                    <a:pt x="336" y="682"/>
                  </a:lnTo>
                  <a:lnTo>
                    <a:pt x="320" y="670"/>
                  </a:lnTo>
                  <a:lnTo>
                    <a:pt x="302" y="653"/>
                  </a:lnTo>
                  <a:lnTo>
                    <a:pt x="288" y="629"/>
                  </a:lnTo>
                  <a:lnTo>
                    <a:pt x="288" y="627"/>
                  </a:lnTo>
                  <a:lnTo>
                    <a:pt x="288" y="623"/>
                  </a:lnTo>
                  <a:lnTo>
                    <a:pt x="288" y="621"/>
                  </a:lnTo>
                  <a:lnTo>
                    <a:pt x="290" y="619"/>
                  </a:lnTo>
                  <a:lnTo>
                    <a:pt x="292" y="619"/>
                  </a:lnTo>
                  <a:lnTo>
                    <a:pt x="296" y="619"/>
                  </a:lnTo>
                  <a:lnTo>
                    <a:pt x="298" y="621"/>
                  </a:lnTo>
                  <a:lnTo>
                    <a:pt x="300" y="6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Freeform 46"/>
            <p:cNvSpPr>
              <a:spLocks/>
            </p:cNvSpPr>
            <p:nvPr/>
          </p:nvSpPr>
          <p:spPr bwMode="auto">
            <a:xfrm flipH="1">
              <a:off x="2925" y="2947"/>
              <a:ext cx="65" cy="61"/>
            </a:xfrm>
            <a:custGeom>
              <a:avLst/>
              <a:gdLst>
                <a:gd name="T0" fmla="*/ 0 w 131"/>
                <a:gd name="T1" fmla="*/ 1 h 121"/>
                <a:gd name="T2" fmla="*/ 0 w 131"/>
                <a:gd name="T3" fmla="*/ 1 h 121"/>
                <a:gd name="T4" fmla="*/ 0 w 131"/>
                <a:gd name="T5" fmla="*/ 1 h 121"/>
                <a:gd name="T6" fmla="*/ 0 w 131"/>
                <a:gd name="T7" fmla="*/ 1 h 121"/>
                <a:gd name="T8" fmla="*/ 0 w 131"/>
                <a:gd name="T9" fmla="*/ 1 h 121"/>
                <a:gd name="T10" fmla="*/ 0 w 131"/>
                <a:gd name="T11" fmla="*/ 1 h 121"/>
                <a:gd name="T12" fmla="*/ 0 w 131"/>
                <a:gd name="T13" fmla="*/ 1 h 121"/>
                <a:gd name="T14" fmla="*/ 0 w 131"/>
                <a:gd name="T15" fmla="*/ 1 h 121"/>
                <a:gd name="T16" fmla="*/ 0 w 131"/>
                <a:gd name="T17" fmla="*/ 1 h 121"/>
                <a:gd name="T18" fmla="*/ 0 w 131"/>
                <a:gd name="T19" fmla="*/ 1 h 121"/>
                <a:gd name="T20" fmla="*/ 0 w 131"/>
                <a:gd name="T21" fmla="*/ 1 h 121"/>
                <a:gd name="T22" fmla="*/ 0 w 131"/>
                <a:gd name="T23" fmla="*/ 1 h 121"/>
                <a:gd name="T24" fmla="*/ 0 w 131"/>
                <a:gd name="T25" fmla="*/ 1 h 121"/>
                <a:gd name="T26" fmla="*/ 0 w 131"/>
                <a:gd name="T27" fmla="*/ 1 h 121"/>
                <a:gd name="T28" fmla="*/ 0 w 131"/>
                <a:gd name="T29" fmla="*/ 1 h 121"/>
                <a:gd name="T30" fmla="*/ 0 w 131"/>
                <a:gd name="T31" fmla="*/ 1 h 121"/>
                <a:gd name="T32" fmla="*/ 0 w 131"/>
                <a:gd name="T33" fmla="*/ 1 h 121"/>
                <a:gd name="T34" fmla="*/ 0 w 131"/>
                <a:gd name="T35" fmla="*/ 1 h 121"/>
                <a:gd name="T36" fmla="*/ 0 w 131"/>
                <a:gd name="T37" fmla="*/ 1 h 121"/>
                <a:gd name="T38" fmla="*/ 0 w 131"/>
                <a:gd name="T39" fmla="*/ 1 h 121"/>
                <a:gd name="T40" fmla="*/ 0 w 131"/>
                <a:gd name="T41" fmla="*/ 1 h 121"/>
                <a:gd name="T42" fmla="*/ 0 w 131"/>
                <a:gd name="T43" fmla="*/ 1 h 121"/>
                <a:gd name="T44" fmla="*/ 0 w 131"/>
                <a:gd name="T45" fmla="*/ 1 h 121"/>
                <a:gd name="T46" fmla="*/ 0 w 131"/>
                <a:gd name="T47" fmla="*/ 1 h 121"/>
                <a:gd name="T48" fmla="*/ 0 w 131"/>
                <a:gd name="T49" fmla="*/ 1 h 121"/>
                <a:gd name="T50" fmla="*/ 0 w 131"/>
                <a:gd name="T51" fmla="*/ 1 h 121"/>
                <a:gd name="T52" fmla="*/ 0 w 131"/>
                <a:gd name="T53" fmla="*/ 1 h 121"/>
                <a:gd name="T54" fmla="*/ 0 w 131"/>
                <a:gd name="T55" fmla="*/ 1 h 121"/>
                <a:gd name="T56" fmla="*/ 0 w 131"/>
                <a:gd name="T57" fmla="*/ 1 h 121"/>
                <a:gd name="T58" fmla="*/ 0 w 131"/>
                <a:gd name="T59" fmla="*/ 0 h 121"/>
                <a:gd name="T60" fmla="*/ 0 w 131"/>
                <a:gd name="T61" fmla="*/ 0 h 121"/>
                <a:gd name="T62" fmla="*/ 0 w 131"/>
                <a:gd name="T63" fmla="*/ 0 h 121"/>
                <a:gd name="T64" fmla="*/ 1 w 131"/>
                <a:gd name="T65" fmla="*/ 1 h 121"/>
                <a:gd name="T66" fmla="*/ 1 w 131"/>
                <a:gd name="T67" fmla="*/ 1 h 121"/>
                <a:gd name="T68" fmla="*/ 1 w 131"/>
                <a:gd name="T69" fmla="*/ 1 h 121"/>
                <a:gd name="T70" fmla="*/ 1 w 131"/>
                <a:gd name="T71" fmla="*/ 1 h 121"/>
                <a:gd name="T72" fmla="*/ 1 w 131"/>
                <a:gd name="T73" fmla="*/ 1 h 121"/>
                <a:gd name="T74" fmla="*/ 0 w 131"/>
                <a:gd name="T75" fmla="*/ 1 h 121"/>
                <a:gd name="T76" fmla="*/ 0 w 131"/>
                <a:gd name="T77" fmla="*/ 1 h 121"/>
                <a:gd name="T78" fmla="*/ 0 w 131"/>
                <a:gd name="T79" fmla="*/ 1 h 121"/>
                <a:gd name="T80" fmla="*/ 0 w 131"/>
                <a:gd name="T81" fmla="*/ 1 h 121"/>
                <a:gd name="T82" fmla="*/ 0 w 131"/>
                <a:gd name="T83" fmla="*/ 1 h 121"/>
                <a:gd name="T84" fmla="*/ 0 w 131"/>
                <a:gd name="T85" fmla="*/ 1 h 121"/>
                <a:gd name="T86" fmla="*/ 0 w 131"/>
                <a:gd name="T87" fmla="*/ 1 h 121"/>
                <a:gd name="T88" fmla="*/ 0 w 131"/>
                <a:gd name="T89" fmla="*/ 1 h 1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"/>
                <a:gd name="T136" fmla="*/ 0 h 121"/>
                <a:gd name="T137" fmla="*/ 131 w 131"/>
                <a:gd name="T138" fmla="*/ 121 h 12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" h="121">
                  <a:moveTo>
                    <a:pt x="87" y="62"/>
                  </a:moveTo>
                  <a:lnTo>
                    <a:pt x="77" y="56"/>
                  </a:lnTo>
                  <a:lnTo>
                    <a:pt x="75" y="56"/>
                  </a:lnTo>
                  <a:lnTo>
                    <a:pt x="71" y="54"/>
                  </a:lnTo>
                  <a:lnTo>
                    <a:pt x="65" y="54"/>
                  </a:lnTo>
                  <a:lnTo>
                    <a:pt x="58" y="56"/>
                  </a:lnTo>
                  <a:lnTo>
                    <a:pt x="48" y="62"/>
                  </a:lnTo>
                  <a:lnTo>
                    <a:pt x="36" y="72"/>
                  </a:lnTo>
                  <a:lnTo>
                    <a:pt x="24" y="89"/>
                  </a:lnTo>
                  <a:lnTo>
                    <a:pt x="12" y="117"/>
                  </a:lnTo>
                  <a:lnTo>
                    <a:pt x="12" y="119"/>
                  </a:lnTo>
                  <a:lnTo>
                    <a:pt x="10" y="121"/>
                  </a:lnTo>
                  <a:lnTo>
                    <a:pt x="6" y="121"/>
                  </a:lnTo>
                  <a:lnTo>
                    <a:pt x="4" y="121"/>
                  </a:lnTo>
                  <a:lnTo>
                    <a:pt x="2" y="119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12" y="85"/>
                  </a:lnTo>
                  <a:lnTo>
                    <a:pt x="24" y="66"/>
                  </a:lnTo>
                  <a:lnTo>
                    <a:pt x="38" y="50"/>
                  </a:lnTo>
                  <a:lnTo>
                    <a:pt x="54" y="42"/>
                  </a:lnTo>
                  <a:lnTo>
                    <a:pt x="62" y="40"/>
                  </a:lnTo>
                  <a:lnTo>
                    <a:pt x="67" y="38"/>
                  </a:lnTo>
                  <a:lnTo>
                    <a:pt x="73" y="38"/>
                  </a:lnTo>
                  <a:lnTo>
                    <a:pt x="77" y="40"/>
                  </a:lnTo>
                  <a:lnTo>
                    <a:pt x="87" y="22"/>
                  </a:lnTo>
                  <a:lnTo>
                    <a:pt x="99" y="8"/>
                  </a:lnTo>
                  <a:lnTo>
                    <a:pt x="113" y="2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9" y="2"/>
                  </a:lnTo>
                  <a:lnTo>
                    <a:pt x="131" y="4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29" y="12"/>
                  </a:lnTo>
                  <a:lnTo>
                    <a:pt x="125" y="14"/>
                  </a:lnTo>
                  <a:lnTo>
                    <a:pt x="123" y="14"/>
                  </a:lnTo>
                  <a:lnTo>
                    <a:pt x="119" y="14"/>
                  </a:lnTo>
                  <a:lnTo>
                    <a:pt x="109" y="20"/>
                  </a:lnTo>
                  <a:lnTo>
                    <a:pt x="97" y="30"/>
                  </a:lnTo>
                  <a:lnTo>
                    <a:pt x="89" y="52"/>
                  </a:lnTo>
                  <a:lnTo>
                    <a:pt x="87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47"/>
            <p:cNvSpPr>
              <a:spLocks/>
            </p:cNvSpPr>
            <p:nvPr/>
          </p:nvSpPr>
          <p:spPr bwMode="auto">
            <a:xfrm flipH="1">
              <a:off x="3101" y="2843"/>
              <a:ext cx="26" cy="35"/>
            </a:xfrm>
            <a:custGeom>
              <a:avLst/>
              <a:gdLst>
                <a:gd name="T0" fmla="*/ 1 w 52"/>
                <a:gd name="T1" fmla="*/ 1 h 69"/>
                <a:gd name="T2" fmla="*/ 1 w 52"/>
                <a:gd name="T3" fmla="*/ 1 h 69"/>
                <a:gd name="T4" fmla="*/ 1 w 52"/>
                <a:gd name="T5" fmla="*/ 1 h 69"/>
                <a:gd name="T6" fmla="*/ 1 w 52"/>
                <a:gd name="T7" fmla="*/ 1 h 69"/>
                <a:gd name="T8" fmla="*/ 1 w 52"/>
                <a:gd name="T9" fmla="*/ 1 h 69"/>
                <a:gd name="T10" fmla="*/ 1 w 52"/>
                <a:gd name="T11" fmla="*/ 1 h 69"/>
                <a:gd name="T12" fmla="*/ 1 w 52"/>
                <a:gd name="T13" fmla="*/ 1 h 69"/>
                <a:gd name="T14" fmla="*/ 1 w 52"/>
                <a:gd name="T15" fmla="*/ 1 h 69"/>
                <a:gd name="T16" fmla="*/ 1 w 52"/>
                <a:gd name="T17" fmla="*/ 1 h 69"/>
                <a:gd name="T18" fmla="*/ 1 w 52"/>
                <a:gd name="T19" fmla="*/ 1 h 69"/>
                <a:gd name="T20" fmla="*/ 1 w 52"/>
                <a:gd name="T21" fmla="*/ 1 h 69"/>
                <a:gd name="T22" fmla="*/ 1 w 52"/>
                <a:gd name="T23" fmla="*/ 1 h 69"/>
                <a:gd name="T24" fmla="*/ 0 w 52"/>
                <a:gd name="T25" fmla="*/ 1 h 69"/>
                <a:gd name="T26" fmla="*/ 0 w 52"/>
                <a:gd name="T27" fmla="*/ 1 h 69"/>
                <a:gd name="T28" fmla="*/ 1 w 52"/>
                <a:gd name="T29" fmla="*/ 1 h 69"/>
                <a:gd name="T30" fmla="*/ 1 w 52"/>
                <a:gd name="T31" fmla="*/ 1 h 69"/>
                <a:gd name="T32" fmla="*/ 1 w 52"/>
                <a:gd name="T33" fmla="*/ 0 h 69"/>
                <a:gd name="T34" fmla="*/ 1 w 52"/>
                <a:gd name="T35" fmla="*/ 0 h 69"/>
                <a:gd name="T36" fmla="*/ 1 w 52"/>
                <a:gd name="T37" fmla="*/ 0 h 69"/>
                <a:gd name="T38" fmla="*/ 1 w 52"/>
                <a:gd name="T39" fmla="*/ 0 h 69"/>
                <a:gd name="T40" fmla="*/ 1 w 52"/>
                <a:gd name="T41" fmla="*/ 1 h 69"/>
                <a:gd name="T42" fmla="*/ 1 w 52"/>
                <a:gd name="T43" fmla="*/ 1 h 69"/>
                <a:gd name="T44" fmla="*/ 1 w 52"/>
                <a:gd name="T45" fmla="*/ 1 h 69"/>
                <a:gd name="T46" fmla="*/ 1 w 52"/>
                <a:gd name="T47" fmla="*/ 1 h 69"/>
                <a:gd name="T48" fmla="*/ 1 w 52"/>
                <a:gd name="T49" fmla="*/ 1 h 69"/>
                <a:gd name="T50" fmla="*/ 1 w 52"/>
                <a:gd name="T51" fmla="*/ 1 h 69"/>
                <a:gd name="T52" fmla="*/ 1 w 52"/>
                <a:gd name="T53" fmla="*/ 1 h 6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2"/>
                <a:gd name="T82" fmla="*/ 0 h 69"/>
                <a:gd name="T83" fmla="*/ 52 w 52"/>
                <a:gd name="T84" fmla="*/ 69 h 6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2" h="69">
                  <a:moveTo>
                    <a:pt x="46" y="13"/>
                  </a:moveTo>
                  <a:lnTo>
                    <a:pt x="46" y="13"/>
                  </a:lnTo>
                  <a:lnTo>
                    <a:pt x="42" y="13"/>
                  </a:lnTo>
                  <a:lnTo>
                    <a:pt x="32" y="19"/>
                  </a:lnTo>
                  <a:lnTo>
                    <a:pt x="22" y="35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2" y="67"/>
                  </a:lnTo>
                  <a:lnTo>
                    <a:pt x="8" y="69"/>
                  </a:lnTo>
                  <a:lnTo>
                    <a:pt x="6" y="69"/>
                  </a:lnTo>
                  <a:lnTo>
                    <a:pt x="4" y="67"/>
                  </a:lnTo>
                  <a:lnTo>
                    <a:pt x="2" y="65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10" y="25"/>
                  </a:lnTo>
                  <a:lnTo>
                    <a:pt x="26" y="7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52" y="6"/>
                  </a:lnTo>
                  <a:lnTo>
                    <a:pt x="52" y="7"/>
                  </a:lnTo>
                  <a:lnTo>
                    <a:pt x="52" y="9"/>
                  </a:lnTo>
                  <a:lnTo>
                    <a:pt x="50" y="11"/>
                  </a:lnTo>
                  <a:lnTo>
                    <a:pt x="48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48"/>
            <p:cNvSpPr>
              <a:spLocks/>
            </p:cNvSpPr>
            <p:nvPr/>
          </p:nvSpPr>
          <p:spPr bwMode="auto">
            <a:xfrm flipH="1">
              <a:off x="2824" y="2968"/>
              <a:ext cx="27" cy="24"/>
            </a:xfrm>
            <a:custGeom>
              <a:avLst/>
              <a:gdLst>
                <a:gd name="T0" fmla="*/ 1 w 53"/>
                <a:gd name="T1" fmla="*/ 1 h 47"/>
                <a:gd name="T2" fmla="*/ 1 w 53"/>
                <a:gd name="T3" fmla="*/ 1 h 47"/>
                <a:gd name="T4" fmla="*/ 1 w 53"/>
                <a:gd name="T5" fmla="*/ 1 h 47"/>
                <a:gd name="T6" fmla="*/ 1 w 53"/>
                <a:gd name="T7" fmla="*/ 1 h 47"/>
                <a:gd name="T8" fmla="*/ 0 w 53"/>
                <a:gd name="T9" fmla="*/ 1 h 47"/>
                <a:gd name="T10" fmla="*/ 0 w 53"/>
                <a:gd name="T11" fmla="*/ 1 h 47"/>
                <a:gd name="T12" fmla="*/ 1 w 53"/>
                <a:gd name="T13" fmla="*/ 1 h 47"/>
                <a:gd name="T14" fmla="*/ 1 w 53"/>
                <a:gd name="T15" fmla="*/ 1 h 47"/>
                <a:gd name="T16" fmla="*/ 1 w 53"/>
                <a:gd name="T17" fmla="*/ 1 h 47"/>
                <a:gd name="T18" fmla="*/ 1 w 53"/>
                <a:gd name="T19" fmla="*/ 1 h 47"/>
                <a:gd name="T20" fmla="*/ 1 w 53"/>
                <a:gd name="T21" fmla="*/ 1 h 47"/>
                <a:gd name="T22" fmla="*/ 1 w 53"/>
                <a:gd name="T23" fmla="*/ 1 h 47"/>
                <a:gd name="T24" fmla="*/ 1 w 53"/>
                <a:gd name="T25" fmla="*/ 1 h 47"/>
                <a:gd name="T26" fmla="*/ 1 w 53"/>
                <a:gd name="T27" fmla="*/ 1 h 47"/>
                <a:gd name="T28" fmla="*/ 1 w 53"/>
                <a:gd name="T29" fmla="*/ 1 h 47"/>
                <a:gd name="T30" fmla="*/ 1 w 53"/>
                <a:gd name="T31" fmla="*/ 1 h 47"/>
                <a:gd name="T32" fmla="*/ 1 w 53"/>
                <a:gd name="T33" fmla="*/ 0 h 47"/>
                <a:gd name="T34" fmla="*/ 1 w 53"/>
                <a:gd name="T35" fmla="*/ 0 h 47"/>
                <a:gd name="T36" fmla="*/ 1 w 53"/>
                <a:gd name="T37" fmla="*/ 0 h 47"/>
                <a:gd name="T38" fmla="*/ 1 w 53"/>
                <a:gd name="T39" fmla="*/ 1 h 47"/>
                <a:gd name="T40" fmla="*/ 1 w 53"/>
                <a:gd name="T41" fmla="*/ 1 h 47"/>
                <a:gd name="T42" fmla="*/ 1 w 53"/>
                <a:gd name="T43" fmla="*/ 1 h 47"/>
                <a:gd name="T44" fmla="*/ 1 w 53"/>
                <a:gd name="T45" fmla="*/ 1 h 47"/>
                <a:gd name="T46" fmla="*/ 1 w 53"/>
                <a:gd name="T47" fmla="*/ 1 h 47"/>
                <a:gd name="T48" fmla="*/ 1 w 53"/>
                <a:gd name="T49" fmla="*/ 1 h 47"/>
                <a:gd name="T50" fmla="*/ 1 w 53"/>
                <a:gd name="T51" fmla="*/ 1 h 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3"/>
                <a:gd name="T79" fmla="*/ 0 h 47"/>
                <a:gd name="T80" fmla="*/ 53 w 53"/>
                <a:gd name="T81" fmla="*/ 47 h 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3" h="47">
                  <a:moveTo>
                    <a:pt x="8" y="47"/>
                  </a:moveTo>
                  <a:lnTo>
                    <a:pt x="6" y="47"/>
                  </a:lnTo>
                  <a:lnTo>
                    <a:pt x="4" y="47"/>
                  </a:lnTo>
                  <a:lnTo>
                    <a:pt x="2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" y="38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24" y="28"/>
                  </a:lnTo>
                  <a:lnTo>
                    <a:pt x="34" y="18"/>
                  </a:lnTo>
                  <a:lnTo>
                    <a:pt x="38" y="10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3" y="6"/>
                  </a:lnTo>
                  <a:lnTo>
                    <a:pt x="53" y="8"/>
                  </a:lnTo>
                  <a:lnTo>
                    <a:pt x="52" y="14"/>
                  </a:lnTo>
                  <a:lnTo>
                    <a:pt x="46" y="26"/>
                  </a:lnTo>
                  <a:lnTo>
                    <a:pt x="32" y="38"/>
                  </a:lnTo>
                  <a:lnTo>
                    <a:pt x="8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49"/>
            <p:cNvSpPr>
              <a:spLocks/>
            </p:cNvSpPr>
            <p:nvPr/>
          </p:nvSpPr>
          <p:spPr bwMode="auto">
            <a:xfrm flipH="1">
              <a:off x="2899" y="2871"/>
              <a:ext cx="11" cy="30"/>
            </a:xfrm>
            <a:custGeom>
              <a:avLst/>
              <a:gdLst>
                <a:gd name="T0" fmla="*/ 1 w 22"/>
                <a:gd name="T1" fmla="*/ 1 h 59"/>
                <a:gd name="T2" fmla="*/ 1 w 22"/>
                <a:gd name="T3" fmla="*/ 1 h 59"/>
                <a:gd name="T4" fmla="*/ 0 w 22"/>
                <a:gd name="T5" fmla="*/ 1 h 59"/>
                <a:gd name="T6" fmla="*/ 0 w 22"/>
                <a:gd name="T7" fmla="*/ 1 h 59"/>
                <a:gd name="T8" fmla="*/ 0 w 22"/>
                <a:gd name="T9" fmla="*/ 1 h 59"/>
                <a:gd name="T10" fmla="*/ 1 w 22"/>
                <a:gd name="T11" fmla="*/ 1 h 59"/>
                <a:gd name="T12" fmla="*/ 1 w 22"/>
                <a:gd name="T13" fmla="*/ 1 h 59"/>
                <a:gd name="T14" fmla="*/ 1 w 22"/>
                <a:gd name="T15" fmla="*/ 1 h 59"/>
                <a:gd name="T16" fmla="*/ 1 w 22"/>
                <a:gd name="T17" fmla="*/ 1 h 59"/>
                <a:gd name="T18" fmla="*/ 1 w 22"/>
                <a:gd name="T19" fmla="*/ 1 h 59"/>
                <a:gd name="T20" fmla="*/ 1 w 22"/>
                <a:gd name="T21" fmla="*/ 1 h 59"/>
                <a:gd name="T22" fmla="*/ 1 w 22"/>
                <a:gd name="T23" fmla="*/ 1 h 59"/>
                <a:gd name="T24" fmla="*/ 1 w 22"/>
                <a:gd name="T25" fmla="*/ 0 h 59"/>
                <a:gd name="T26" fmla="*/ 1 w 22"/>
                <a:gd name="T27" fmla="*/ 0 h 59"/>
                <a:gd name="T28" fmla="*/ 1 w 22"/>
                <a:gd name="T29" fmla="*/ 0 h 59"/>
                <a:gd name="T30" fmla="*/ 1 w 22"/>
                <a:gd name="T31" fmla="*/ 1 h 59"/>
                <a:gd name="T32" fmla="*/ 1 w 22"/>
                <a:gd name="T33" fmla="*/ 1 h 59"/>
                <a:gd name="T34" fmla="*/ 1 w 22"/>
                <a:gd name="T35" fmla="*/ 1 h 59"/>
                <a:gd name="T36" fmla="*/ 1 w 22"/>
                <a:gd name="T37" fmla="*/ 1 h 59"/>
                <a:gd name="T38" fmla="*/ 1 w 22"/>
                <a:gd name="T39" fmla="*/ 1 h 59"/>
                <a:gd name="T40" fmla="*/ 1 w 22"/>
                <a:gd name="T41" fmla="*/ 1 h 59"/>
                <a:gd name="T42" fmla="*/ 1 w 22"/>
                <a:gd name="T43" fmla="*/ 1 h 59"/>
                <a:gd name="T44" fmla="*/ 1 w 22"/>
                <a:gd name="T45" fmla="*/ 1 h 59"/>
                <a:gd name="T46" fmla="*/ 1 w 22"/>
                <a:gd name="T47" fmla="*/ 1 h 59"/>
                <a:gd name="T48" fmla="*/ 1 w 22"/>
                <a:gd name="T49" fmla="*/ 1 h 59"/>
                <a:gd name="T50" fmla="*/ 1 w 22"/>
                <a:gd name="T51" fmla="*/ 1 h 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"/>
                <a:gd name="T79" fmla="*/ 0 h 59"/>
                <a:gd name="T80" fmla="*/ 22 w 22"/>
                <a:gd name="T81" fmla="*/ 59 h 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" h="59">
                  <a:moveTo>
                    <a:pt x="4" y="59"/>
                  </a:moveTo>
                  <a:lnTo>
                    <a:pt x="2" y="59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6" y="34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20" y="38"/>
                  </a:lnTo>
                  <a:lnTo>
                    <a:pt x="14" y="57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6" y="59"/>
                  </a:lnTo>
                  <a:lnTo>
                    <a:pt x="4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50"/>
            <p:cNvSpPr>
              <a:spLocks/>
            </p:cNvSpPr>
            <p:nvPr/>
          </p:nvSpPr>
          <p:spPr bwMode="auto">
            <a:xfrm flipH="1">
              <a:off x="2896" y="3094"/>
              <a:ext cx="55" cy="61"/>
            </a:xfrm>
            <a:custGeom>
              <a:avLst/>
              <a:gdLst>
                <a:gd name="T0" fmla="*/ 1 w 109"/>
                <a:gd name="T1" fmla="*/ 0 h 123"/>
                <a:gd name="T2" fmla="*/ 1 w 109"/>
                <a:gd name="T3" fmla="*/ 0 h 123"/>
                <a:gd name="T4" fmla="*/ 1 w 109"/>
                <a:gd name="T5" fmla="*/ 0 h 123"/>
                <a:gd name="T6" fmla="*/ 1 w 109"/>
                <a:gd name="T7" fmla="*/ 0 h 123"/>
                <a:gd name="T8" fmla="*/ 1 w 109"/>
                <a:gd name="T9" fmla="*/ 0 h 123"/>
                <a:gd name="T10" fmla="*/ 1 w 109"/>
                <a:gd name="T11" fmla="*/ 0 h 123"/>
                <a:gd name="T12" fmla="*/ 1 w 109"/>
                <a:gd name="T13" fmla="*/ 0 h 123"/>
                <a:gd name="T14" fmla="*/ 1 w 109"/>
                <a:gd name="T15" fmla="*/ 0 h 123"/>
                <a:gd name="T16" fmla="*/ 1 w 109"/>
                <a:gd name="T17" fmla="*/ 0 h 123"/>
                <a:gd name="T18" fmla="*/ 1 w 109"/>
                <a:gd name="T19" fmla="*/ 0 h 123"/>
                <a:gd name="T20" fmla="*/ 1 w 109"/>
                <a:gd name="T21" fmla="*/ 0 h 123"/>
                <a:gd name="T22" fmla="*/ 1 w 109"/>
                <a:gd name="T23" fmla="*/ 0 h 123"/>
                <a:gd name="T24" fmla="*/ 1 w 109"/>
                <a:gd name="T25" fmla="*/ 0 h 123"/>
                <a:gd name="T26" fmla="*/ 1 w 109"/>
                <a:gd name="T27" fmla="*/ 0 h 123"/>
                <a:gd name="T28" fmla="*/ 1 w 109"/>
                <a:gd name="T29" fmla="*/ 0 h 123"/>
                <a:gd name="T30" fmla="*/ 1 w 109"/>
                <a:gd name="T31" fmla="*/ 0 h 123"/>
                <a:gd name="T32" fmla="*/ 1 w 109"/>
                <a:gd name="T33" fmla="*/ 0 h 123"/>
                <a:gd name="T34" fmla="*/ 1 w 109"/>
                <a:gd name="T35" fmla="*/ 0 h 123"/>
                <a:gd name="T36" fmla="*/ 1 w 109"/>
                <a:gd name="T37" fmla="*/ 0 h 123"/>
                <a:gd name="T38" fmla="*/ 1 w 109"/>
                <a:gd name="T39" fmla="*/ 0 h 123"/>
                <a:gd name="T40" fmla="*/ 1 w 109"/>
                <a:gd name="T41" fmla="*/ 0 h 123"/>
                <a:gd name="T42" fmla="*/ 1 w 109"/>
                <a:gd name="T43" fmla="*/ 0 h 123"/>
                <a:gd name="T44" fmla="*/ 1 w 109"/>
                <a:gd name="T45" fmla="*/ 0 h 123"/>
                <a:gd name="T46" fmla="*/ 1 w 109"/>
                <a:gd name="T47" fmla="*/ 0 h 123"/>
                <a:gd name="T48" fmla="*/ 1 w 109"/>
                <a:gd name="T49" fmla="*/ 0 h 123"/>
                <a:gd name="T50" fmla="*/ 1 w 109"/>
                <a:gd name="T51" fmla="*/ 0 h 123"/>
                <a:gd name="T52" fmla="*/ 1 w 109"/>
                <a:gd name="T53" fmla="*/ 0 h 123"/>
                <a:gd name="T54" fmla="*/ 1 w 109"/>
                <a:gd name="T55" fmla="*/ 0 h 123"/>
                <a:gd name="T56" fmla="*/ 0 w 109"/>
                <a:gd name="T57" fmla="*/ 0 h 123"/>
                <a:gd name="T58" fmla="*/ 0 w 109"/>
                <a:gd name="T59" fmla="*/ 0 h 123"/>
                <a:gd name="T60" fmla="*/ 0 w 109"/>
                <a:gd name="T61" fmla="*/ 0 h 123"/>
                <a:gd name="T62" fmla="*/ 0 w 109"/>
                <a:gd name="T63" fmla="*/ 0 h 123"/>
                <a:gd name="T64" fmla="*/ 1 w 109"/>
                <a:gd name="T65" fmla="*/ 0 h 123"/>
                <a:gd name="T66" fmla="*/ 1 w 109"/>
                <a:gd name="T67" fmla="*/ 0 h 123"/>
                <a:gd name="T68" fmla="*/ 1 w 109"/>
                <a:gd name="T69" fmla="*/ 0 h 123"/>
                <a:gd name="T70" fmla="*/ 1 w 109"/>
                <a:gd name="T71" fmla="*/ 0 h 123"/>
                <a:gd name="T72" fmla="*/ 1 w 109"/>
                <a:gd name="T73" fmla="*/ 0 h 123"/>
                <a:gd name="T74" fmla="*/ 1 w 109"/>
                <a:gd name="T75" fmla="*/ 0 h 123"/>
                <a:gd name="T76" fmla="*/ 1 w 109"/>
                <a:gd name="T77" fmla="*/ 0 h 123"/>
                <a:gd name="T78" fmla="*/ 1 w 109"/>
                <a:gd name="T79" fmla="*/ 0 h 123"/>
                <a:gd name="T80" fmla="*/ 1 w 109"/>
                <a:gd name="T81" fmla="*/ 0 h 123"/>
                <a:gd name="T82" fmla="*/ 1 w 109"/>
                <a:gd name="T83" fmla="*/ 0 h 123"/>
                <a:gd name="T84" fmla="*/ 1 w 109"/>
                <a:gd name="T85" fmla="*/ 0 h 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"/>
                <a:gd name="T130" fmla="*/ 0 h 123"/>
                <a:gd name="T131" fmla="*/ 109 w 109"/>
                <a:gd name="T132" fmla="*/ 123 h 1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" h="123">
                  <a:moveTo>
                    <a:pt x="103" y="0"/>
                  </a:moveTo>
                  <a:lnTo>
                    <a:pt x="105" y="0"/>
                  </a:lnTo>
                  <a:lnTo>
                    <a:pt x="107" y="2"/>
                  </a:lnTo>
                  <a:lnTo>
                    <a:pt x="109" y="6"/>
                  </a:lnTo>
                  <a:lnTo>
                    <a:pt x="109" y="8"/>
                  </a:lnTo>
                  <a:lnTo>
                    <a:pt x="109" y="10"/>
                  </a:lnTo>
                  <a:lnTo>
                    <a:pt x="107" y="12"/>
                  </a:lnTo>
                  <a:lnTo>
                    <a:pt x="105" y="14"/>
                  </a:lnTo>
                  <a:lnTo>
                    <a:pt x="103" y="14"/>
                  </a:lnTo>
                  <a:lnTo>
                    <a:pt x="101" y="14"/>
                  </a:lnTo>
                  <a:lnTo>
                    <a:pt x="95" y="14"/>
                  </a:lnTo>
                  <a:lnTo>
                    <a:pt x="87" y="14"/>
                  </a:lnTo>
                  <a:lnTo>
                    <a:pt x="77" y="16"/>
                  </a:lnTo>
                  <a:lnTo>
                    <a:pt x="68" y="20"/>
                  </a:lnTo>
                  <a:lnTo>
                    <a:pt x="56" y="24"/>
                  </a:lnTo>
                  <a:lnTo>
                    <a:pt x="44" y="30"/>
                  </a:lnTo>
                  <a:lnTo>
                    <a:pt x="34" y="40"/>
                  </a:lnTo>
                  <a:lnTo>
                    <a:pt x="24" y="54"/>
                  </a:lnTo>
                  <a:lnTo>
                    <a:pt x="16" y="71"/>
                  </a:lnTo>
                  <a:lnTo>
                    <a:pt x="14" y="91"/>
                  </a:lnTo>
                  <a:lnTo>
                    <a:pt x="14" y="117"/>
                  </a:lnTo>
                  <a:lnTo>
                    <a:pt x="14" y="119"/>
                  </a:lnTo>
                  <a:lnTo>
                    <a:pt x="12" y="121"/>
                  </a:lnTo>
                  <a:lnTo>
                    <a:pt x="10" y="123"/>
                  </a:lnTo>
                  <a:lnTo>
                    <a:pt x="8" y="123"/>
                  </a:lnTo>
                  <a:lnTo>
                    <a:pt x="6" y="123"/>
                  </a:lnTo>
                  <a:lnTo>
                    <a:pt x="2" y="123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91"/>
                  </a:lnTo>
                  <a:lnTo>
                    <a:pt x="4" y="68"/>
                  </a:lnTo>
                  <a:lnTo>
                    <a:pt x="12" y="46"/>
                  </a:lnTo>
                  <a:lnTo>
                    <a:pt x="24" y="30"/>
                  </a:lnTo>
                  <a:lnTo>
                    <a:pt x="36" y="20"/>
                  </a:lnTo>
                  <a:lnTo>
                    <a:pt x="50" y="12"/>
                  </a:lnTo>
                  <a:lnTo>
                    <a:pt x="62" y="6"/>
                  </a:lnTo>
                  <a:lnTo>
                    <a:pt x="75" y="2"/>
                  </a:lnTo>
                  <a:lnTo>
                    <a:pt x="85" y="2"/>
                  </a:lnTo>
                  <a:lnTo>
                    <a:pt x="95" y="0"/>
                  </a:lnTo>
                  <a:lnTo>
                    <a:pt x="101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51"/>
            <p:cNvSpPr>
              <a:spLocks/>
            </p:cNvSpPr>
            <p:nvPr/>
          </p:nvSpPr>
          <p:spPr bwMode="auto">
            <a:xfrm flipH="1">
              <a:off x="2885" y="3025"/>
              <a:ext cx="47" cy="43"/>
            </a:xfrm>
            <a:custGeom>
              <a:avLst/>
              <a:gdLst>
                <a:gd name="T0" fmla="*/ 0 w 95"/>
                <a:gd name="T1" fmla="*/ 1 h 85"/>
                <a:gd name="T2" fmla="*/ 0 w 95"/>
                <a:gd name="T3" fmla="*/ 1 h 85"/>
                <a:gd name="T4" fmla="*/ 0 w 95"/>
                <a:gd name="T5" fmla="*/ 1 h 85"/>
                <a:gd name="T6" fmla="*/ 0 w 95"/>
                <a:gd name="T7" fmla="*/ 1 h 85"/>
                <a:gd name="T8" fmla="*/ 0 w 95"/>
                <a:gd name="T9" fmla="*/ 1 h 85"/>
                <a:gd name="T10" fmla="*/ 0 w 95"/>
                <a:gd name="T11" fmla="*/ 1 h 85"/>
                <a:gd name="T12" fmla="*/ 0 w 95"/>
                <a:gd name="T13" fmla="*/ 1 h 85"/>
                <a:gd name="T14" fmla="*/ 0 w 95"/>
                <a:gd name="T15" fmla="*/ 1 h 85"/>
                <a:gd name="T16" fmla="*/ 0 w 95"/>
                <a:gd name="T17" fmla="*/ 1 h 85"/>
                <a:gd name="T18" fmla="*/ 0 w 95"/>
                <a:gd name="T19" fmla="*/ 1 h 85"/>
                <a:gd name="T20" fmla="*/ 0 w 95"/>
                <a:gd name="T21" fmla="*/ 0 h 85"/>
                <a:gd name="T22" fmla="*/ 0 w 95"/>
                <a:gd name="T23" fmla="*/ 0 h 85"/>
                <a:gd name="T24" fmla="*/ 0 w 95"/>
                <a:gd name="T25" fmla="*/ 1 h 85"/>
                <a:gd name="T26" fmla="*/ 0 w 95"/>
                <a:gd name="T27" fmla="*/ 1 h 85"/>
                <a:gd name="T28" fmla="*/ 0 w 95"/>
                <a:gd name="T29" fmla="*/ 1 h 85"/>
                <a:gd name="T30" fmla="*/ 0 w 95"/>
                <a:gd name="T31" fmla="*/ 1 h 85"/>
                <a:gd name="T32" fmla="*/ 0 w 95"/>
                <a:gd name="T33" fmla="*/ 1 h 85"/>
                <a:gd name="T34" fmla="*/ 0 w 95"/>
                <a:gd name="T35" fmla="*/ 1 h 85"/>
                <a:gd name="T36" fmla="*/ 0 w 95"/>
                <a:gd name="T37" fmla="*/ 1 h 85"/>
                <a:gd name="T38" fmla="*/ 0 w 95"/>
                <a:gd name="T39" fmla="*/ 1 h 85"/>
                <a:gd name="T40" fmla="*/ 0 w 95"/>
                <a:gd name="T41" fmla="*/ 1 h 85"/>
                <a:gd name="T42" fmla="*/ 0 w 95"/>
                <a:gd name="T43" fmla="*/ 0 h 85"/>
                <a:gd name="T44" fmla="*/ 0 w 95"/>
                <a:gd name="T45" fmla="*/ 0 h 85"/>
                <a:gd name="T46" fmla="*/ 0 w 95"/>
                <a:gd name="T47" fmla="*/ 0 h 85"/>
                <a:gd name="T48" fmla="*/ 0 w 95"/>
                <a:gd name="T49" fmla="*/ 1 h 85"/>
                <a:gd name="T50" fmla="*/ 0 w 95"/>
                <a:gd name="T51" fmla="*/ 1 h 85"/>
                <a:gd name="T52" fmla="*/ 0 w 95"/>
                <a:gd name="T53" fmla="*/ 1 h 85"/>
                <a:gd name="T54" fmla="*/ 0 w 95"/>
                <a:gd name="T55" fmla="*/ 1 h 85"/>
                <a:gd name="T56" fmla="*/ 0 w 95"/>
                <a:gd name="T57" fmla="*/ 1 h 85"/>
                <a:gd name="T58" fmla="*/ 0 w 95"/>
                <a:gd name="T59" fmla="*/ 1 h 85"/>
                <a:gd name="T60" fmla="*/ 0 w 95"/>
                <a:gd name="T61" fmla="*/ 1 h 85"/>
                <a:gd name="T62" fmla="*/ 0 w 95"/>
                <a:gd name="T63" fmla="*/ 1 h 85"/>
                <a:gd name="T64" fmla="*/ 0 w 95"/>
                <a:gd name="T65" fmla="*/ 1 h 85"/>
                <a:gd name="T66" fmla="*/ 0 w 95"/>
                <a:gd name="T67" fmla="*/ 1 h 85"/>
                <a:gd name="T68" fmla="*/ 0 w 95"/>
                <a:gd name="T69" fmla="*/ 1 h 85"/>
                <a:gd name="T70" fmla="*/ 0 w 95"/>
                <a:gd name="T71" fmla="*/ 1 h 85"/>
                <a:gd name="T72" fmla="*/ 0 w 95"/>
                <a:gd name="T73" fmla="*/ 1 h 85"/>
                <a:gd name="T74" fmla="*/ 0 w 95"/>
                <a:gd name="T75" fmla="*/ 1 h 85"/>
                <a:gd name="T76" fmla="*/ 0 w 95"/>
                <a:gd name="T77" fmla="*/ 1 h 85"/>
                <a:gd name="T78" fmla="*/ 0 w 95"/>
                <a:gd name="T79" fmla="*/ 1 h 85"/>
                <a:gd name="T80" fmla="*/ 0 w 95"/>
                <a:gd name="T81" fmla="*/ 1 h 85"/>
                <a:gd name="T82" fmla="*/ 0 w 95"/>
                <a:gd name="T83" fmla="*/ 1 h 85"/>
                <a:gd name="T84" fmla="*/ 0 w 95"/>
                <a:gd name="T85" fmla="*/ 1 h 85"/>
                <a:gd name="T86" fmla="*/ 0 w 95"/>
                <a:gd name="T87" fmla="*/ 1 h 85"/>
                <a:gd name="T88" fmla="*/ 0 w 95"/>
                <a:gd name="T89" fmla="*/ 1 h 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5"/>
                <a:gd name="T136" fmla="*/ 0 h 85"/>
                <a:gd name="T137" fmla="*/ 95 w 95"/>
                <a:gd name="T138" fmla="*/ 85 h 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5" h="85">
                  <a:moveTo>
                    <a:pt x="6" y="85"/>
                  </a:moveTo>
                  <a:lnTo>
                    <a:pt x="4" y="83"/>
                  </a:lnTo>
                  <a:lnTo>
                    <a:pt x="2" y="81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6" y="49"/>
                  </a:lnTo>
                  <a:lnTo>
                    <a:pt x="14" y="29"/>
                  </a:lnTo>
                  <a:lnTo>
                    <a:pt x="22" y="16"/>
                  </a:lnTo>
                  <a:lnTo>
                    <a:pt x="34" y="6"/>
                  </a:lnTo>
                  <a:lnTo>
                    <a:pt x="43" y="2"/>
                  </a:lnTo>
                  <a:lnTo>
                    <a:pt x="53" y="0"/>
                  </a:lnTo>
                  <a:lnTo>
                    <a:pt x="63" y="0"/>
                  </a:lnTo>
                  <a:lnTo>
                    <a:pt x="73" y="2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83" y="2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3" y="2"/>
                  </a:lnTo>
                  <a:lnTo>
                    <a:pt x="95" y="4"/>
                  </a:lnTo>
                  <a:lnTo>
                    <a:pt x="95" y="8"/>
                  </a:lnTo>
                  <a:lnTo>
                    <a:pt x="95" y="10"/>
                  </a:lnTo>
                  <a:lnTo>
                    <a:pt x="93" y="12"/>
                  </a:lnTo>
                  <a:lnTo>
                    <a:pt x="89" y="16"/>
                  </a:lnTo>
                  <a:lnTo>
                    <a:pt x="83" y="16"/>
                  </a:lnTo>
                  <a:lnTo>
                    <a:pt x="79" y="16"/>
                  </a:lnTo>
                  <a:lnTo>
                    <a:pt x="73" y="16"/>
                  </a:lnTo>
                  <a:lnTo>
                    <a:pt x="65" y="16"/>
                  </a:lnTo>
                  <a:lnTo>
                    <a:pt x="55" y="16"/>
                  </a:lnTo>
                  <a:lnTo>
                    <a:pt x="47" y="16"/>
                  </a:lnTo>
                  <a:lnTo>
                    <a:pt x="39" y="19"/>
                  </a:lnTo>
                  <a:lnTo>
                    <a:pt x="32" y="27"/>
                  </a:lnTo>
                  <a:lnTo>
                    <a:pt x="24" y="39"/>
                  </a:lnTo>
                  <a:lnTo>
                    <a:pt x="18" y="57"/>
                  </a:lnTo>
                  <a:lnTo>
                    <a:pt x="14" y="79"/>
                  </a:lnTo>
                  <a:lnTo>
                    <a:pt x="14" y="81"/>
                  </a:lnTo>
                  <a:lnTo>
                    <a:pt x="12" y="83"/>
                  </a:lnTo>
                  <a:lnTo>
                    <a:pt x="8" y="85"/>
                  </a:lnTo>
                  <a:lnTo>
                    <a:pt x="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52"/>
            <p:cNvSpPr>
              <a:spLocks/>
            </p:cNvSpPr>
            <p:nvPr/>
          </p:nvSpPr>
          <p:spPr bwMode="auto">
            <a:xfrm flipH="1">
              <a:off x="2777" y="3163"/>
              <a:ext cx="30" cy="26"/>
            </a:xfrm>
            <a:custGeom>
              <a:avLst/>
              <a:gdLst>
                <a:gd name="T0" fmla="*/ 0 w 61"/>
                <a:gd name="T1" fmla="*/ 1 h 51"/>
                <a:gd name="T2" fmla="*/ 0 w 61"/>
                <a:gd name="T3" fmla="*/ 1 h 51"/>
                <a:gd name="T4" fmla="*/ 0 w 61"/>
                <a:gd name="T5" fmla="*/ 1 h 51"/>
                <a:gd name="T6" fmla="*/ 0 w 61"/>
                <a:gd name="T7" fmla="*/ 1 h 51"/>
                <a:gd name="T8" fmla="*/ 0 w 61"/>
                <a:gd name="T9" fmla="*/ 1 h 51"/>
                <a:gd name="T10" fmla="*/ 0 w 61"/>
                <a:gd name="T11" fmla="*/ 0 h 51"/>
                <a:gd name="T12" fmla="*/ 0 w 61"/>
                <a:gd name="T13" fmla="*/ 0 h 51"/>
                <a:gd name="T14" fmla="*/ 0 w 61"/>
                <a:gd name="T15" fmla="*/ 1 h 51"/>
                <a:gd name="T16" fmla="*/ 0 w 61"/>
                <a:gd name="T17" fmla="*/ 1 h 51"/>
                <a:gd name="T18" fmla="*/ 0 w 61"/>
                <a:gd name="T19" fmla="*/ 1 h 51"/>
                <a:gd name="T20" fmla="*/ 0 w 61"/>
                <a:gd name="T21" fmla="*/ 1 h 51"/>
                <a:gd name="T22" fmla="*/ 0 w 61"/>
                <a:gd name="T23" fmla="*/ 1 h 51"/>
                <a:gd name="T24" fmla="*/ 0 w 61"/>
                <a:gd name="T25" fmla="*/ 1 h 51"/>
                <a:gd name="T26" fmla="*/ 0 w 61"/>
                <a:gd name="T27" fmla="*/ 1 h 51"/>
                <a:gd name="T28" fmla="*/ 0 w 61"/>
                <a:gd name="T29" fmla="*/ 1 h 51"/>
                <a:gd name="T30" fmla="*/ 0 w 61"/>
                <a:gd name="T31" fmla="*/ 1 h 51"/>
                <a:gd name="T32" fmla="*/ 0 w 61"/>
                <a:gd name="T33" fmla="*/ 1 h 51"/>
                <a:gd name="T34" fmla="*/ 0 w 61"/>
                <a:gd name="T35" fmla="*/ 1 h 51"/>
                <a:gd name="T36" fmla="*/ 0 w 61"/>
                <a:gd name="T37" fmla="*/ 1 h 51"/>
                <a:gd name="T38" fmla="*/ 0 w 61"/>
                <a:gd name="T39" fmla="*/ 1 h 51"/>
                <a:gd name="T40" fmla="*/ 0 w 61"/>
                <a:gd name="T41" fmla="*/ 1 h 51"/>
                <a:gd name="T42" fmla="*/ 0 w 61"/>
                <a:gd name="T43" fmla="*/ 1 h 51"/>
                <a:gd name="T44" fmla="*/ 0 w 61"/>
                <a:gd name="T45" fmla="*/ 1 h 51"/>
                <a:gd name="T46" fmla="*/ 0 w 61"/>
                <a:gd name="T47" fmla="*/ 1 h 51"/>
                <a:gd name="T48" fmla="*/ 0 w 61"/>
                <a:gd name="T49" fmla="*/ 1 h 51"/>
                <a:gd name="T50" fmla="*/ 0 w 61"/>
                <a:gd name="T51" fmla="*/ 1 h 51"/>
                <a:gd name="T52" fmla="*/ 0 w 61"/>
                <a:gd name="T53" fmla="*/ 1 h 51"/>
                <a:gd name="T54" fmla="*/ 0 w 61"/>
                <a:gd name="T55" fmla="*/ 1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1"/>
                <a:gd name="T85" fmla="*/ 0 h 51"/>
                <a:gd name="T86" fmla="*/ 61 w 61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1" h="51">
                  <a:moveTo>
                    <a:pt x="2" y="12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28" y="22"/>
                  </a:lnTo>
                  <a:lnTo>
                    <a:pt x="42" y="31"/>
                  </a:lnTo>
                  <a:lnTo>
                    <a:pt x="52" y="37"/>
                  </a:lnTo>
                  <a:lnTo>
                    <a:pt x="55" y="37"/>
                  </a:lnTo>
                  <a:lnTo>
                    <a:pt x="57" y="37"/>
                  </a:lnTo>
                  <a:lnTo>
                    <a:pt x="59" y="39"/>
                  </a:lnTo>
                  <a:lnTo>
                    <a:pt x="61" y="43"/>
                  </a:lnTo>
                  <a:lnTo>
                    <a:pt x="61" y="45"/>
                  </a:lnTo>
                  <a:lnTo>
                    <a:pt x="61" y="47"/>
                  </a:lnTo>
                  <a:lnTo>
                    <a:pt x="59" y="49"/>
                  </a:lnTo>
                  <a:lnTo>
                    <a:pt x="55" y="51"/>
                  </a:lnTo>
                  <a:lnTo>
                    <a:pt x="54" y="51"/>
                  </a:lnTo>
                  <a:lnTo>
                    <a:pt x="48" y="51"/>
                  </a:lnTo>
                  <a:lnTo>
                    <a:pt x="36" y="45"/>
                  </a:lnTo>
                  <a:lnTo>
                    <a:pt x="20" y="33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Rectangle 53"/>
            <p:cNvSpPr>
              <a:spLocks noChangeArrowheads="1"/>
            </p:cNvSpPr>
            <p:nvPr/>
          </p:nvSpPr>
          <p:spPr bwMode="auto">
            <a:xfrm flipH="1">
              <a:off x="2883" y="3042"/>
              <a:ext cx="1" cy="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Futura Medium" pitchFamily="2" charset="0"/>
              </a:endParaRPr>
            </a:p>
          </p:txBody>
        </p:sp>
        <p:sp>
          <p:nvSpPr>
            <p:cNvPr id="21559" name="Freeform 54"/>
            <p:cNvSpPr>
              <a:spLocks/>
            </p:cNvSpPr>
            <p:nvPr/>
          </p:nvSpPr>
          <p:spPr bwMode="auto">
            <a:xfrm flipH="1">
              <a:off x="2857" y="3040"/>
              <a:ext cx="33" cy="34"/>
            </a:xfrm>
            <a:custGeom>
              <a:avLst/>
              <a:gdLst>
                <a:gd name="T0" fmla="*/ 0 w 65"/>
                <a:gd name="T1" fmla="*/ 1 h 68"/>
                <a:gd name="T2" fmla="*/ 0 w 65"/>
                <a:gd name="T3" fmla="*/ 1 h 68"/>
                <a:gd name="T4" fmla="*/ 0 w 65"/>
                <a:gd name="T5" fmla="*/ 1 h 68"/>
                <a:gd name="T6" fmla="*/ 0 w 65"/>
                <a:gd name="T7" fmla="*/ 1 h 68"/>
                <a:gd name="T8" fmla="*/ 0 w 65"/>
                <a:gd name="T9" fmla="*/ 1 h 68"/>
                <a:gd name="T10" fmla="*/ 1 w 65"/>
                <a:gd name="T11" fmla="*/ 0 h 68"/>
                <a:gd name="T12" fmla="*/ 1 w 65"/>
                <a:gd name="T13" fmla="*/ 0 h 68"/>
                <a:gd name="T14" fmla="*/ 1 w 65"/>
                <a:gd name="T15" fmla="*/ 0 h 68"/>
                <a:gd name="T16" fmla="*/ 1 w 65"/>
                <a:gd name="T17" fmla="*/ 1 h 68"/>
                <a:gd name="T18" fmla="*/ 1 w 65"/>
                <a:gd name="T19" fmla="*/ 1 h 68"/>
                <a:gd name="T20" fmla="*/ 1 w 65"/>
                <a:gd name="T21" fmla="*/ 1 h 68"/>
                <a:gd name="T22" fmla="*/ 1 w 65"/>
                <a:gd name="T23" fmla="*/ 1 h 68"/>
                <a:gd name="T24" fmla="*/ 1 w 65"/>
                <a:gd name="T25" fmla="*/ 1 h 68"/>
                <a:gd name="T26" fmla="*/ 1 w 65"/>
                <a:gd name="T27" fmla="*/ 1 h 68"/>
                <a:gd name="T28" fmla="*/ 1 w 65"/>
                <a:gd name="T29" fmla="*/ 1 h 68"/>
                <a:gd name="T30" fmla="*/ 1 w 65"/>
                <a:gd name="T31" fmla="*/ 1 h 68"/>
                <a:gd name="T32" fmla="*/ 1 w 65"/>
                <a:gd name="T33" fmla="*/ 1 h 68"/>
                <a:gd name="T34" fmla="*/ 1 w 65"/>
                <a:gd name="T35" fmla="*/ 1 h 68"/>
                <a:gd name="T36" fmla="*/ 1 w 65"/>
                <a:gd name="T37" fmla="*/ 1 h 68"/>
                <a:gd name="T38" fmla="*/ 1 w 65"/>
                <a:gd name="T39" fmla="*/ 1 h 68"/>
                <a:gd name="T40" fmla="*/ 1 w 65"/>
                <a:gd name="T41" fmla="*/ 1 h 68"/>
                <a:gd name="T42" fmla="*/ 1 w 65"/>
                <a:gd name="T43" fmla="*/ 1 h 68"/>
                <a:gd name="T44" fmla="*/ 1 w 65"/>
                <a:gd name="T45" fmla="*/ 1 h 68"/>
                <a:gd name="T46" fmla="*/ 1 w 65"/>
                <a:gd name="T47" fmla="*/ 1 h 68"/>
                <a:gd name="T48" fmla="*/ 1 w 65"/>
                <a:gd name="T49" fmla="*/ 1 h 68"/>
                <a:gd name="T50" fmla="*/ 1 w 65"/>
                <a:gd name="T51" fmla="*/ 1 h 68"/>
                <a:gd name="T52" fmla="*/ 1 w 65"/>
                <a:gd name="T53" fmla="*/ 1 h 68"/>
                <a:gd name="T54" fmla="*/ 1 w 65"/>
                <a:gd name="T55" fmla="*/ 1 h 68"/>
                <a:gd name="T56" fmla="*/ 1 w 65"/>
                <a:gd name="T57" fmla="*/ 1 h 68"/>
                <a:gd name="T58" fmla="*/ 1 w 65"/>
                <a:gd name="T59" fmla="*/ 1 h 68"/>
                <a:gd name="T60" fmla="*/ 0 w 65"/>
                <a:gd name="T61" fmla="*/ 1 h 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5"/>
                <a:gd name="T94" fmla="*/ 0 h 68"/>
                <a:gd name="T95" fmla="*/ 65 w 65"/>
                <a:gd name="T96" fmla="*/ 68 h 6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5" h="68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20" y="18"/>
                  </a:lnTo>
                  <a:lnTo>
                    <a:pt x="30" y="34"/>
                  </a:lnTo>
                  <a:lnTo>
                    <a:pt x="43" y="48"/>
                  </a:lnTo>
                  <a:lnTo>
                    <a:pt x="59" y="54"/>
                  </a:lnTo>
                  <a:lnTo>
                    <a:pt x="61" y="54"/>
                  </a:lnTo>
                  <a:lnTo>
                    <a:pt x="63" y="56"/>
                  </a:lnTo>
                  <a:lnTo>
                    <a:pt x="65" y="58"/>
                  </a:lnTo>
                  <a:lnTo>
                    <a:pt x="65" y="60"/>
                  </a:lnTo>
                  <a:lnTo>
                    <a:pt x="65" y="62"/>
                  </a:lnTo>
                  <a:lnTo>
                    <a:pt x="63" y="66"/>
                  </a:lnTo>
                  <a:lnTo>
                    <a:pt x="61" y="68"/>
                  </a:lnTo>
                  <a:lnTo>
                    <a:pt x="59" y="68"/>
                  </a:lnTo>
                  <a:lnTo>
                    <a:pt x="47" y="66"/>
                  </a:lnTo>
                  <a:lnTo>
                    <a:pt x="36" y="60"/>
                  </a:lnTo>
                  <a:lnTo>
                    <a:pt x="26" y="50"/>
                  </a:lnTo>
                  <a:lnTo>
                    <a:pt x="18" y="40"/>
                  </a:lnTo>
                  <a:lnTo>
                    <a:pt x="10" y="30"/>
                  </a:lnTo>
                  <a:lnTo>
                    <a:pt x="6" y="20"/>
                  </a:lnTo>
                  <a:lnTo>
                    <a:pt x="2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55"/>
            <p:cNvSpPr>
              <a:spLocks/>
            </p:cNvSpPr>
            <p:nvPr/>
          </p:nvSpPr>
          <p:spPr bwMode="auto">
            <a:xfrm flipH="1">
              <a:off x="3194" y="3068"/>
              <a:ext cx="26" cy="36"/>
            </a:xfrm>
            <a:custGeom>
              <a:avLst/>
              <a:gdLst>
                <a:gd name="T0" fmla="*/ 1 w 52"/>
                <a:gd name="T1" fmla="*/ 1 h 71"/>
                <a:gd name="T2" fmla="*/ 1 w 52"/>
                <a:gd name="T3" fmla="*/ 1 h 71"/>
                <a:gd name="T4" fmla="*/ 1 w 52"/>
                <a:gd name="T5" fmla="*/ 1 h 71"/>
                <a:gd name="T6" fmla="*/ 1 w 52"/>
                <a:gd name="T7" fmla="*/ 1 h 71"/>
                <a:gd name="T8" fmla="*/ 1 w 52"/>
                <a:gd name="T9" fmla="*/ 1 h 71"/>
                <a:gd name="T10" fmla="*/ 1 w 52"/>
                <a:gd name="T11" fmla="*/ 1 h 71"/>
                <a:gd name="T12" fmla="*/ 1 w 52"/>
                <a:gd name="T13" fmla="*/ 1 h 71"/>
                <a:gd name="T14" fmla="*/ 1 w 52"/>
                <a:gd name="T15" fmla="*/ 1 h 71"/>
                <a:gd name="T16" fmla="*/ 1 w 52"/>
                <a:gd name="T17" fmla="*/ 1 h 71"/>
                <a:gd name="T18" fmla="*/ 1 w 52"/>
                <a:gd name="T19" fmla="*/ 1 h 71"/>
                <a:gd name="T20" fmla="*/ 1 w 52"/>
                <a:gd name="T21" fmla="*/ 1 h 71"/>
                <a:gd name="T22" fmla="*/ 1 w 52"/>
                <a:gd name="T23" fmla="*/ 0 h 71"/>
                <a:gd name="T24" fmla="*/ 1 w 52"/>
                <a:gd name="T25" fmla="*/ 0 h 71"/>
                <a:gd name="T26" fmla="*/ 1 w 52"/>
                <a:gd name="T27" fmla="*/ 1 h 71"/>
                <a:gd name="T28" fmla="*/ 1 w 52"/>
                <a:gd name="T29" fmla="*/ 1 h 71"/>
                <a:gd name="T30" fmla="*/ 1 w 52"/>
                <a:gd name="T31" fmla="*/ 1 h 71"/>
                <a:gd name="T32" fmla="*/ 1 w 52"/>
                <a:gd name="T33" fmla="*/ 1 h 71"/>
                <a:gd name="T34" fmla="*/ 1 w 52"/>
                <a:gd name="T35" fmla="*/ 1 h 71"/>
                <a:gd name="T36" fmla="*/ 1 w 52"/>
                <a:gd name="T37" fmla="*/ 1 h 71"/>
                <a:gd name="T38" fmla="*/ 1 w 52"/>
                <a:gd name="T39" fmla="*/ 1 h 71"/>
                <a:gd name="T40" fmla="*/ 1 w 52"/>
                <a:gd name="T41" fmla="*/ 1 h 71"/>
                <a:gd name="T42" fmla="*/ 1 w 52"/>
                <a:gd name="T43" fmla="*/ 1 h 71"/>
                <a:gd name="T44" fmla="*/ 1 w 52"/>
                <a:gd name="T45" fmla="*/ 1 h 71"/>
                <a:gd name="T46" fmla="*/ 1 w 52"/>
                <a:gd name="T47" fmla="*/ 1 h 71"/>
                <a:gd name="T48" fmla="*/ 1 w 52"/>
                <a:gd name="T49" fmla="*/ 1 h 71"/>
                <a:gd name="T50" fmla="*/ 1 w 52"/>
                <a:gd name="T51" fmla="*/ 1 h 71"/>
                <a:gd name="T52" fmla="*/ 1 w 52"/>
                <a:gd name="T53" fmla="*/ 1 h 71"/>
                <a:gd name="T54" fmla="*/ 1 w 52"/>
                <a:gd name="T55" fmla="*/ 1 h 71"/>
                <a:gd name="T56" fmla="*/ 0 w 52"/>
                <a:gd name="T57" fmla="*/ 1 h 71"/>
                <a:gd name="T58" fmla="*/ 0 w 52"/>
                <a:gd name="T59" fmla="*/ 1 h 71"/>
                <a:gd name="T60" fmla="*/ 0 w 52"/>
                <a:gd name="T61" fmla="*/ 1 h 71"/>
                <a:gd name="T62" fmla="*/ 0 w 52"/>
                <a:gd name="T63" fmla="*/ 1 h 71"/>
                <a:gd name="T64" fmla="*/ 1 w 52"/>
                <a:gd name="T65" fmla="*/ 1 h 71"/>
                <a:gd name="T66" fmla="*/ 1 w 52"/>
                <a:gd name="T67" fmla="*/ 1 h 71"/>
                <a:gd name="T68" fmla="*/ 1 w 52"/>
                <a:gd name="T69" fmla="*/ 1 h 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71"/>
                <a:gd name="T107" fmla="*/ 52 w 52"/>
                <a:gd name="T108" fmla="*/ 71 h 7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71">
                  <a:moveTo>
                    <a:pt x="8" y="57"/>
                  </a:moveTo>
                  <a:lnTo>
                    <a:pt x="10" y="57"/>
                  </a:lnTo>
                  <a:lnTo>
                    <a:pt x="14" y="57"/>
                  </a:lnTo>
                  <a:lnTo>
                    <a:pt x="16" y="57"/>
                  </a:lnTo>
                  <a:lnTo>
                    <a:pt x="18" y="55"/>
                  </a:lnTo>
                  <a:lnTo>
                    <a:pt x="28" y="45"/>
                  </a:lnTo>
                  <a:lnTo>
                    <a:pt x="34" y="31"/>
                  </a:lnTo>
                  <a:lnTo>
                    <a:pt x="36" y="18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2" y="16"/>
                  </a:lnTo>
                  <a:lnTo>
                    <a:pt x="48" y="31"/>
                  </a:lnTo>
                  <a:lnTo>
                    <a:pt x="40" y="51"/>
                  </a:lnTo>
                  <a:lnTo>
                    <a:pt x="28" y="65"/>
                  </a:lnTo>
                  <a:lnTo>
                    <a:pt x="22" y="69"/>
                  </a:lnTo>
                  <a:lnTo>
                    <a:pt x="18" y="71"/>
                  </a:lnTo>
                  <a:lnTo>
                    <a:pt x="12" y="71"/>
                  </a:lnTo>
                  <a:lnTo>
                    <a:pt x="6" y="71"/>
                  </a:lnTo>
                  <a:lnTo>
                    <a:pt x="4" y="71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6" y="57"/>
                  </a:lnTo>
                  <a:lnTo>
                    <a:pt x="8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56"/>
            <p:cNvSpPr>
              <a:spLocks/>
            </p:cNvSpPr>
            <p:nvPr/>
          </p:nvSpPr>
          <p:spPr bwMode="auto">
            <a:xfrm flipH="1">
              <a:off x="3159" y="2937"/>
              <a:ext cx="71" cy="102"/>
            </a:xfrm>
            <a:custGeom>
              <a:avLst/>
              <a:gdLst>
                <a:gd name="T0" fmla="*/ 1 w 142"/>
                <a:gd name="T1" fmla="*/ 1 h 203"/>
                <a:gd name="T2" fmla="*/ 1 w 142"/>
                <a:gd name="T3" fmla="*/ 1 h 203"/>
                <a:gd name="T4" fmla="*/ 1 w 142"/>
                <a:gd name="T5" fmla="*/ 1 h 203"/>
                <a:gd name="T6" fmla="*/ 1 w 142"/>
                <a:gd name="T7" fmla="*/ 1 h 203"/>
                <a:gd name="T8" fmla="*/ 1 w 142"/>
                <a:gd name="T9" fmla="*/ 1 h 203"/>
                <a:gd name="T10" fmla="*/ 1 w 142"/>
                <a:gd name="T11" fmla="*/ 1 h 203"/>
                <a:gd name="T12" fmla="*/ 1 w 142"/>
                <a:gd name="T13" fmla="*/ 1 h 203"/>
                <a:gd name="T14" fmla="*/ 1 w 142"/>
                <a:gd name="T15" fmla="*/ 1 h 203"/>
                <a:gd name="T16" fmla="*/ 1 w 142"/>
                <a:gd name="T17" fmla="*/ 1 h 203"/>
                <a:gd name="T18" fmla="*/ 1 w 142"/>
                <a:gd name="T19" fmla="*/ 0 h 203"/>
                <a:gd name="T20" fmla="*/ 1 w 142"/>
                <a:gd name="T21" fmla="*/ 0 h 203"/>
                <a:gd name="T22" fmla="*/ 1 w 142"/>
                <a:gd name="T23" fmla="*/ 1 h 203"/>
                <a:gd name="T24" fmla="*/ 1 w 142"/>
                <a:gd name="T25" fmla="*/ 1 h 203"/>
                <a:gd name="T26" fmla="*/ 1 w 142"/>
                <a:gd name="T27" fmla="*/ 1 h 203"/>
                <a:gd name="T28" fmla="*/ 1 w 142"/>
                <a:gd name="T29" fmla="*/ 1 h 203"/>
                <a:gd name="T30" fmla="*/ 1 w 142"/>
                <a:gd name="T31" fmla="*/ 1 h 203"/>
                <a:gd name="T32" fmla="*/ 1 w 142"/>
                <a:gd name="T33" fmla="*/ 1 h 203"/>
                <a:gd name="T34" fmla="*/ 1 w 142"/>
                <a:gd name="T35" fmla="*/ 1 h 203"/>
                <a:gd name="T36" fmla="*/ 1 w 142"/>
                <a:gd name="T37" fmla="*/ 1 h 203"/>
                <a:gd name="T38" fmla="*/ 1 w 142"/>
                <a:gd name="T39" fmla="*/ 1 h 203"/>
                <a:gd name="T40" fmla="*/ 1 w 142"/>
                <a:gd name="T41" fmla="*/ 1 h 203"/>
                <a:gd name="T42" fmla="*/ 1 w 142"/>
                <a:gd name="T43" fmla="*/ 1 h 203"/>
                <a:gd name="T44" fmla="*/ 1 w 142"/>
                <a:gd name="T45" fmla="*/ 1 h 203"/>
                <a:gd name="T46" fmla="*/ 1 w 142"/>
                <a:gd name="T47" fmla="*/ 1 h 203"/>
                <a:gd name="T48" fmla="*/ 1 w 142"/>
                <a:gd name="T49" fmla="*/ 1 h 203"/>
                <a:gd name="T50" fmla="*/ 1 w 142"/>
                <a:gd name="T51" fmla="*/ 1 h 203"/>
                <a:gd name="T52" fmla="*/ 1 w 142"/>
                <a:gd name="T53" fmla="*/ 1 h 203"/>
                <a:gd name="T54" fmla="*/ 1 w 142"/>
                <a:gd name="T55" fmla="*/ 1 h 203"/>
                <a:gd name="T56" fmla="*/ 1 w 142"/>
                <a:gd name="T57" fmla="*/ 1 h 203"/>
                <a:gd name="T58" fmla="*/ 1 w 142"/>
                <a:gd name="T59" fmla="*/ 1 h 203"/>
                <a:gd name="T60" fmla="*/ 1 w 142"/>
                <a:gd name="T61" fmla="*/ 1 h 203"/>
                <a:gd name="T62" fmla="*/ 1 w 142"/>
                <a:gd name="T63" fmla="*/ 1 h 203"/>
                <a:gd name="T64" fmla="*/ 1 w 142"/>
                <a:gd name="T65" fmla="*/ 2 h 203"/>
                <a:gd name="T66" fmla="*/ 1 w 142"/>
                <a:gd name="T67" fmla="*/ 2 h 203"/>
                <a:gd name="T68" fmla="*/ 1 w 142"/>
                <a:gd name="T69" fmla="*/ 2 h 203"/>
                <a:gd name="T70" fmla="*/ 1 w 142"/>
                <a:gd name="T71" fmla="*/ 2 h 203"/>
                <a:gd name="T72" fmla="*/ 1 w 142"/>
                <a:gd name="T73" fmla="*/ 2 h 203"/>
                <a:gd name="T74" fmla="*/ 1 w 142"/>
                <a:gd name="T75" fmla="*/ 2 h 203"/>
                <a:gd name="T76" fmla="*/ 1 w 142"/>
                <a:gd name="T77" fmla="*/ 2 h 203"/>
                <a:gd name="T78" fmla="*/ 1 w 142"/>
                <a:gd name="T79" fmla="*/ 1 h 2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2"/>
                <a:gd name="T121" fmla="*/ 0 h 203"/>
                <a:gd name="T122" fmla="*/ 142 w 142"/>
                <a:gd name="T123" fmla="*/ 203 h 2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2" h="203">
                  <a:moveTo>
                    <a:pt x="11" y="91"/>
                  </a:moveTo>
                  <a:lnTo>
                    <a:pt x="23" y="77"/>
                  </a:lnTo>
                  <a:lnTo>
                    <a:pt x="35" y="65"/>
                  </a:lnTo>
                  <a:lnTo>
                    <a:pt x="51" y="57"/>
                  </a:lnTo>
                  <a:lnTo>
                    <a:pt x="67" y="49"/>
                  </a:lnTo>
                  <a:lnTo>
                    <a:pt x="83" y="45"/>
                  </a:lnTo>
                  <a:lnTo>
                    <a:pt x="96" y="43"/>
                  </a:lnTo>
                  <a:lnTo>
                    <a:pt x="110" y="41"/>
                  </a:lnTo>
                  <a:lnTo>
                    <a:pt x="120" y="39"/>
                  </a:lnTo>
                  <a:lnTo>
                    <a:pt x="120" y="27"/>
                  </a:lnTo>
                  <a:lnTo>
                    <a:pt x="122" y="17"/>
                  </a:lnTo>
                  <a:lnTo>
                    <a:pt x="126" y="11"/>
                  </a:lnTo>
                  <a:lnTo>
                    <a:pt x="128" y="6"/>
                  </a:lnTo>
                  <a:lnTo>
                    <a:pt x="128" y="4"/>
                  </a:lnTo>
                  <a:lnTo>
                    <a:pt x="130" y="2"/>
                  </a:lnTo>
                  <a:lnTo>
                    <a:pt x="132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2" y="2"/>
                  </a:lnTo>
                  <a:lnTo>
                    <a:pt x="142" y="6"/>
                  </a:lnTo>
                  <a:lnTo>
                    <a:pt x="142" y="7"/>
                  </a:lnTo>
                  <a:lnTo>
                    <a:pt x="142" y="9"/>
                  </a:lnTo>
                  <a:lnTo>
                    <a:pt x="142" y="11"/>
                  </a:lnTo>
                  <a:lnTo>
                    <a:pt x="140" y="13"/>
                  </a:lnTo>
                  <a:lnTo>
                    <a:pt x="138" y="17"/>
                  </a:lnTo>
                  <a:lnTo>
                    <a:pt x="136" y="23"/>
                  </a:lnTo>
                  <a:lnTo>
                    <a:pt x="134" y="31"/>
                  </a:lnTo>
                  <a:lnTo>
                    <a:pt x="134" y="41"/>
                  </a:lnTo>
                  <a:lnTo>
                    <a:pt x="136" y="43"/>
                  </a:lnTo>
                  <a:lnTo>
                    <a:pt x="138" y="45"/>
                  </a:lnTo>
                  <a:lnTo>
                    <a:pt x="136" y="49"/>
                  </a:lnTo>
                  <a:lnTo>
                    <a:pt x="134" y="51"/>
                  </a:lnTo>
                  <a:lnTo>
                    <a:pt x="134" y="57"/>
                  </a:lnTo>
                  <a:lnTo>
                    <a:pt x="136" y="65"/>
                  </a:lnTo>
                  <a:lnTo>
                    <a:pt x="136" y="71"/>
                  </a:lnTo>
                  <a:lnTo>
                    <a:pt x="138" y="79"/>
                  </a:lnTo>
                  <a:lnTo>
                    <a:pt x="138" y="81"/>
                  </a:lnTo>
                  <a:lnTo>
                    <a:pt x="138" y="85"/>
                  </a:lnTo>
                  <a:lnTo>
                    <a:pt x="136" y="87"/>
                  </a:lnTo>
                  <a:lnTo>
                    <a:pt x="134" y="89"/>
                  </a:lnTo>
                  <a:lnTo>
                    <a:pt x="132" y="89"/>
                  </a:lnTo>
                  <a:lnTo>
                    <a:pt x="128" y="87"/>
                  </a:lnTo>
                  <a:lnTo>
                    <a:pt x="126" y="85"/>
                  </a:lnTo>
                  <a:lnTo>
                    <a:pt x="124" y="83"/>
                  </a:lnTo>
                  <a:lnTo>
                    <a:pt x="122" y="75"/>
                  </a:lnTo>
                  <a:lnTo>
                    <a:pt x="122" y="67"/>
                  </a:lnTo>
                  <a:lnTo>
                    <a:pt x="120" y="59"/>
                  </a:lnTo>
                  <a:lnTo>
                    <a:pt x="120" y="53"/>
                  </a:lnTo>
                  <a:lnTo>
                    <a:pt x="110" y="55"/>
                  </a:lnTo>
                  <a:lnTo>
                    <a:pt x="98" y="55"/>
                  </a:lnTo>
                  <a:lnTo>
                    <a:pt x="87" y="59"/>
                  </a:lnTo>
                  <a:lnTo>
                    <a:pt x="73" y="63"/>
                  </a:lnTo>
                  <a:lnTo>
                    <a:pt x="57" y="69"/>
                  </a:lnTo>
                  <a:lnTo>
                    <a:pt x="45" y="77"/>
                  </a:lnTo>
                  <a:lnTo>
                    <a:pt x="33" y="87"/>
                  </a:lnTo>
                  <a:lnTo>
                    <a:pt x="23" y="99"/>
                  </a:lnTo>
                  <a:lnTo>
                    <a:pt x="15" y="118"/>
                  </a:lnTo>
                  <a:lnTo>
                    <a:pt x="13" y="140"/>
                  </a:lnTo>
                  <a:lnTo>
                    <a:pt x="17" y="166"/>
                  </a:lnTo>
                  <a:lnTo>
                    <a:pt x="27" y="194"/>
                  </a:lnTo>
                  <a:lnTo>
                    <a:pt x="27" y="195"/>
                  </a:lnTo>
                  <a:lnTo>
                    <a:pt x="27" y="199"/>
                  </a:lnTo>
                  <a:lnTo>
                    <a:pt x="27" y="201"/>
                  </a:lnTo>
                  <a:lnTo>
                    <a:pt x="25" y="203"/>
                  </a:lnTo>
                  <a:lnTo>
                    <a:pt x="23" y="203"/>
                  </a:lnTo>
                  <a:lnTo>
                    <a:pt x="19" y="203"/>
                  </a:lnTo>
                  <a:lnTo>
                    <a:pt x="17" y="201"/>
                  </a:lnTo>
                  <a:lnTo>
                    <a:pt x="15" y="199"/>
                  </a:lnTo>
                  <a:lnTo>
                    <a:pt x="4" y="168"/>
                  </a:lnTo>
                  <a:lnTo>
                    <a:pt x="0" y="138"/>
                  </a:lnTo>
                  <a:lnTo>
                    <a:pt x="2" y="112"/>
                  </a:lnTo>
                  <a:lnTo>
                    <a:pt x="11" y="9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57"/>
            <p:cNvSpPr>
              <a:spLocks/>
            </p:cNvSpPr>
            <p:nvPr/>
          </p:nvSpPr>
          <p:spPr bwMode="auto">
            <a:xfrm flipH="1">
              <a:off x="2932" y="2891"/>
              <a:ext cx="280" cy="256"/>
            </a:xfrm>
            <a:custGeom>
              <a:avLst/>
              <a:gdLst>
                <a:gd name="T0" fmla="*/ 1 w 560"/>
                <a:gd name="T1" fmla="*/ 1 h 512"/>
                <a:gd name="T2" fmla="*/ 1 w 560"/>
                <a:gd name="T3" fmla="*/ 1 h 512"/>
                <a:gd name="T4" fmla="*/ 1 w 560"/>
                <a:gd name="T5" fmla="*/ 1 h 512"/>
                <a:gd name="T6" fmla="*/ 1 w 560"/>
                <a:gd name="T7" fmla="*/ 1 h 512"/>
                <a:gd name="T8" fmla="*/ 1 w 560"/>
                <a:gd name="T9" fmla="*/ 1 h 512"/>
                <a:gd name="T10" fmla="*/ 1 w 560"/>
                <a:gd name="T11" fmla="*/ 1 h 512"/>
                <a:gd name="T12" fmla="*/ 1 w 560"/>
                <a:gd name="T13" fmla="*/ 1 h 512"/>
                <a:gd name="T14" fmla="*/ 1 w 560"/>
                <a:gd name="T15" fmla="*/ 1 h 512"/>
                <a:gd name="T16" fmla="*/ 1 w 560"/>
                <a:gd name="T17" fmla="*/ 1 h 512"/>
                <a:gd name="T18" fmla="*/ 1 w 560"/>
                <a:gd name="T19" fmla="*/ 1 h 512"/>
                <a:gd name="T20" fmla="*/ 1 w 560"/>
                <a:gd name="T21" fmla="*/ 1 h 512"/>
                <a:gd name="T22" fmla="*/ 1 w 560"/>
                <a:gd name="T23" fmla="*/ 1 h 512"/>
                <a:gd name="T24" fmla="*/ 1 w 560"/>
                <a:gd name="T25" fmla="*/ 2 h 512"/>
                <a:gd name="T26" fmla="*/ 2 w 560"/>
                <a:gd name="T27" fmla="*/ 1 h 512"/>
                <a:gd name="T28" fmla="*/ 2 w 560"/>
                <a:gd name="T29" fmla="*/ 1 h 512"/>
                <a:gd name="T30" fmla="*/ 2 w 560"/>
                <a:gd name="T31" fmla="*/ 2 h 512"/>
                <a:gd name="T32" fmla="*/ 2 w 560"/>
                <a:gd name="T33" fmla="*/ 2 h 512"/>
                <a:gd name="T34" fmla="*/ 3 w 560"/>
                <a:gd name="T35" fmla="*/ 2 h 512"/>
                <a:gd name="T36" fmla="*/ 3 w 560"/>
                <a:gd name="T37" fmla="*/ 2 h 512"/>
                <a:gd name="T38" fmla="*/ 3 w 560"/>
                <a:gd name="T39" fmla="*/ 2 h 512"/>
                <a:gd name="T40" fmla="*/ 3 w 560"/>
                <a:gd name="T41" fmla="*/ 2 h 512"/>
                <a:gd name="T42" fmla="*/ 4 w 560"/>
                <a:gd name="T43" fmla="*/ 2 h 512"/>
                <a:gd name="T44" fmla="*/ 4 w 560"/>
                <a:gd name="T45" fmla="*/ 3 h 512"/>
                <a:gd name="T46" fmla="*/ 3 w 560"/>
                <a:gd name="T47" fmla="*/ 2 h 512"/>
                <a:gd name="T48" fmla="*/ 3 w 560"/>
                <a:gd name="T49" fmla="*/ 3 h 512"/>
                <a:gd name="T50" fmla="*/ 3 w 560"/>
                <a:gd name="T51" fmla="*/ 3 h 512"/>
                <a:gd name="T52" fmla="*/ 3 w 560"/>
                <a:gd name="T53" fmla="*/ 3 h 512"/>
                <a:gd name="T54" fmla="*/ 3 w 560"/>
                <a:gd name="T55" fmla="*/ 3 h 512"/>
                <a:gd name="T56" fmla="*/ 3 w 560"/>
                <a:gd name="T57" fmla="*/ 3 h 512"/>
                <a:gd name="T58" fmla="*/ 3 w 560"/>
                <a:gd name="T59" fmla="*/ 3 h 512"/>
                <a:gd name="T60" fmla="*/ 3 w 560"/>
                <a:gd name="T61" fmla="*/ 2 h 512"/>
                <a:gd name="T62" fmla="*/ 2 w 560"/>
                <a:gd name="T63" fmla="*/ 2 h 512"/>
                <a:gd name="T64" fmla="*/ 2 w 560"/>
                <a:gd name="T65" fmla="*/ 2 h 512"/>
                <a:gd name="T66" fmla="*/ 2 w 560"/>
                <a:gd name="T67" fmla="*/ 2 h 512"/>
                <a:gd name="T68" fmla="*/ 1 w 560"/>
                <a:gd name="T69" fmla="*/ 2 h 512"/>
                <a:gd name="T70" fmla="*/ 1 w 560"/>
                <a:gd name="T71" fmla="*/ 2 h 512"/>
                <a:gd name="T72" fmla="*/ 1 w 560"/>
                <a:gd name="T73" fmla="*/ 2 h 512"/>
                <a:gd name="T74" fmla="*/ 1 w 560"/>
                <a:gd name="T75" fmla="*/ 2 h 512"/>
                <a:gd name="T76" fmla="*/ 1 w 560"/>
                <a:gd name="T77" fmla="*/ 2 h 512"/>
                <a:gd name="T78" fmla="*/ 1 w 560"/>
                <a:gd name="T79" fmla="*/ 1 h 512"/>
                <a:gd name="T80" fmla="*/ 1 w 560"/>
                <a:gd name="T81" fmla="*/ 2 h 512"/>
                <a:gd name="T82" fmla="*/ 1 w 560"/>
                <a:gd name="T83" fmla="*/ 2 h 512"/>
                <a:gd name="T84" fmla="*/ 1 w 560"/>
                <a:gd name="T85" fmla="*/ 2 h 512"/>
                <a:gd name="T86" fmla="*/ 1 w 560"/>
                <a:gd name="T87" fmla="*/ 2 h 512"/>
                <a:gd name="T88" fmla="*/ 1 w 560"/>
                <a:gd name="T89" fmla="*/ 2 h 512"/>
                <a:gd name="T90" fmla="*/ 2 w 560"/>
                <a:gd name="T91" fmla="*/ 3 h 512"/>
                <a:gd name="T92" fmla="*/ 2 w 560"/>
                <a:gd name="T93" fmla="*/ 2 h 512"/>
                <a:gd name="T94" fmla="*/ 2 w 560"/>
                <a:gd name="T95" fmla="*/ 2 h 512"/>
                <a:gd name="T96" fmla="*/ 2 w 560"/>
                <a:gd name="T97" fmla="*/ 3 h 512"/>
                <a:gd name="T98" fmla="*/ 2 w 560"/>
                <a:gd name="T99" fmla="*/ 3 h 512"/>
                <a:gd name="T100" fmla="*/ 2 w 560"/>
                <a:gd name="T101" fmla="*/ 3 h 512"/>
                <a:gd name="T102" fmla="*/ 1 w 560"/>
                <a:gd name="T103" fmla="*/ 3 h 512"/>
                <a:gd name="T104" fmla="*/ 1 w 560"/>
                <a:gd name="T105" fmla="*/ 4 h 512"/>
                <a:gd name="T106" fmla="*/ 1 w 560"/>
                <a:gd name="T107" fmla="*/ 3 h 512"/>
                <a:gd name="T108" fmla="*/ 1 w 560"/>
                <a:gd name="T109" fmla="*/ 2 h 512"/>
                <a:gd name="T110" fmla="*/ 1 w 560"/>
                <a:gd name="T111" fmla="*/ 2 h 512"/>
                <a:gd name="T112" fmla="*/ 1 w 560"/>
                <a:gd name="T113" fmla="*/ 3 h 512"/>
                <a:gd name="T114" fmla="*/ 1 w 560"/>
                <a:gd name="T115" fmla="*/ 3 h 512"/>
                <a:gd name="T116" fmla="*/ 1 w 560"/>
                <a:gd name="T117" fmla="*/ 2 h 512"/>
                <a:gd name="T118" fmla="*/ 1 w 560"/>
                <a:gd name="T119" fmla="*/ 1 h 5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0"/>
                <a:gd name="T181" fmla="*/ 0 h 512"/>
                <a:gd name="T182" fmla="*/ 560 w 560"/>
                <a:gd name="T183" fmla="*/ 512 h 5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0" h="512">
                  <a:moveTo>
                    <a:pt x="2" y="239"/>
                  </a:moveTo>
                  <a:lnTo>
                    <a:pt x="0" y="237"/>
                  </a:lnTo>
                  <a:lnTo>
                    <a:pt x="0" y="233"/>
                  </a:lnTo>
                  <a:lnTo>
                    <a:pt x="2" y="231"/>
                  </a:lnTo>
                  <a:lnTo>
                    <a:pt x="4" y="229"/>
                  </a:lnTo>
                  <a:lnTo>
                    <a:pt x="18" y="221"/>
                  </a:lnTo>
                  <a:lnTo>
                    <a:pt x="28" y="217"/>
                  </a:lnTo>
                  <a:lnTo>
                    <a:pt x="38" y="217"/>
                  </a:lnTo>
                  <a:lnTo>
                    <a:pt x="48" y="217"/>
                  </a:lnTo>
                  <a:lnTo>
                    <a:pt x="54" y="221"/>
                  </a:lnTo>
                  <a:lnTo>
                    <a:pt x="59" y="227"/>
                  </a:lnTo>
                  <a:lnTo>
                    <a:pt x="65" y="233"/>
                  </a:lnTo>
                  <a:lnTo>
                    <a:pt x="69" y="237"/>
                  </a:lnTo>
                  <a:lnTo>
                    <a:pt x="71" y="239"/>
                  </a:lnTo>
                  <a:lnTo>
                    <a:pt x="79" y="231"/>
                  </a:lnTo>
                  <a:lnTo>
                    <a:pt x="87" y="223"/>
                  </a:lnTo>
                  <a:lnTo>
                    <a:pt x="95" y="217"/>
                  </a:lnTo>
                  <a:lnTo>
                    <a:pt x="103" y="211"/>
                  </a:lnTo>
                  <a:lnTo>
                    <a:pt x="109" y="205"/>
                  </a:lnTo>
                  <a:lnTo>
                    <a:pt x="117" y="201"/>
                  </a:lnTo>
                  <a:lnTo>
                    <a:pt x="125" y="199"/>
                  </a:lnTo>
                  <a:lnTo>
                    <a:pt x="133" y="197"/>
                  </a:lnTo>
                  <a:lnTo>
                    <a:pt x="133" y="195"/>
                  </a:lnTo>
                  <a:lnTo>
                    <a:pt x="141" y="184"/>
                  </a:lnTo>
                  <a:lnTo>
                    <a:pt x="148" y="172"/>
                  </a:lnTo>
                  <a:lnTo>
                    <a:pt x="154" y="160"/>
                  </a:lnTo>
                  <a:lnTo>
                    <a:pt x="158" y="150"/>
                  </a:lnTo>
                  <a:lnTo>
                    <a:pt x="156" y="148"/>
                  </a:lnTo>
                  <a:lnTo>
                    <a:pt x="154" y="144"/>
                  </a:lnTo>
                  <a:lnTo>
                    <a:pt x="154" y="142"/>
                  </a:lnTo>
                  <a:lnTo>
                    <a:pt x="156" y="140"/>
                  </a:lnTo>
                  <a:lnTo>
                    <a:pt x="158" y="138"/>
                  </a:lnTo>
                  <a:lnTo>
                    <a:pt x="160" y="136"/>
                  </a:lnTo>
                  <a:lnTo>
                    <a:pt x="160" y="128"/>
                  </a:lnTo>
                  <a:lnTo>
                    <a:pt x="160" y="122"/>
                  </a:lnTo>
                  <a:lnTo>
                    <a:pt x="160" y="116"/>
                  </a:lnTo>
                  <a:lnTo>
                    <a:pt x="158" y="110"/>
                  </a:lnTo>
                  <a:lnTo>
                    <a:pt x="147" y="95"/>
                  </a:lnTo>
                  <a:lnTo>
                    <a:pt x="129" y="85"/>
                  </a:lnTo>
                  <a:lnTo>
                    <a:pt x="115" y="81"/>
                  </a:lnTo>
                  <a:lnTo>
                    <a:pt x="107" y="79"/>
                  </a:lnTo>
                  <a:lnTo>
                    <a:pt x="105" y="79"/>
                  </a:lnTo>
                  <a:lnTo>
                    <a:pt x="103" y="77"/>
                  </a:lnTo>
                  <a:lnTo>
                    <a:pt x="101" y="73"/>
                  </a:lnTo>
                  <a:lnTo>
                    <a:pt x="101" y="71"/>
                  </a:lnTo>
                  <a:lnTo>
                    <a:pt x="103" y="69"/>
                  </a:lnTo>
                  <a:lnTo>
                    <a:pt x="105" y="67"/>
                  </a:lnTo>
                  <a:lnTo>
                    <a:pt x="107" y="65"/>
                  </a:lnTo>
                  <a:lnTo>
                    <a:pt x="109" y="65"/>
                  </a:lnTo>
                  <a:lnTo>
                    <a:pt x="111" y="65"/>
                  </a:lnTo>
                  <a:lnTo>
                    <a:pt x="117" y="67"/>
                  </a:lnTo>
                  <a:lnTo>
                    <a:pt x="125" y="69"/>
                  </a:lnTo>
                  <a:lnTo>
                    <a:pt x="135" y="73"/>
                  </a:lnTo>
                  <a:lnTo>
                    <a:pt x="145" y="77"/>
                  </a:lnTo>
                  <a:lnTo>
                    <a:pt x="154" y="85"/>
                  </a:lnTo>
                  <a:lnTo>
                    <a:pt x="164" y="93"/>
                  </a:lnTo>
                  <a:lnTo>
                    <a:pt x="170" y="104"/>
                  </a:lnTo>
                  <a:lnTo>
                    <a:pt x="172" y="114"/>
                  </a:lnTo>
                  <a:lnTo>
                    <a:pt x="174" y="122"/>
                  </a:lnTo>
                  <a:lnTo>
                    <a:pt x="174" y="132"/>
                  </a:lnTo>
                  <a:lnTo>
                    <a:pt x="174" y="142"/>
                  </a:lnTo>
                  <a:lnTo>
                    <a:pt x="186" y="150"/>
                  </a:lnTo>
                  <a:lnTo>
                    <a:pt x="196" y="152"/>
                  </a:lnTo>
                  <a:lnTo>
                    <a:pt x="204" y="154"/>
                  </a:lnTo>
                  <a:lnTo>
                    <a:pt x="212" y="152"/>
                  </a:lnTo>
                  <a:lnTo>
                    <a:pt x="228" y="126"/>
                  </a:lnTo>
                  <a:lnTo>
                    <a:pt x="234" y="85"/>
                  </a:lnTo>
                  <a:lnTo>
                    <a:pt x="234" y="41"/>
                  </a:lnTo>
                  <a:lnTo>
                    <a:pt x="230" y="7"/>
                  </a:lnTo>
                  <a:lnTo>
                    <a:pt x="230" y="6"/>
                  </a:lnTo>
                  <a:lnTo>
                    <a:pt x="232" y="2"/>
                  </a:lnTo>
                  <a:lnTo>
                    <a:pt x="234" y="0"/>
                  </a:lnTo>
                  <a:lnTo>
                    <a:pt x="236" y="0"/>
                  </a:lnTo>
                  <a:lnTo>
                    <a:pt x="237" y="0"/>
                  </a:lnTo>
                  <a:lnTo>
                    <a:pt x="241" y="2"/>
                  </a:lnTo>
                  <a:lnTo>
                    <a:pt x="243" y="4"/>
                  </a:lnTo>
                  <a:lnTo>
                    <a:pt x="243" y="6"/>
                  </a:lnTo>
                  <a:lnTo>
                    <a:pt x="247" y="33"/>
                  </a:lnTo>
                  <a:lnTo>
                    <a:pt x="247" y="81"/>
                  </a:lnTo>
                  <a:lnTo>
                    <a:pt x="241" y="130"/>
                  </a:lnTo>
                  <a:lnTo>
                    <a:pt x="220" y="164"/>
                  </a:lnTo>
                  <a:lnTo>
                    <a:pt x="210" y="168"/>
                  </a:lnTo>
                  <a:lnTo>
                    <a:pt x="198" y="168"/>
                  </a:lnTo>
                  <a:lnTo>
                    <a:pt x="184" y="166"/>
                  </a:lnTo>
                  <a:lnTo>
                    <a:pt x="170" y="158"/>
                  </a:lnTo>
                  <a:lnTo>
                    <a:pt x="166" y="168"/>
                  </a:lnTo>
                  <a:lnTo>
                    <a:pt x="162" y="176"/>
                  </a:lnTo>
                  <a:lnTo>
                    <a:pt x="156" y="186"/>
                  </a:lnTo>
                  <a:lnTo>
                    <a:pt x="148" y="197"/>
                  </a:lnTo>
                  <a:lnTo>
                    <a:pt x="150" y="197"/>
                  </a:lnTo>
                  <a:lnTo>
                    <a:pt x="164" y="201"/>
                  </a:lnTo>
                  <a:lnTo>
                    <a:pt x="178" y="207"/>
                  </a:lnTo>
                  <a:lnTo>
                    <a:pt x="188" y="217"/>
                  </a:lnTo>
                  <a:lnTo>
                    <a:pt x="198" y="227"/>
                  </a:lnTo>
                  <a:lnTo>
                    <a:pt x="204" y="235"/>
                  </a:lnTo>
                  <a:lnTo>
                    <a:pt x="210" y="245"/>
                  </a:lnTo>
                  <a:lnTo>
                    <a:pt x="212" y="251"/>
                  </a:lnTo>
                  <a:lnTo>
                    <a:pt x="214" y="253"/>
                  </a:lnTo>
                  <a:lnTo>
                    <a:pt x="214" y="255"/>
                  </a:lnTo>
                  <a:lnTo>
                    <a:pt x="216" y="255"/>
                  </a:lnTo>
                  <a:lnTo>
                    <a:pt x="220" y="255"/>
                  </a:lnTo>
                  <a:lnTo>
                    <a:pt x="222" y="257"/>
                  </a:lnTo>
                  <a:lnTo>
                    <a:pt x="224" y="257"/>
                  </a:lnTo>
                  <a:lnTo>
                    <a:pt x="236" y="221"/>
                  </a:lnTo>
                  <a:lnTo>
                    <a:pt x="253" y="201"/>
                  </a:lnTo>
                  <a:lnTo>
                    <a:pt x="271" y="190"/>
                  </a:lnTo>
                  <a:lnTo>
                    <a:pt x="281" y="188"/>
                  </a:lnTo>
                  <a:lnTo>
                    <a:pt x="283" y="188"/>
                  </a:lnTo>
                  <a:lnTo>
                    <a:pt x="285" y="190"/>
                  </a:lnTo>
                  <a:lnTo>
                    <a:pt x="287" y="192"/>
                  </a:lnTo>
                  <a:lnTo>
                    <a:pt x="289" y="194"/>
                  </a:lnTo>
                  <a:lnTo>
                    <a:pt x="289" y="195"/>
                  </a:lnTo>
                  <a:lnTo>
                    <a:pt x="287" y="199"/>
                  </a:lnTo>
                  <a:lnTo>
                    <a:pt x="285" y="201"/>
                  </a:lnTo>
                  <a:lnTo>
                    <a:pt x="283" y="201"/>
                  </a:lnTo>
                  <a:lnTo>
                    <a:pt x="275" y="203"/>
                  </a:lnTo>
                  <a:lnTo>
                    <a:pt x="261" y="213"/>
                  </a:lnTo>
                  <a:lnTo>
                    <a:pt x="245" y="231"/>
                  </a:lnTo>
                  <a:lnTo>
                    <a:pt x="237" y="261"/>
                  </a:lnTo>
                  <a:lnTo>
                    <a:pt x="251" y="267"/>
                  </a:lnTo>
                  <a:lnTo>
                    <a:pt x="265" y="275"/>
                  </a:lnTo>
                  <a:lnTo>
                    <a:pt x="277" y="283"/>
                  </a:lnTo>
                  <a:lnTo>
                    <a:pt x="287" y="290"/>
                  </a:lnTo>
                  <a:lnTo>
                    <a:pt x="295" y="298"/>
                  </a:lnTo>
                  <a:lnTo>
                    <a:pt x="301" y="304"/>
                  </a:lnTo>
                  <a:lnTo>
                    <a:pt x="305" y="308"/>
                  </a:lnTo>
                  <a:lnTo>
                    <a:pt x="307" y="310"/>
                  </a:lnTo>
                  <a:lnTo>
                    <a:pt x="313" y="310"/>
                  </a:lnTo>
                  <a:lnTo>
                    <a:pt x="321" y="310"/>
                  </a:lnTo>
                  <a:lnTo>
                    <a:pt x="328" y="310"/>
                  </a:lnTo>
                  <a:lnTo>
                    <a:pt x="336" y="310"/>
                  </a:lnTo>
                  <a:lnTo>
                    <a:pt x="342" y="312"/>
                  </a:lnTo>
                  <a:lnTo>
                    <a:pt x="350" y="314"/>
                  </a:lnTo>
                  <a:lnTo>
                    <a:pt x="358" y="316"/>
                  </a:lnTo>
                  <a:lnTo>
                    <a:pt x="366" y="318"/>
                  </a:lnTo>
                  <a:lnTo>
                    <a:pt x="370" y="320"/>
                  </a:lnTo>
                  <a:lnTo>
                    <a:pt x="372" y="320"/>
                  </a:lnTo>
                  <a:lnTo>
                    <a:pt x="376" y="322"/>
                  </a:lnTo>
                  <a:lnTo>
                    <a:pt x="378" y="324"/>
                  </a:lnTo>
                  <a:lnTo>
                    <a:pt x="380" y="298"/>
                  </a:lnTo>
                  <a:lnTo>
                    <a:pt x="386" y="279"/>
                  </a:lnTo>
                  <a:lnTo>
                    <a:pt x="394" y="269"/>
                  </a:lnTo>
                  <a:lnTo>
                    <a:pt x="398" y="265"/>
                  </a:lnTo>
                  <a:lnTo>
                    <a:pt x="400" y="263"/>
                  </a:lnTo>
                  <a:lnTo>
                    <a:pt x="404" y="263"/>
                  </a:lnTo>
                  <a:lnTo>
                    <a:pt x="406" y="263"/>
                  </a:lnTo>
                  <a:lnTo>
                    <a:pt x="408" y="265"/>
                  </a:lnTo>
                  <a:lnTo>
                    <a:pt x="410" y="267"/>
                  </a:lnTo>
                  <a:lnTo>
                    <a:pt x="410" y="271"/>
                  </a:lnTo>
                  <a:lnTo>
                    <a:pt x="410" y="273"/>
                  </a:lnTo>
                  <a:lnTo>
                    <a:pt x="408" y="275"/>
                  </a:lnTo>
                  <a:lnTo>
                    <a:pt x="404" y="279"/>
                  </a:lnTo>
                  <a:lnTo>
                    <a:pt x="396" y="290"/>
                  </a:lnTo>
                  <a:lnTo>
                    <a:pt x="392" y="310"/>
                  </a:lnTo>
                  <a:lnTo>
                    <a:pt x="394" y="336"/>
                  </a:lnTo>
                  <a:lnTo>
                    <a:pt x="402" y="344"/>
                  </a:lnTo>
                  <a:lnTo>
                    <a:pt x="412" y="354"/>
                  </a:lnTo>
                  <a:lnTo>
                    <a:pt x="419" y="366"/>
                  </a:lnTo>
                  <a:lnTo>
                    <a:pt x="425" y="378"/>
                  </a:lnTo>
                  <a:lnTo>
                    <a:pt x="435" y="364"/>
                  </a:lnTo>
                  <a:lnTo>
                    <a:pt x="443" y="354"/>
                  </a:lnTo>
                  <a:lnTo>
                    <a:pt x="453" y="346"/>
                  </a:lnTo>
                  <a:lnTo>
                    <a:pt x="465" y="342"/>
                  </a:lnTo>
                  <a:lnTo>
                    <a:pt x="477" y="340"/>
                  </a:lnTo>
                  <a:lnTo>
                    <a:pt x="489" y="340"/>
                  </a:lnTo>
                  <a:lnTo>
                    <a:pt x="499" y="342"/>
                  </a:lnTo>
                  <a:lnTo>
                    <a:pt x="510" y="346"/>
                  </a:lnTo>
                  <a:lnTo>
                    <a:pt x="520" y="350"/>
                  </a:lnTo>
                  <a:lnTo>
                    <a:pt x="528" y="356"/>
                  </a:lnTo>
                  <a:lnTo>
                    <a:pt x="536" y="362"/>
                  </a:lnTo>
                  <a:lnTo>
                    <a:pt x="544" y="366"/>
                  </a:lnTo>
                  <a:lnTo>
                    <a:pt x="546" y="368"/>
                  </a:lnTo>
                  <a:lnTo>
                    <a:pt x="550" y="368"/>
                  </a:lnTo>
                  <a:lnTo>
                    <a:pt x="552" y="370"/>
                  </a:lnTo>
                  <a:lnTo>
                    <a:pt x="554" y="372"/>
                  </a:lnTo>
                  <a:lnTo>
                    <a:pt x="556" y="372"/>
                  </a:lnTo>
                  <a:lnTo>
                    <a:pt x="558" y="374"/>
                  </a:lnTo>
                  <a:lnTo>
                    <a:pt x="560" y="374"/>
                  </a:lnTo>
                  <a:lnTo>
                    <a:pt x="560" y="376"/>
                  </a:lnTo>
                  <a:lnTo>
                    <a:pt x="560" y="378"/>
                  </a:lnTo>
                  <a:lnTo>
                    <a:pt x="558" y="382"/>
                  </a:lnTo>
                  <a:lnTo>
                    <a:pt x="556" y="383"/>
                  </a:lnTo>
                  <a:lnTo>
                    <a:pt x="554" y="385"/>
                  </a:lnTo>
                  <a:lnTo>
                    <a:pt x="550" y="385"/>
                  </a:lnTo>
                  <a:lnTo>
                    <a:pt x="548" y="383"/>
                  </a:lnTo>
                  <a:lnTo>
                    <a:pt x="542" y="380"/>
                  </a:lnTo>
                  <a:lnTo>
                    <a:pt x="536" y="376"/>
                  </a:lnTo>
                  <a:lnTo>
                    <a:pt x="530" y="372"/>
                  </a:lnTo>
                  <a:lnTo>
                    <a:pt x="522" y="368"/>
                  </a:lnTo>
                  <a:lnTo>
                    <a:pt x="514" y="364"/>
                  </a:lnTo>
                  <a:lnTo>
                    <a:pt x="506" y="360"/>
                  </a:lnTo>
                  <a:lnTo>
                    <a:pt x="497" y="356"/>
                  </a:lnTo>
                  <a:lnTo>
                    <a:pt x="487" y="354"/>
                  </a:lnTo>
                  <a:lnTo>
                    <a:pt x="479" y="354"/>
                  </a:lnTo>
                  <a:lnTo>
                    <a:pt x="469" y="356"/>
                  </a:lnTo>
                  <a:lnTo>
                    <a:pt x="459" y="360"/>
                  </a:lnTo>
                  <a:lnTo>
                    <a:pt x="449" y="368"/>
                  </a:lnTo>
                  <a:lnTo>
                    <a:pt x="441" y="380"/>
                  </a:lnTo>
                  <a:lnTo>
                    <a:pt x="433" y="393"/>
                  </a:lnTo>
                  <a:lnTo>
                    <a:pt x="435" y="399"/>
                  </a:lnTo>
                  <a:lnTo>
                    <a:pt x="439" y="405"/>
                  </a:lnTo>
                  <a:lnTo>
                    <a:pt x="441" y="413"/>
                  </a:lnTo>
                  <a:lnTo>
                    <a:pt x="443" y="419"/>
                  </a:lnTo>
                  <a:lnTo>
                    <a:pt x="443" y="421"/>
                  </a:lnTo>
                  <a:lnTo>
                    <a:pt x="445" y="425"/>
                  </a:lnTo>
                  <a:lnTo>
                    <a:pt x="445" y="433"/>
                  </a:lnTo>
                  <a:lnTo>
                    <a:pt x="445" y="443"/>
                  </a:lnTo>
                  <a:lnTo>
                    <a:pt x="461" y="427"/>
                  </a:lnTo>
                  <a:lnTo>
                    <a:pt x="477" y="421"/>
                  </a:lnTo>
                  <a:lnTo>
                    <a:pt x="489" y="417"/>
                  </a:lnTo>
                  <a:lnTo>
                    <a:pt x="493" y="417"/>
                  </a:lnTo>
                  <a:lnTo>
                    <a:pt x="495" y="417"/>
                  </a:lnTo>
                  <a:lnTo>
                    <a:pt x="499" y="419"/>
                  </a:lnTo>
                  <a:lnTo>
                    <a:pt x="501" y="421"/>
                  </a:lnTo>
                  <a:lnTo>
                    <a:pt x="501" y="423"/>
                  </a:lnTo>
                  <a:lnTo>
                    <a:pt x="501" y="425"/>
                  </a:lnTo>
                  <a:lnTo>
                    <a:pt x="499" y="429"/>
                  </a:lnTo>
                  <a:lnTo>
                    <a:pt x="495" y="431"/>
                  </a:lnTo>
                  <a:lnTo>
                    <a:pt x="493" y="431"/>
                  </a:lnTo>
                  <a:lnTo>
                    <a:pt x="495" y="431"/>
                  </a:lnTo>
                  <a:lnTo>
                    <a:pt x="489" y="431"/>
                  </a:lnTo>
                  <a:lnTo>
                    <a:pt x="473" y="437"/>
                  </a:lnTo>
                  <a:lnTo>
                    <a:pt x="455" y="453"/>
                  </a:lnTo>
                  <a:lnTo>
                    <a:pt x="437" y="480"/>
                  </a:lnTo>
                  <a:lnTo>
                    <a:pt x="437" y="482"/>
                  </a:lnTo>
                  <a:lnTo>
                    <a:pt x="435" y="482"/>
                  </a:lnTo>
                  <a:lnTo>
                    <a:pt x="433" y="482"/>
                  </a:lnTo>
                  <a:lnTo>
                    <a:pt x="429" y="490"/>
                  </a:lnTo>
                  <a:lnTo>
                    <a:pt x="423" y="496"/>
                  </a:lnTo>
                  <a:lnTo>
                    <a:pt x="417" y="502"/>
                  </a:lnTo>
                  <a:lnTo>
                    <a:pt x="410" y="506"/>
                  </a:lnTo>
                  <a:lnTo>
                    <a:pt x="408" y="506"/>
                  </a:lnTo>
                  <a:lnTo>
                    <a:pt x="404" y="506"/>
                  </a:lnTo>
                  <a:lnTo>
                    <a:pt x="402" y="506"/>
                  </a:lnTo>
                  <a:lnTo>
                    <a:pt x="400" y="504"/>
                  </a:lnTo>
                  <a:lnTo>
                    <a:pt x="400" y="502"/>
                  </a:lnTo>
                  <a:lnTo>
                    <a:pt x="400" y="498"/>
                  </a:lnTo>
                  <a:lnTo>
                    <a:pt x="402" y="496"/>
                  </a:lnTo>
                  <a:lnTo>
                    <a:pt x="404" y="494"/>
                  </a:lnTo>
                  <a:lnTo>
                    <a:pt x="423" y="475"/>
                  </a:lnTo>
                  <a:lnTo>
                    <a:pt x="431" y="453"/>
                  </a:lnTo>
                  <a:lnTo>
                    <a:pt x="431" y="433"/>
                  </a:lnTo>
                  <a:lnTo>
                    <a:pt x="429" y="423"/>
                  </a:lnTo>
                  <a:lnTo>
                    <a:pt x="421" y="401"/>
                  </a:lnTo>
                  <a:lnTo>
                    <a:pt x="414" y="382"/>
                  </a:lnTo>
                  <a:lnTo>
                    <a:pt x="404" y="366"/>
                  </a:lnTo>
                  <a:lnTo>
                    <a:pt x="392" y="352"/>
                  </a:lnTo>
                  <a:lnTo>
                    <a:pt x="390" y="352"/>
                  </a:lnTo>
                  <a:lnTo>
                    <a:pt x="386" y="350"/>
                  </a:lnTo>
                  <a:lnTo>
                    <a:pt x="384" y="350"/>
                  </a:lnTo>
                  <a:lnTo>
                    <a:pt x="382" y="348"/>
                  </a:lnTo>
                  <a:lnTo>
                    <a:pt x="382" y="346"/>
                  </a:lnTo>
                  <a:lnTo>
                    <a:pt x="382" y="344"/>
                  </a:lnTo>
                  <a:lnTo>
                    <a:pt x="378" y="340"/>
                  </a:lnTo>
                  <a:lnTo>
                    <a:pt x="372" y="336"/>
                  </a:lnTo>
                  <a:lnTo>
                    <a:pt x="366" y="334"/>
                  </a:lnTo>
                  <a:lnTo>
                    <a:pt x="360" y="330"/>
                  </a:lnTo>
                  <a:lnTo>
                    <a:pt x="342" y="324"/>
                  </a:lnTo>
                  <a:lnTo>
                    <a:pt x="325" y="322"/>
                  </a:lnTo>
                  <a:lnTo>
                    <a:pt x="309" y="324"/>
                  </a:lnTo>
                  <a:lnTo>
                    <a:pt x="293" y="326"/>
                  </a:lnTo>
                  <a:lnTo>
                    <a:pt x="281" y="330"/>
                  </a:lnTo>
                  <a:lnTo>
                    <a:pt x="271" y="334"/>
                  </a:lnTo>
                  <a:lnTo>
                    <a:pt x="263" y="336"/>
                  </a:lnTo>
                  <a:lnTo>
                    <a:pt x="261" y="338"/>
                  </a:lnTo>
                  <a:lnTo>
                    <a:pt x="259" y="340"/>
                  </a:lnTo>
                  <a:lnTo>
                    <a:pt x="257" y="340"/>
                  </a:lnTo>
                  <a:lnTo>
                    <a:pt x="255" y="338"/>
                  </a:lnTo>
                  <a:lnTo>
                    <a:pt x="253" y="336"/>
                  </a:lnTo>
                  <a:lnTo>
                    <a:pt x="251" y="334"/>
                  </a:lnTo>
                  <a:lnTo>
                    <a:pt x="251" y="330"/>
                  </a:lnTo>
                  <a:lnTo>
                    <a:pt x="253" y="328"/>
                  </a:lnTo>
                  <a:lnTo>
                    <a:pt x="255" y="326"/>
                  </a:lnTo>
                  <a:lnTo>
                    <a:pt x="259" y="324"/>
                  </a:lnTo>
                  <a:lnTo>
                    <a:pt x="267" y="322"/>
                  </a:lnTo>
                  <a:lnTo>
                    <a:pt x="277" y="318"/>
                  </a:lnTo>
                  <a:lnTo>
                    <a:pt x="291" y="314"/>
                  </a:lnTo>
                  <a:lnTo>
                    <a:pt x="287" y="310"/>
                  </a:lnTo>
                  <a:lnTo>
                    <a:pt x="281" y="304"/>
                  </a:lnTo>
                  <a:lnTo>
                    <a:pt x="275" y="300"/>
                  </a:lnTo>
                  <a:lnTo>
                    <a:pt x="267" y="294"/>
                  </a:lnTo>
                  <a:lnTo>
                    <a:pt x="259" y="288"/>
                  </a:lnTo>
                  <a:lnTo>
                    <a:pt x="251" y="285"/>
                  </a:lnTo>
                  <a:lnTo>
                    <a:pt x="241" y="279"/>
                  </a:lnTo>
                  <a:lnTo>
                    <a:pt x="232" y="275"/>
                  </a:lnTo>
                  <a:lnTo>
                    <a:pt x="230" y="275"/>
                  </a:lnTo>
                  <a:lnTo>
                    <a:pt x="230" y="273"/>
                  </a:lnTo>
                  <a:lnTo>
                    <a:pt x="228" y="273"/>
                  </a:lnTo>
                  <a:lnTo>
                    <a:pt x="226" y="273"/>
                  </a:lnTo>
                  <a:lnTo>
                    <a:pt x="218" y="271"/>
                  </a:lnTo>
                  <a:lnTo>
                    <a:pt x="212" y="269"/>
                  </a:lnTo>
                  <a:lnTo>
                    <a:pt x="204" y="269"/>
                  </a:lnTo>
                  <a:lnTo>
                    <a:pt x="196" y="269"/>
                  </a:lnTo>
                  <a:lnTo>
                    <a:pt x="184" y="271"/>
                  </a:lnTo>
                  <a:lnTo>
                    <a:pt x="172" y="273"/>
                  </a:lnTo>
                  <a:lnTo>
                    <a:pt x="162" y="279"/>
                  </a:lnTo>
                  <a:lnTo>
                    <a:pt x="152" y="285"/>
                  </a:lnTo>
                  <a:lnTo>
                    <a:pt x="141" y="290"/>
                  </a:lnTo>
                  <a:lnTo>
                    <a:pt x="131" y="300"/>
                  </a:lnTo>
                  <a:lnTo>
                    <a:pt x="123" y="312"/>
                  </a:lnTo>
                  <a:lnTo>
                    <a:pt x="113" y="324"/>
                  </a:lnTo>
                  <a:lnTo>
                    <a:pt x="111" y="326"/>
                  </a:lnTo>
                  <a:lnTo>
                    <a:pt x="109" y="328"/>
                  </a:lnTo>
                  <a:lnTo>
                    <a:pt x="105" y="328"/>
                  </a:lnTo>
                  <a:lnTo>
                    <a:pt x="103" y="326"/>
                  </a:lnTo>
                  <a:lnTo>
                    <a:pt x="101" y="324"/>
                  </a:lnTo>
                  <a:lnTo>
                    <a:pt x="101" y="322"/>
                  </a:lnTo>
                  <a:lnTo>
                    <a:pt x="101" y="320"/>
                  </a:lnTo>
                  <a:lnTo>
                    <a:pt x="101" y="318"/>
                  </a:lnTo>
                  <a:lnTo>
                    <a:pt x="111" y="304"/>
                  </a:lnTo>
                  <a:lnTo>
                    <a:pt x="123" y="290"/>
                  </a:lnTo>
                  <a:lnTo>
                    <a:pt x="135" y="281"/>
                  </a:lnTo>
                  <a:lnTo>
                    <a:pt x="145" y="271"/>
                  </a:lnTo>
                  <a:lnTo>
                    <a:pt x="156" y="265"/>
                  </a:lnTo>
                  <a:lnTo>
                    <a:pt x="168" y="259"/>
                  </a:lnTo>
                  <a:lnTo>
                    <a:pt x="182" y="257"/>
                  </a:lnTo>
                  <a:lnTo>
                    <a:pt x="194" y="255"/>
                  </a:lnTo>
                  <a:lnTo>
                    <a:pt x="196" y="255"/>
                  </a:lnTo>
                  <a:lnTo>
                    <a:pt x="198" y="255"/>
                  </a:lnTo>
                  <a:lnTo>
                    <a:pt x="200" y="255"/>
                  </a:lnTo>
                  <a:lnTo>
                    <a:pt x="194" y="243"/>
                  </a:lnTo>
                  <a:lnTo>
                    <a:pt x="182" y="229"/>
                  </a:lnTo>
                  <a:lnTo>
                    <a:pt x="168" y="217"/>
                  </a:lnTo>
                  <a:lnTo>
                    <a:pt x="148" y="211"/>
                  </a:lnTo>
                  <a:lnTo>
                    <a:pt x="141" y="211"/>
                  </a:lnTo>
                  <a:lnTo>
                    <a:pt x="133" y="211"/>
                  </a:lnTo>
                  <a:lnTo>
                    <a:pt x="123" y="213"/>
                  </a:lnTo>
                  <a:lnTo>
                    <a:pt x="115" y="219"/>
                  </a:lnTo>
                  <a:lnTo>
                    <a:pt x="105" y="225"/>
                  </a:lnTo>
                  <a:lnTo>
                    <a:pt x="97" y="231"/>
                  </a:lnTo>
                  <a:lnTo>
                    <a:pt x="87" y="241"/>
                  </a:lnTo>
                  <a:lnTo>
                    <a:pt x="77" y="251"/>
                  </a:lnTo>
                  <a:lnTo>
                    <a:pt x="71" y="275"/>
                  </a:lnTo>
                  <a:lnTo>
                    <a:pt x="67" y="302"/>
                  </a:lnTo>
                  <a:lnTo>
                    <a:pt x="67" y="332"/>
                  </a:lnTo>
                  <a:lnTo>
                    <a:pt x="77" y="356"/>
                  </a:lnTo>
                  <a:lnTo>
                    <a:pt x="83" y="360"/>
                  </a:lnTo>
                  <a:lnTo>
                    <a:pt x="91" y="364"/>
                  </a:lnTo>
                  <a:lnTo>
                    <a:pt x="101" y="364"/>
                  </a:lnTo>
                  <a:lnTo>
                    <a:pt x="111" y="364"/>
                  </a:lnTo>
                  <a:lnTo>
                    <a:pt x="115" y="360"/>
                  </a:lnTo>
                  <a:lnTo>
                    <a:pt x="121" y="358"/>
                  </a:lnTo>
                  <a:lnTo>
                    <a:pt x="125" y="354"/>
                  </a:lnTo>
                  <a:lnTo>
                    <a:pt x="129" y="352"/>
                  </a:lnTo>
                  <a:lnTo>
                    <a:pt x="137" y="350"/>
                  </a:lnTo>
                  <a:lnTo>
                    <a:pt x="145" y="348"/>
                  </a:lnTo>
                  <a:lnTo>
                    <a:pt x="154" y="348"/>
                  </a:lnTo>
                  <a:lnTo>
                    <a:pt x="162" y="350"/>
                  </a:lnTo>
                  <a:lnTo>
                    <a:pt x="170" y="352"/>
                  </a:lnTo>
                  <a:lnTo>
                    <a:pt x="176" y="354"/>
                  </a:lnTo>
                  <a:lnTo>
                    <a:pt x="184" y="356"/>
                  </a:lnTo>
                  <a:lnTo>
                    <a:pt x="190" y="360"/>
                  </a:lnTo>
                  <a:lnTo>
                    <a:pt x="190" y="350"/>
                  </a:lnTo>
                  <a:lnTo>
                    <a:pt x="190" y="340"/>
                  </a:lnTo>
                  <a:lnTo>
                    <a:pt x="192" y="330"/>
                  </a:lnTo>
                  <a:lnTo>
                    <a:pt x="194" y="318"/>
                  </a:lnTo>
                  <a:lnTo>
                    <a:pt x="194" y="316"/>
                  </a:lnTo>
                  <a:lnTo>
                    <a:pt x="196" y="314"/>
                  </a:lnTo>
                  <a:lnTo>
                    <a:pt x="200" y="312"/>
                  </a:lnTo>
                  <a:lnTo>
                    <a:pt x="202" y="312"/>
                  </a:lnTo>
                  <a:lnTo>
                    <a:pt x="204" y="314"/>
                  </a:lnTo>
                  <a:lnTo>
                    <a:pt x="206" y="316"/>
                  </a:lnTo>
                  <a:lnTo>
                    <a:pt x="208" y="318"/>
                  </a:lnTo>
                  <a:lnTo>
                    <a:pt x="208" y="320"/>
                  </a:lnTo>
                  <a:lnTo>
                    <a:pt x="206" y="334"/>
                  </a:lnTo>
                  <a:lnTo>
                    <a:pt x="204" y="348"/>
                  </a:lnTo>
                  <a:lnTo>
                    <a:pt x="204" y="360"/>
                  </a:lnTo>
                  <a:lnTo>
                    <a:pt x="204" y="370"/>
                  </a:lnTo>
                  <a:lnTo>
                    <a:pt x="206" y="372"/>
                  </a:lnTo>
                  <a:lnTo>
                    <a:pt x="206" y="374"/>
                  </a:lnTo>
                  <a:lnTo>
                    <a:pt x="206" y="376"/>
                  </a:lnTo>
                  <a:lnTo>
                    <a:pt x="208" y="383"/>
                  </a:lnTo>
                  <a:lnTo>
                    <a:pt x="212" y="391"/>
                  </a:lnTo>
                  <a:lnTo>
                    <a:pt x="216" y="399"/>
                  </a:lnTo>
                  <a:lnTo>
                    <a:pt x="220" y="405"/>
                  </a:lnTo>
                  <a:lnTo>
                    <a:pt x="228" y="413"/>
                  </a:lnTo>
                  <a:lnTo>
                    <a:pt x="237" y="419"/>
                  </a:lnTo>
                  <a:lnTo>
                    <a:pt x="247" y="423"/>
                  </a:lnTo>
                  <a:lnTo>
                    <a:pt x="257" y="427"/>
                  </a:lnTo>
                  <a:lnTo>
                    <a:pt x="267" y="429"/>
                  </a:lnTo>
                  <a:lnTo>
                    <a:pt x="277" y="431"/>
                  </a:lnTo>
                  <a:lnTo>
                    <a:pt x="285" y="431"/>
                  </a:lnTo>
                  <a:lnTo>
                    <a:pt x="291" y="431"/>
                  </a:lnTo>
                  <a:lnTo>
                    <a:pt x="285" y="403"/>
                  </a:lnTo>
                  <a:lnTo>
                    <a:pt x="287" y="380"/>
                  </a:lnTo>
                  <a:lnTo>
                    <a:pt x="289" y="362"/>
                  </a:lnTo>
                  <a:lnTo>
                    <a:pt x="291" y="356"/>
                  </a:lnTo>
                  <a:lnTo>
                    <a:pt x="293" y="354"/>
                  </a:lnTo>
                  <a:lnTo>
                    <a:pt x="295" y="352"/>
                  </a:lnTo>
                  <a:lnTo>
                    <a:pt x="299" y="352"/>
                  </a:lnTo>
                  <a:lnTo>
                    <a:pt x="301" y="352"/>
                  </a:lnTo>
                  <a:lnTo>
                    <a:pt x="303" y="354"/>
                  </a:lnTo>
                  <a:lnTo>
                    <a:pt x="305" y="356"/>
                  </a:lnTo>
                  <a:lnTo>
                    <a:pt x="305" y="360"/>
                  </a:lnTo>
                  <a:lnTo>
                    <a:pt x="305" y="362"/>
                  </a:lnTo>
                  <a:lnTo>
                    <a:pt x="303" y="366"/>
                  </a:lnTo>
                  <a:lnTo>
                    <a:pt x="301" y="376"/>
                  </a:lnTo>
                  <a:lnTo>
                    <a:pt x="299" y="389"/>
                  </a:lnTo>
                  <a:lnTo>
                    <a:pt x="301" y="407"/>
                  </a:lnTo>
                  <a:lnTo>
                    <a:pt x="305" y="427"/>
                  </a:lnTo>
                  <a:lnTo>
                    <a:pt x="317" y="447"/>
                  </a:lnTo>
                  <a:lnTo>
                    <a:pt x="334" y="467"/>
                  </a:lnTo>
                  <a:lnTo>
                    <a:pt x="362" y="482"/>
                  </a:lnTo>
                  <a:lnTo>
                    <a:pt x="364" y="484"/>
                  </a:lnTo>
                  <a:lnTo>
                    <a:pt x="366" y="486"/>
                  </a:lnTo>
                  <a:lnTo>
                    <a:pt x="366" y="490"/>
                  </a:lnTo>
                  <a:lnTo>
                    <a:pt x="366" y="492"/>
                  </a:lnTo>
                  <a:lnTo>
                    <a:pt x="364" y="494"/>
                  </a:lnTo>
                  <a:lnTo>
                    <a:pt x="362" y="496"/>
                  </a:lnTo>
                  <a:lnTo>
                    <a:pt x="358" y="496"/>
                  </a:lnTo>
                  <a:lnTo>
                    <a:pt x="356" y="496"/>
                  </a:lnTo>
                  <a:lnTo>
                    <a:pt x="344" y="490"/>
                  </a:lnTo>
                  <a:lnTo>
                    <a:pt x="334" y="484"/>
                  </a:lnTo>
                  <a:lnTo>
                    <a:pt x="327" y="478"/>
                  </a:lnTo>
                  <a:lnTo>
                    <a:pt x="319" y="473"/>
                  </a:lnTo>
                  <a:lnTo>
                    <a:pt x="311" y="465"/>
                  </a:lnTo>
                  <a:lnTo>
                    <a:pt x="307" y="459"/>
                  </a:lnTo>
                  <a:lnTo>
                    <a:pt x="301" y="451"/>
                  </a:lnTo>
                  <a:lnTo>
                    <a:pt x="297" y="445"/>
                  </a:lnTo>
                  <a:lnTo>
                    <a:pt x="293" y="445"/>
                  </a:lnTo>
                  <a:lnTo>
                    <a:pt x="287" y="445"/>
                  </a:lnTo>
                  <a:lnTo>
                    <a:pt x="281" y="445"/>
                  </a:lnTo>
                  <a:lnTo>
                    <a:pt x="273" y="443"/>
                  </a:lnTo>
                  <a:lnTo>
                    <a:pt x="265" y="443"/>
                  </a:lnTo>
                  <a:lnTo>
                    <a:pt x="257" y="441"/>
                  </a:lnTo>
                  <a:lnTo>
                    <a:pt x="247" y="439"/>
                  </a:lnTo>
                  <a:lnTo>
                    <a:pt x="237" y="435"/>
                  </a:lnTo>
                  <a:lnTo>
                    <a:pt x="232" y="443"/>
                  </a:lnTo>
                  <a:lnTo>
                    <a:pt x="226" y="459"/>
                  </a:lnTo>
                  <a:lnTo>
                    <a:pt x="222" y="478"/>
                  </a:lnTo>
                  <a:lnTo>
                    <a:pt x="230" y="502"/>
                  </a:lnTo>
                  <a:lnTo>
                    <a:pt x="230" y="504"/>
                  </a:lnTo>
                  <a:lnTo>
                    <a:pt x="230" y="508"/>
                  </a:lnTo>
                  <a:lnTo>
                    <a:pt x="228" y="510"/>
                  </a:lnTo>
                  <a:lnTo>
                    <a:pt x="226" y="512"/>
                  </a:lnTo>
                  <a:lnTo>
                    <a:pt x="224" y="512"/>
                  </a:lnTo>
                  <a:lnTo>
                    <a:pt x="222" y="512"/>
                  </a:lnTo>
                  <a:lnTo>
                    <a:pt x="220" y="510"/>
                  </a:lnTo>
                  <a:lnTo>
                    <a:pt x="218" y="508"/>
                  </a:lnTo>
                  <a:lnTo>
                    <a:pt x="208" y="480"/>
                  </a:lnTo>
                  <a:lnTo>
                    <a:pt x="210" y="459"/>
                  </a:lnTo>
                  <a:lnTo>
                    <a:pt x="218" y="439"/>
                  </a:lnTo>
                  <a:lnTo>
                    <a:pt x="226" y="427"/>
                  </a:lnTo>
                  <a:lnTo>
                    <a:pt x="222" y="425"/>
                  </a:lnTo>
                  <a:lnTo>
                    <a:pt x="218" y="421"/>
                  </a:lnTo>
                  <a:lnTo>
                    <a:pt x="214" y="419"/>
                  </a:lnTo>
                  <a:lnTo>
                    <a:pt x="210" y="415"/>
                  </a:lnTo>
                  <a:lnTo>
                    <a:pt x="204" y="407"/>
                  </a:lnTo>
                  <a:lnTo>
                    <a:pt x="198" y="397"/>
                  </a:lnTo>
                  <a:lnTo>
                    <a:pt x="194" y="387"/>
                  </a:lnTo>
                  <a:lnTo>
                    <a:pt x="192" y="378"/>
                  </a:lnTo>
                  <a:lnTo>
                    <a:pt x="188" y="376"/>
                  </a:lnTo>
                  <a:lnTo>
                    <a:pt x="182" y="372"/>
                  </a:lnTo>
                  <a:lnTo>
                    <a:pt x="176" y="368"/>
                  </a:lnTo>
                  <a:lnTo>
                    <a:pt x="168" y="366"/>
                  </a:lnTo>
                  <a:lnTo>
                    <a:pt x="160" y="364"/>
                  </a:lnTo>
                  <a:lnTo>
                    <a:pt x="150" y="362"/>
                  </a:lnTo>
                  <a:lnTo>
                    <a:pt x="143" y="364"/>
                  </a:lnTo>
                  <a:lnTo>
                    <a:pt x="133" y="366"/>
                  </a:lnTo>
                  <a:lnTo>
                    <a:pt x="131" y="368"/>
                  </a:lnTo>
                  <a:lnTo>
                    <a:pt x="129" y="368"/>
                  </a:lnTo>
                  <a:lnTo>
                    <a:pt x="127" y="370"/>
                  </a:lnTo>
                  <a:lnTo>
                    <a:pt x="125" y="372"/>
                  </a:lnTo>
                  <a:lnTo>
                    <a:pt x="123" y="374"/>
                  </a:lnTo>
                  <a:lnTo>
                    <a:pt x="121" y="376"/>
                  </a:lnTo>
                  <a:lnTo>
                    <a:pt x="119" y="378"/>
                  </a:lnTo>
                  <a:lnTo>
                    <a:pt x="113" y="389"/>
                  </a:lnTo>
                  <a:lnTo>
                    <a:pt x="107" y="403"/>
                  </a:lnTo>
                  <a:lnTo>
                    <a:pt x="103" y="421"/>
                  </a:lnTo>
                  <a:lnTo>
                    <a:pt x="101" y="443"/>
                  </a:lnTo>
                  <a:lnTo>
                    <a:pt x="101" y="445"/>
                  </a:lnTo>
                  <a:lnTo>
                    <a:pt x="99" y="447"/>
                  </a:lnTo>
                  <a:lnTo>
                    <a:pt x="95" y="449"/>
                  </a:lnTo>
                  <a:lnTo>
                    <a:pt x="93" y="449"/>
                  </a:lnTo>
                  <a:lnTo>
                    <a:pt x="91" y="449"/>
                  </a:lnTo>
                  <a:lnTo>
                    <a:pt x="89" y="447"/>
                  </a:lnTo>
                  <a:lnTo>
                    <a:pt x="87" y="443"/>
                  </a:lnTo>
                  <a:lnTo>
                    <a:pt x="87" y="441"/>
                  </a:lnTo>
                  <a:lnTo>
                    <a:pt x="89" y="423"/>
                  </a:lnTo>
                  <a:lnTo>
                    <a:pt x="91" y="407"/>
                  </a:lnTo>
                  <a:lnTo>
                    <a:pt x="95" y="391"/>
                  </a:lnTo>
                  <a:lnTo>
                    <a:pt x="101" y="380"/>
                  </a:lnTo>
                  <a:lnTo>
                    <a:pt x="91" y="378"/>
                  </a:lnTo>
                  <a:lnTo>
                    <a:pt x="81" y="376"/>
                  </a:lnTo>
                  <a:lnTo>
                    <a:pt x="73" y="370"/>
                  </a:lnTo>
                  <a:lnTo>
                    <a:pt x="67" y="364"/>
                  </a:lnTo>
                  <a:lnTo>
                    <a:pt x="56" y="338"/>
                  </a:lnTo>
                  <a:lnTo>
                    <a:pt x="54" y="304"/>
                  </a:lnTo>
                  <a:lnTo>
                    <a:pt x="58" y="273"/>
                  </a:lnTo>
                  <a:lnTo>
                    <a:pt x="63" y="251"/>
                  </a:lnTo>
                  <a:lnTo>
                    <a:pt x="61" y="249"/>
                  </a:lnTo>
                  <a:lnTo>
                    <a:pt x="61" y="247"/>
                  </a:lnTo>
                  <a:lnTo>
                    <a:pt x="59" y="247"/>
                  </a:lnTo>
                  <a:lnTo>
                    <a:pt x="58" y="245"/>
                  </a:lnTo>
                  <a:lnTo>
                    <a:pt x="52" y="237"/>
                  </a:lnTo>
                  <a:lnTo>
                    <a:pt x="42" y="231"/>
                  </a:lnTo>
                  <a:lnTo>
                    <a:pt x="30" y="231"/>
                  </a:lnTo>
                  <a:lnTo>
                    <a:pt x="12" y="241"/>
                  </a:lnTo>
                  <a:lnTo>
                    <a:pt x="10" y="243"/>
                  </a:lnTo>
                  <a:lnTo>
                    <a:pt x="6" y="243"/>
                  </a:lnTo>
                  <a:lnTo>
                    <a:pt x="4" y="241"/>
                  </a:lnTo>
                  <a:lnTo>
                    <a:pt x="2" y="2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58"/>
            <p:cNvSpPr>
              <a:spLocks/>
            </p:cNvSpPr>
            <p:nvPr/>
          </p:nvSpPr>
          <p:spPr bwMode="auto">
            <a:xfrm flipH="1">
              <a:off x="3529" y="2709"/>
              <a:ext cx="444" cy="628"/>
            </a:xfrm>
            <a:custGeom>
              <a:avLst/>
              <a:gdLst>
                <a:gd name="T0" fmla="*/ 7 w 888"/>
                <a:gd name="T1" fmla="*/ 2 h 1257"/>
                <a:gd name="T2" fmla="*/ 7 w 888"/>
                <a:gd name="T3" fmla="*/ 1 h 1257"/>
                <a:gd name="T4" fmla="*/ 7 w 888"/>
                <a:gd name="T5" fmla="*/ 1 h 1257"/>
                <a:gd name="T6" fmla="*/ 6 w 888"/>
                <a:gd name="T7" fmla="*/ 0 h 1257"/>
                <a:gd name="T8" fmla="*/ 6 w 888"/>
                <a:gd name="T9" fmla="*/ 0 h 1257"/>
                <a:gd name="T10" fmla="*/ 5 w 888"/>
                <a:gd name="T11" fmla="*/ 0 h 1257"/>
                <a:gd name="T12" fmla="*/ 5 w 888"/>
                <a:gd name="T13" fmla="*/ 0 h 1257"/>
                <a:gd name="T14" fmla="*/ 3 w 888"/>
                <a:gd name="T15" fmla="*/ 0 h 1257"/>
                <a:gd name="T16" fmla="*/ 3 w 888"/>
                <a:gd name="T17" fmla="*/ 0 h 1257"/>
                <a:gd name="T18" fmla="*/ 2 w 888"/>
                <a:gd name="T19" fmla="*/ 0 h 1257"/>
                <a:gd name="T20" fmla="*/ 2 w 888"/>
                <a:gd name="T21" fmla="*/ 0 h 1257"/>
                <a:gd name="T22" fmla="*/ 1 w 888"/>
                <a:gd name="T23" fmla="*/ 1 h 1257"/>
                <a:gd name="T24" fmla="*/ 1 w 888"/>
                <a:gd name="T25" fmla="*/ 2 h 1257"/>
                <a:gd name="T26" fmla="*/ 1 w 888"/>
                <a:gd name="T27" fmla="*/ 3 h 1257"/>
                <a:gd name="T28" fmla="*/ 1 w 888"/>
                <a:gd name="T29" fmla="*/ 3 h 1257"/>
                <a:gd name="T30" fmla="*/ 1 w 888"/>
                <a:gd name="T31" fmla="*/ 4 h 1257"/>
                <a:gd name="T32" fmla="*/ 1 w 888"/>
                <a:gd name="T33" fmla="*/ 4 h 1257"/>
                <a:gd name="T34" fmla="*/ 2 w 888"/>
                <a:gd name="T35" fmla="*/ 5 h 1257"/>
                <a:gd name="T36" fmla="*/ 2 w 888"/>
                <a:gd name="T37" fmla="*/ 5 h 1257"/>
                <a:gd name="T38" fmla="*/ 2 w 888"/>
                <a:gd name="T39" fmla="*/ 6 h 1257"/>
                <a:gd name="T40" fmla="*/ 2 w 888"/>
                <a:gd name="T41" fmla="*/ 6 h 1257"/>
                <a:gd name="T42" fmla="*/ 2 w 888"/>
                <a:gd name="T43" fmla="*/ 7 h 1257"/>
                <a:gd name="T44" fmla="*/ 2 w 888"/>
                <a:gd name="T45" fmla="*/ 7 h 1257"/>
                <a:gd name="T46" fmla="*/ 2 w 888"/>
                <a:gd name="T47" fmla="*/ 7 h 1257"/>
                <a:gd name="T48" fmla="*/ 2 w 888"/>
                <a:gd name="T49" fmla="*/ 7 h 1257"/>
                <a:gd name="T50" fmla="*/ 2 w 888"/>
                <a:gd name="T51" fmla="*/ 8 h 1257"/>
                <a:gd name="T52" fmla="*/ 2 w 888"/>
                <a:gd name="T53" fmla="*/ 8 h 1257"/>
                <a:gd name="T54" fmla="*/ 2 w 888"/>
                <a:gd name="T55" fmla="*/ 8 h 1257"/>
                <a:gd name="T56" fmla="*/ 2 w 888"/>
                <a:gd name="T57" fmla="*/ 9 h 1257"/>
                <a:gd name="T58" fmla="*/ 3 w 888"/>
                <a:gd name="T59" fmla="*/ 9 h 1257"/>
                <a:gd name="T60" fmla="*/ 3 w 888"/>
                <a:gd name="T61" fmla="*/ 9 h 1257"/>
                <a:gd name="T62" fmla="*/ 3 w 888"/>
                <a:gd name="T63" fmla="*/ 9 h 1257"/>
                <a:gd name="T64" fmla="*/ 3 w 888"/>
                <a:gd name="T65" fmla="*/ 9 h 1257"/>
                <a:gd name="T66" fmla="*/ 3 w 888"/>
                <a:gd name="T67" fmla="*/ 9 h 1257"/>
                <a:gd name="T68" fmla="*/ 5 w 888"/>
                <a:gd name="T69" fmla="*/ 9 h 1257"/>
                <a:gd name="T70" fmla="*/ 5 w 888"/>
                <a:gd name="T71" fmla="*/ 9 h 1257"/>
                <a:gd name="T72" fmla="*/ 5 w 888"/>
                <a:gd name="T73" fmla="*/ 9 h 1257"/>
                <a:gd name="T74" fmla="*/ 5 w 888"/>
                <a:gd name="T75" fmla="*/ 9 h 1257"/>
                <a:gd name="T76" fmla="*/ 6 w 888"/>
                <a:gd name="T77" fmla="*/ 8 h 1257"/>
                <a:gd name="T78" fmla="*/ 6 w 888"/>
                <a:gd name="T79" fmla="*/ 8 h 1257"/>
                <a:gd name="T80" fmla="*/ 6 w 888"/>
                <a:gd name="T81" fmla="*/ 8 h 1257"/>
                <a:gd name="T82" fmla="*/ 6 w 888"/>
                <a:gd name="T83" fmla="*/ 7 h 1257"/>
                <a:gd name="T84" fmla="*/ 6 w 888"/>
                <a:gd name="T85" fmla="*/ 7 h 1257"/>
                <a:gd name="T86" fmla="*/ 6 w 888"/>
                <a:gd name="T87" fmla="*/ 7 h 1257"/>
                <a:gd name="T88" fmla="*/ 6 w 888"/>
                <a:gd name="T89" fmla="*/ 7 h 1257"/>
                <a:gd name="T90" fmla="*/ 6 w 888"/>
                <a:gd name="T91" fmla="*/ 6 h 1257"/>
                <a:gd name="T92" fmla="*/ 6 w 888"/>
                <a:gd name="T93" fmla="*/ 6 h 1257"/>
                <a:gd name="T94" fmla="*/ 6 w 888"/>
                <a:gd name="T95" fmla="*/ 6 h 1257"/>
                <a:gd name="T96" fmla="*/ 6 w 888"/>
                <a:gd name="T97" fmla="*/ 5 h 1257"/>
                <a:gd name="T98" fmla="*/ 6 w 888"/>
                <a:gd name="T99" fmla="*/ 5 h 1257"/>
                <a:gd name="T100" fmla="*/ 6 w 888"/>
                <a:gd name="T101" fmla="*/ 5 h 1257"/>
                <a:gd name="T102" fmla="*/ 7 w 888"/>
                <a:gd name="T103" fmla="*/ 4 h 1257"/>
                <a:gd name="T104" fmla="*/ 7 w 888"/>
                <a:gd name="T105" fmla="*/ 3 h 1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88"/>
                <a:gd name="T160" fmla="*/ 0 h 1257"/>
                <a:gd name="T161" fmla="*/ 888 w 888"/>
                <a:gd name="T162" fmla="*/ 1257 h 12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88" h="1257">
                  <a:moveTo>
                    <a:pt x="888" y="371"/>
                  </a:moveTo>
                  <a:lnTo>
                    <a:pt x="886" y="339"/>
                  </a:lnTo>
                  <a:lnTo>
                    <a:pt x="882" y="305"/>
                  </a:lnTo>
                  <a:lnTo>
                    <a:pt x="872" y="274"/>
                  </a:lnTo>
                  <a:lnTo>
                    <a:pt x="861" y="244"/>
                  </a:lnTo>
                  <a:lnTo>
                    <a:pt x="847" y="214"/>
                  </a:lnTo>
                  <a:lnTo>
                    <a:pt x="829" y="184"/>
                  </a:lnTo>
                  <a:lnTo>
                    <a:pt x="809" y="159"/>
                  </a:lnTo>
                  <a:lnTo>
                    <a:pt x="785" y="133"/>
                  </a:lnTo>
                  <a:lnTo>
                    <a:pt x="770" y="117"/>
                  </a:lnTo>
                  <a:lnTo>
                    <a:pt x="752" y="103"/>
                  </a:lnTo>
                  <a:lnTo>
                    <a:pt x="734" y="89"/>
                  </a:lnTo>
                  <a:lnTo>
                    <a:pt x="714" y="76"/>
                  </a:lnTo>
                  <a:lnTo>
                    <a:pt x="694" y="64"/>
                  </a:lnTo>
                  <a:lnTo>
                    <a:pt x="675" y="54"/>
                  </a:lnTo>
                  <a:lnTo>
                    <a:pt x="653" y="44"/>
                  </a:lnTo>
                  <a:lnTo>
                    <a:pt x="633" y="34"/>
                  </a:lnTo>
                  <a:lnTo>
                    <a:pt x="609" y="26"/>
                  </a:lnTo>
                  <a:lnTo>
                    <a:pt x="588" y="20"/>
                  </a:lnTo>
                  <a:lnTo>
                    <a:pt x="564" y="14"/>
                  </a:lnTo>
                  <a:lnTo>
                    <a:pt x="540" y="8"/>
                  </a:lnTo>
                  <a:lnTo>
                    <a:pt x="516" y="4"/>
                  </a:lnTo>
                  <a:lnTo>
                    <a:pt x="493" y="2"/>
                  </a:lnTo>
                  <a:lnTo>
                    <a:pt x="469" y="0"/>
                  </a:lnTo>
                  <a:lnTo>
                    <a:pt x="443" y="0"/>
                  </a:lnTo>
                  <a:lnTo>
                    <a:pt x="398" y="2"/>
                  </a:lnTo>
                  <a:lnTo>
                    <a:pt x="354" y="8"/>
                  </a:lnTo>
                  <a:lnTo>
                    <a:pt x="311" y="16"/>
                  </a:lnTo>
                  <a:lnTo>
                    <a:pt x="271" y="30"/>
                  </a:lnTo>
                  <a:lnTo>
                    <a:pt x="232" y="46"/>
                  </a:lnTo>
                  <a:lnTo>
                    <a:pt x="196" y="64"/>
                  </a:lnTo>
                  <a:lnTo>
                    <a:pt x="160" y="86"/>
                  </a:lnTo>
                  <a:lnTo>
                    <a:pt x="131" y="109"/>
                  </a:lnTo>
                  <a:lnTo>
                    <a:pt x="101" y="135"/>
                  </a:lnTo>
                  <a:lnTo>
                    <a:pt x="75" y="165"/>
                  </a:lnTo>
                  <a:lnTo>
                    <a:pt x="54" y="194"/>
                  </a:lnTo>
                  <a:lnTo>
                    <a:pt x="36" y="226"/>
                  </a:lnTo>
                  <a:lnTo>
                    <a:pt x="20" y="260"/>
                  </a:lnTo>
                  <a:lnTo>
                    <a:pt x="10" y="295"/>
                  </a:lnTo>
                  <a:lnTo>
                    <a:pt x="2" y="333"/>
                  </a:lnTo>
                  <a:lnTo>
                    <a:pt x="0" y="371"/>
                  </a:lnTo>
                  <a:lnTo>
                    <a:pt x="2" y="404"/>
                  </a:lnTo>
                  <a:lnTo>
                    <a:pt x="8" y="438"/>
                  </a:lnTo>
                  <a:lnTo>
                    <a:pt x="16" y="469"/>
                  </a:lnTo>
                  <a:lnTo>
                    <a:pt x="30" y="501"/>
                  </a:lnTo>
                  <a:lnTo>
                    <a:pt x="44" y="533"/>
                  </a:lnTo>
                  <a:lnTo>
                    <a:pt x="63" y="562"/>
                  </a:lnTo>
                  <a:lnTo>
                    <a:pt x="85" y="590"/>
                  </a:lnTo>
                  <a:lnTo>
                    <a:pt x="111" y="616"/>
                  </a:lnTo>
                  <a:lnTo>
                    <a:pt x="117" y="624"/>
                  </a:lnTo>
                  <a:lnTo>
                    <a:pt x="125" y="630"/>
                  </a:lnTo>
                  <a:lnTo>
                    <a:pt x="133" y="636"/>
                  </a:lnTo>
                  <a:lnTo>
                    <a:pt x="143" y="644"/>
                  </a:lnTo>
                  <a:lnTo>
                    <a:pt x="147" y="648"/>
                  </a:lnTo>
                  <a:lnTo>
                    <a:pt x="156" y="655"/>
                  </a:lnTo>
                  <a:lnTo>
                    <a:pt x="170" y="669"/>
                  </a:lnTo>
                  <a:lnTo>
                    <a:pt x="186" y="689"/>
                  </a:lnTo>
                  <a:lnTo>
                    <a:pt x="202" y="715"/>
                  </a:lnTo>
                  <a:lnTo>
                    <a:pt x="216" y="745"/>
                  </a:lnTo>
                  <a:lnTo>
                    <a:pt x="228" y="780"/>
                  </a:lnTo>
                  <a:lnTo>
                    <a:pt x="236" y="822"/>
                  </a:lnTo>
                  <a:lnTo>
                    <a:pt x="214" y="840"/>
                  </a:lnTo>
                  <a:lnTo>
                    <a:pt x="200" y="861"/>
                  </a:lnTo>
                  <a:lnTo>
                    <a:pt x="190" y="887"/>
                  </a:lnTo>
                  <a:lnTo>
                    <a:pt x="186" y="913"/>
                  </a:lnTo>
                  <a:lnTo>
                    <a:pt x="186" y="921"/>
                  </a:lnTo>
                  <a:lnTo>
                    <a:pt x="188" y="931"/>
                  </a:lnTo>
                  <a:lnTo>
                    <a:pt x="190" y="938"/>
                  </a:lnTo>
                  <a:lnTo>
                    <a:pt x="194" y="948"/>
                  </a:lnTo>
                  <a:lnTo>
                    <a:pt x="190" y="956"/>
                  </a:lnTo>
                  <a:lnTo>
                    <a:pt x="188" y="966"/>
                  </a:lnTo>
                  <a:lnTo>
                    <a:pt x="186" y="974"/>
                  </a:lnTo>
                  <a:lnTo>
                    <a:pt x="186" y="984"/>
                  </a:lnTo>
                  <a:lnTo>
                    <a:pt x="186" y="992"/>
                  </a:lnTo>
                  <a:lnTo>
                    <a:pt x="188" y="1002"/>
                  </a:lnTo>
                  <a:lnTo>
                    <a:pt x="190" y="1010"/>
                  </a:lnTo>
                  <a:lnTo>
                    <a:pt x="194" y="1020"/>
                  </a:lnTo>
                  <a:lnTo>
                    <a:pt x="190" y="1028"/>
                  </a:lnTo>
                  <a:lnTo>
                    <a:pt x="188" y="1037"/>
                  </a:lnTo>
                  <a:lnTo>
                    <a:pt x="186" y="1045"/>
                  </a:lnTo>
                  <a:lnTo>
                    <a:pt x="186" y="1055"/>
                  </a:lnTo>
                  <a:lnTo>
                    <a:pt x="188" y="1077"/>
                  </a:lnTo>
                  <a:lnTo>
                    <a:pt x="194" y="1097"/>
                  </a:lnTo>
                  <a:lnTo>
                    <a:pt x="206" y="1117"/>
                  </a:lnTo>
                  <a:lnTo>
                    <a:pt x="220" y="1134"/>
                  </a:lnTo>
                  <a:lnTo>
                    <a:pt x="230" y="1144"/>
                  </a:lnTo>
                  <a:lnTo>
                    <a:pt x="241" y="1152"/>
                  </a:lnTo>
                  <a:lnTo>
                    <a:pt x="255" y="1158"/>
                  </a:lnTo>
                  <a:lnTo>
                    <a:pt x="269" y="1164"/>
                  </a:lnTo>
                  <a:lnTo>
                    <a:pt x="273" y="1174"/>
                  </a:lnTo>
                  <a:lnTo>
                    <a:pt x="279" y="1184"/>
                  </a:lnTo>
                  <a:lnTo>
                    <a:pt x="285" y="1192"/>
                  </a:lnTo>
                  <a:lnTo>
                    <a:pt x="293" y="1200"/>
                  </a:lnTo>
                  <a:lnTo>
                    <a:pt x="307" y="1212"/>
                  </a:lnTo>
                  <a:lnTo>
                    <a:pt x="323" y="1223"/>
                  </a:lnTo>
                  <a:lnTo>
                    <a:pt x="340" y="1233"/>
                  </a:lnTo>
                  <a:lnTo>
                    <a:pt x="360" y="1241"/>
                  </a:lnTo>
                  <a:lnTo>
                    <a:pt x="380" y="1249"/>
                  </a:lnTo>
                  <a:lnTo>
                    <a:pt x="402" y="1253"/>
                  </a:lnTo>
                  <a:lnTo>
                    <a:pt x="423" y="1255"/>
                  </a:lnTo>
                  <a:lnTo>
                    <a:pt x="445" y="1257"/>
                  </a:lnTo>
                  <a:lnTo>
                    <a:pt x="467" y="1255"/>
                  </a:lnTo>
                  <a:lnTo>
                    <a:pt x="489" y="1253"/>
                  </a:lnTo>
                  <a:lnTo>
                    <a:pt x="510" y="1249"/>
                  </a:lnTo>
                  <a:lnTo>
                    <a:pt x="530" y="1241"/>
                  </a:lnTo>
                  <a:lnTo>
                    <a:pt x="550" y="1233"/>
                  </a:lnTo>
                  <a:lnTo>
                    <a:pt x="568" y="1223"/>
                  </a:lnTo>
                  <a:lnTo>
                    <a:pt x="584" y="1212"/>
                  </a:lnTo>
                  <a:lnTo>
                    <a:pt x="598" y="1200"/>
                  </a:lnTo>
                  <a:lnTo>
                    <a:pt x="605" y="1190"/>
                  </a:lnTo>
                  <a:lnTo>
                    <a:pt x="613" y="1180"/>
                  </a:lnTo>
                  <a:lnTo>
                    <a:pt x="619" y="1168"/>
                  </a:lnTo>
                  <a:lnTo>
                    <a:pt x="625" y="1156"/>
                  </a:lnTo>
                  <a:lnTo>
                    <a:pt x="635" y="1152"/>
                  </a:lnTo>
                  <a:lnTo>
                    <a:pt x="645" y="1146"/>
                  </a:lnTo>
                  <a:lnTo>
                    <a:pt x="653" y="1140"/>
                  </a:lnTo>
                  <a:lnTo>
                    <a:pt x="659" y="1134"/>
                  </a:lnTo>
                  <a:lnTo>
                    <a:pt x="673" y="1117"/>
                  </a:lnTo>
                  <a:lnTo>
                    <a:pt x="685" y="1097"/>
                  </a:lnTo>
                  <a:lnTo>
                    <a:pt x="690" y="1077"/>
                  </a:lnTo>
                  <a:lnTo>
                    <a:pt x="692" y="1055"/>
                  </a:lnTo>
                  <a:lnTo>
                    <a:pt x="692" y="1045"/>
                  </a:lnTo>
                  <a:lnTo>
                    <a:pt x="690" y="1037"/>
                  </a:lnTo>
                  <a:lnTo>
                    <a:pt x="687" y="1028"/>
                  </a:lnTo>
                  <a:lnTo>
                    <a:pt x="685" y="1020"/>
                  </a:lnTo>
                  <a:lnTo>
                    <a:pt x="687" y="1010"/>
                  </a:lnTo>
                  <a:lnTo>
                    <a:pt x="690" y="1002"/>
                  </a:lnTo>
                  <a:lnTo>
                    <a:pt x="692" y="992"/>
                  </a:lnTo>
                  <a:lnTo>
                    <a:pt x="692" y="984"/>
                  </a:lnTo>
                  <a:lnTo>
                    <a:pt x="692" y="974"/>
                  </a:lnTo>
                  <a:lnTo>
                    <a:pt x="690" y="966"/>
                  </a:lnTo>
                  <a:lnTo>
                    <a:pt x="687" y="956"/>
                  </a:lnTo>
                  <a:lnTo>
                    <a:pt x="685" y="948"/>
                  </a:lnTo>
                  <a:lnTo>
                    <a:pt x="687" y="938"/>
                  </a:lnTo>
                  <a:lnTo>
                    <a:pt x="690" y="931"/>
                  </a:lnTo>
                  <a:lnTo>
                    <a:pt x="692" y="921"/>
                  </a:lnTo>
                  <a:lnTo>
                    <a:pt x="692" y="913"/>
                  </a:lnTo>
                  <a:lnTo>
                    <a:pt x="690" y="893"/>
                  </a:lnTo>
                  <a:lnTo>
                    <a:pt x="685" y="871"/>
                  </a:lnTo>
                  <a:lnTo>
                    <a:pt x="673" y="853"/>
                  </a:lnTo>
                  <a:lnTo>
                    <a:pt x="659" y="836"/>
                  </a:lnTo>
                  <a:lnTo>
                    <a:pt x="655" y="832"/>
                  </a:lnTo>
                  <a:lnTo>
                    <a:pt x="651" y="830"/>
                  </a:lnTo>
                  <a:lnTo>
                    <a:pt x="647" y="826"/>
                  </a:lnTo>
                  <a:lnTo>
                    <a:pt x="643" y="824"/>
                  </a:lnTo>
                  <a:lnTo>
                    <a:pt x="647" y="794"/>
                  </a:lnTo>
                  <a:lnTo>
                    <a:pt x="655" y="766"/>
                  </a:lnTo>
                  <a:lnTo>
                    <a:pt x="663" y="743"/>
                  </a:lnTo>
                  <a:lnTo>
                    <a:pt x="675" y="723"/>
                  </a:lnTo>
                  <a:lnTo>
                    <a:pt x="685" y="703"/>
                  </a:lnTo>
                  <a:lnTo>
                    <a:pt x="694" y="687"/>
                  </a:lnTo>
                  <a:lnTo>
                    <a:pt x="706" y="673"/>
                  </a:lnTo>
                  <a:lnTo>
                    <a:pt x="716" y="663"/>
                  </a:lnTo>
                  <a:lnTo>
                    <a:pt x="756" y="636"/>
                  </a:lnTo>
                  <a:lnTo>
                    <a:pt x="789" y="604"/>
                  </a:lnTo>
                  <a:lnTo>
                    <a:pt x="819" y="570"/>
                  </a:lnTo>
                  <a:lnTo>
                    <a:pt x="843" y="533"/>
                  </a:lnTo>
                  <a:lnTo>
                    <a:pt x="863" y="495"/>
                  </a:lnTo>
                  <a:lnTo>
                    <a:pt x="876" y="456"/>
                  </a:lnTo>
                  <a:lnTo>
                    <a:pt x="886" y="414"/>
                  </a:lnTo>
                  <a:lnTo>
                    <a:pt x="888" y="371"/>
                  </a:lnTo>
                  <a:close/>
                </a:path>
              </a:pathLst>
            </a:custGeom>
            <a:solidFill>
              <a:srgbClr val="00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Freeform 59"/>
            <p:cNvSpPr>
              <a:spLocks/>
            </p:cNvSpPr>
            <p:nvPr/>
          </p:nvSpPr>
          <p:spPr bwMode="auto">
            <a:xfrm flipH="1">
              <a:off x="3548" y="2728"/>
              <a:ext cx="408" cy="590"/>
            </a:xfrm>
            <a:custGeom>
              <a:avLst/>
              <a:gdLst>
                <a:gd name="T0" fmla="*/ 7 w 815"/>
                <a:gd name="T1" fmla="*/ 3 h 1181"/>
                <a:gd name="T2" fmla="*/ 6 w 815"/>
                <a:gd name="T3" fmla="*/ 3 h 1181"/>
                <a:gd name="T4" fmla="*/ 6 w 815"/>
                <a:gd name="T5" fmla="*/ 4 h 1181"/>
                <a:gd name="T6" fmla="*/ 6 w 815"/>
                <a:gd name="T7" fmla="*/ 4 h 1181"/>
                <a:gd name="T8" fmla="*/ 5 w 815"/>
                <a:gd name="T9" fmla="*/ 5 h 1181"/>
                <a:gd name="T10" fmla="*/ 5 w 815"/>
                <a:gd name="T11" fmla="*/ 5 h 1181"/>
                <a:gd name="T12" fmla="*/ 5 w 815"/>
                <a:gd name="T13" fmla="*/ 6 h 1181"/>
                <a:gd name="T14" fmla="*/ 5 w 815"/>
                <a:gd name="T15" fmla="*/ 6 h 1181"/>
                <a:gd name="T16" fmla="*/ 5 w 815"/>
                <a:gd name="T17" fmla="*/ 6 h 1181"/>
                <a:gd name="T18" fmla="*/ 5 w 815"/>
                <a:gd name="T19" fmla="*/ 6 h 1181"/>
                <a:gd name="T20" fmla="*/ 5 w 815"/>
                <a:gd name="T21" fmla="*/ 7 h 1181"/>
                <a:gd name="T22" fmla="*/ 5 w 815"/>
                <a:gd name="T23" fmla="*/ 7 h 1181"/>
                <a:gd name="T24" fmla="*/ 5 w 815"/>
                <a:gd name="T25" fmla="*/ 7 h 1181"/>
                <a:gd name="T26" fmla="*/ 5 w 815"/>
                <a:gd name="T27" fmla="*/ 7 h 1181"/>
                <a:gd name="T28" fmla="*/ 5 w 815"/>
                <a:gd name="T29" fmla="*/ 7 h 1181"/>
                <a:gd name="T30" fmla="*/ 5 w 815"/>
                <a:gd name="T31" fmla="*/ 7 h 1181"/>
                <a:gd name="T32" fmla="*/ 5 w 815"/>
                <a:gd name="T33" fmla="*/ 8 h 1181"/>
                <a:gd name="T34" fmla="*/ 5 w 815"/>
                <a:gd name="T35" fmla="*/ 8 h 1181"/>
                <a:gd name="T36" fmla="*/ 5 w 815"/>
                <a:gd name="T37" fmla="*/ 8 h 1181"/>
                <a:gd name="T38" fmla="*/ 5 w 815"/>
                <a:gd name="T39" fmla="*/ 8 h 1181"/>
                <a:gd name="T40" fmla="*/ 5 w 815"/>
                <a:gd name="T41" fmla="*/ 8 h 1181"/>
                <a:gd name="T42" fmla="*/ 4 w 815"/>
                <a:gd name="T43" fmla="*/ 9 h 1181"/>
                <a:gd name="T44" fmla="*/ 4 w 815"/>
                <a:gd name="T45" fmla="*/ 9 h 1181"/>
                <a:gd name="T46" fmla="*/ 4 w 815"/>
                <a:gd name="T47" fmla="*/ 9 h 1181"/>
                <a:gd name="T48" fmla="*/ 3 w 815"/>
                <a:gd name="T49" fmla="*/ 9 h 1181"/>
                <a:gd name="T50" fmla="*/ 3 w 815"/>
                <a:gd name="T51" fmla="*/ 8 h 1181"/>
                <a:gd name="T52" fmla="*/ 3 w 815"/>
                <a:gd name="T53" fmla="*/ 8 h 1181"/>
                <a:gd name="T54" fmla="*/ 3 w 815"/>
                <a:gd name="T55" fmla="*/ 8 h 1181"/>
                <a:gd name="T56" fmla="*/ 2 w 815"/>
                <a:gd name="T57" fmla="*/ 8 h 1181"/>
                <a:gd name="T58" fmla="*/ 2 w 815"/>
                <a:gd name="T59" fmla="*/ 8 h 1181"/>
                <a:gd name="T60" fmla="*/ 2 w 815"/>
                <a:gd name="T61" fmla="*/ 7 h 1181"/>
                <a:gd name="T62" fmla="*/ 2 w 815"/>
                <a:gd name="T63" fmla="*/ 7 h 1181"/>
                <a:gd name="T64" fmla="*/ 2 w 815"/>
                <a:gd name="T65" fmla="*/ 7 h 1181"/>
                <a:gd name="T66" fmla="*/ 2 w 815"/>
                <a:gd name="T67" fmla="*/ 7 h 1181"/>
                <a:gd name="T68" fmla="*/ 2 w 815"/>
                <a:gd name="T69" fmla="*/ 7 h 1181"/>
                <a:gd name="T70" fmla="*/ 2 w 815"/>
                <a:gd name="T71" fmla="*/ 7 h 1181"/>
                <a:gd name="T72" fmla="*/ 2 w 815"/>
                <a:gd name="T73" fmla="*/ 7 h 1181"/>
                <a:gd name="T74" fmla="*/ 2 w 815"/>
                <a:gd name="T75" fmla="*/ 6 h 1181"/>
                <a:gd name="T76" fmla="*/ 2 w 815"/>
                <a:gd name="T77" fmla="*/ 6 h 1181"/>
                <a:gd name="T78" fmla="*/ 2 w 815"/>
                <a:gd name="T79" fmla="*/ 6 h 1181"/>
                <a:gd name="T80" fmla="*/ 2 w 815"/>
                <a:gd name="T81" fmla="*/ 5 h 1181"/>
                <a:gd name="T82" fmla="*/ 2 w 815"/>
                <a:gd name="T83" fmla="*/ 4 h 1181"/>
                <a:gd name="T84" fmla="*/ 2 w 815"/>
                <a:gd name="T85" fmla="*/ 4 h 1181"/>
                <a:gd name="T86" fmla="*/ 1 w 815"/>
                <a:gd name="T87" fmla="*/ 4 h 1181"/>
                <a:gd name="T88" fmla="*/ 1 w 815"/>
                <a:gd name="T89" fmla="*/ 4 h 1181"/>
                <a:gd name="T90" fmla="*/ 1 w 815"/>
                <a:gd name="T91" fmla="*/ 3 h 1181"/>
                <a:gd name="T92" fmla="*/ 1 w 815"/>
                <a:gd name="T93" fmla="*/ 3 h 1181"/>
                <a:gd name="T94" fmla="*/ 0 w 815"/>
                <a:gd name="T95" fmla="*/ 2 h 1181"/>
                <a:gd name="T96" fmla="*/ 1 w 815"/>
                <a:gd name="T97" fmla="*/ 1 h 1181"/>
                <a:gd name="T98" fmla="*/ 1 w 815"/>
                <a:gd name="T99" fmla="*/ 1 h 1181"/>
                <a:gd name="T100" fmla="*/ 1 w 815"/>
                <a:gd name="T101" fmla="*/ 0 h 1181"/>
                <a:gd name="T102" fmla="*/ 2 w 815"/>
                <a:gd name="T103" fmla="*/ 0 h 1181"/>
                <a:gd name="T104" fmla="*/ 3 w 815"/>
                <a:gd name="T105" fmla="*/ 0 h 1181"/>
                <a:gd name="T106" fmla="*/ 4 w 815"/>
                <a:gd name="T107" fmla="*/ 0 h 1181"/>
                <a:gd name="T108" fmla="*/ 5 w 815"/>
                <a:gd name="T109" fmla="*/ 0 h 1181"/>
                <a:gd name="T110" fmla="*/ 6 w 815"/>
                <a:gd name="T111" fmla="*/ 0 h 1181"/>
                <a:gd name="T112" fmla="*/ 7 w 815"/>
                <a:gd name="T113" fmla="*/ 1 h 1181"/>
                <a:gd name="T114" fmla="*/ 7 w 815"/>
                <a:gd name="T115" fmla="*/ 2 h 11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15"/>
                <a:gd name="T175" fmla="*/ 0 h 1181"/>
                <a:gd name="T176" fmla="*/ 815 w 815"/>
                <a:gd name="T177" fmla="*/ 1181 h 11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15" h="1181">
                  <a:moveTo>
                    <a:pt x="815" y="333"/>
                  </a:moveTo>
                  <a:lnTo>
                    <a:pt x="813" y="370"/>
                  </a:lnTo>
                  <a:lnTo>
                    <a:pt x="805" y="408"/>
                  </a:lnTo>
                  <a:lnTo>
                    <a:pt x="791" y="443"/>
                  </a:lnTo>
                  <a:lnTo>
                    <a:pt x="773" y="479"/>
                  </a:lnTo>
                  <a:lnTo>
                    <a:pt x="751" y="511"/>
                  </a:lnTo>
                  <a:lnTo>
                    <a:pt x="724" y="542"/>
                  </a:lnTo>
                  <a:lnTo>
                    <a:pt x="692" y="570"/>
                  </a:lnTo>
                  <a:lnTo>
                    <a:pt x="656" y="596"/>
                  </a:lnTo>
                  <a:lnTo>
                    <a:pt x="654" y="596"/>
                  </a:lnTo>
                  <a:lnTo>
                    <a:pt x="652" y="598"/>
                  </a:lnTo>
                  <a:lnTo>
                    <a:pt x="641" y="610"/>
                  </a:lnTo>
                  <a:lnTo>
                    <a:pt x="629" y="627"/>
                  </a:lnTo>
                  <a:lnTo>
                    <a:pt x="615" y="645"/>
                  </a:lnTo>
                  <a:lnTo>
                    <a:pt x="603" y="669"/>
                  </a:lnTo>
                  <a:lnTo>
                    <a:pt x="591" y="695"/>
                  </a:lnTo>
                  <a:lnTo>
                    <a:pt x="581" y="724"/>
                  </a:lnTo>
                  <a:lnTo>
                    <a:pt x="573" y="756"/>
                  </a:lnTo>
                  <a:lnTo>
                    <a:pt x="569" y="792"/>
                  </a:lnTo>
                  <a:lnTo>
                    <a:pt x="567" y="805"/>
                  </a:lnTo>
                  <a:lnTo>
                    <a:pt x="579" y="811"/>
                  </a:lnTo>
                  <a:lnTo>
                    <a:pt x="583" y="813"/>
                  </a:lnTo>
                  <a:lnTo>
                    <a:pt x="589" y="817"/>
                  </a:lnTo>
                  <a:lnTo>
                    <a:pt x="593" y="819"/>
                  </a:lnTo>
                  <a:lnTo>
                    <a:pt x="597" y="823"/>
                  </a:lnTo>
                  <a:lnTo>
                    <a:pt x="607" y="835"/>
                  </a:lnTo>
                  <a:lnTo>
                    <a:pt x="613" y="849"/>
                  </a:lnTo>
                  <a:lnTo>
                    <a:pt x="617" y="861"/>
                  </a:lnTo>
                  <a:lnTo>
                    <a:pt x="619" y="875"/>
                  </a:lnTo>
                  <a:lnTo>
                    <a:pt x="619" y="883"/>
                  </a:lnTo>
                  <a:lnTo>
                    <a:pt x="617" y="889"/>
                  </a:lnTo>
                  <a:lnTo>
                    <a:pt x="615" y="897"/>
                  </a:lnTo>
                  <a:lnTo>
                    <a:pt x="613" y="902"/>
                  </a:lnTo>
                  <a:lnTo>
                    <a:pt x="609" y="910"/>
                  </a:lnTo>
                  <a:lnTo>
                    <a:pt x="613" y="918"/>
                  </a:lnTo>
                  <a:lnTo>
                    <a:pt x="615" y="926"/>
                  </a:lnTo>
                  <a:lnTo>
                    <a:pt x="617" y="932"/>
                  </a:lnTo>
                  <a:lnTo>
                    <a:pt x="619" y="940"/>
                  </a:lnTo>
                  <a:lnTo>
                    <a:pt x="619" y="946"/>
                  </a:lnTo>
                  <a:lnTo>
                    <a:pt x="619" y="954"/>
                  </a:lnTo>
                  <a:lnTo>
                    <a:pt x="617" y="960"/>
                  </a:lnTo>
                  <a:lnTo>
                    <a:pt x="615" y="968"/>
                  </a:lnTo>
                  <a:lnTo>
                    <a:pt x="613" y="974"/>
                  </a:lnTo>
                  <a:lnTo>
                    <a:pt x="609" y="982"/>
                  </a:lnTo>
                  <a:lnTo>
                    <a:pt x="613" y="990"/>
                  </a:lnTo>
                  <a:lnTo>
                    <a:pt x="615" y="997"/>
                  </a:lnTo>
                  <a:lnTo>
                    <a:pt x="617" y="1003"/>
                  </a:lnTo>
                  <a:lnTo>
                    <a:pt x="619" y="1011"/>
                  </a:lnTo>
                  <a:lnTo>
                    <a:pt x="619" y="1017"/>
                  </a:lnTo>
                  <a:lnTo>
                    <a:pt x="617" y="1031"/>
                  </a:lnTo>
                  <a:lnTo>
                    <a:pt x="613" y="1045"/>
                  </a:lnTo>
                  <a:lnTo>
                    <a:pt x="607" y="1057"/>
                  </a:lnTo>
                  <a:lnTo>
                    <a:pt x="597" y="1069"/>
                  </a:lnTo>
                  <a:lnTo>
                    <a:pt x="591" y="1075"/>
                  </a:lnTo>
                  <a:lnTo>
                    <a:pt x="583" y="1079"/>
                  </a:lnTo>
                  <a:lnTo>
                    <a:pt x="577" y="1085"/>
                  </a:lnTo>
                  <a:lnTo>
                    <a:pt x="569" y="1088"/>
                  </a:lnTo>
                  <a:lnTo>
                    <a:pt x="562" y="1090"/>
                  </a:lnTo>
                  <a:lnTo>
                    <a:pt x="558" y="1098"/>
                  </a:lnTo>
                  <a:lnTo>
                    <a:pt x="554" y="1108"/>
                  </a:lnTo>
                  <a:lnTo>
                    <a:pt x="550" y="1118"/>
                  </a:lnTo>
                  <a:lnTo>
                    <a:pt x="544" y="1126"/>
                  </a:lnTo>
                  <a:lnTo>
                    <a:pt x="536" y="1136"/>
                  </a:lnTo>
                  <a:lnTo>
                    <a:pt x="524" y="1146"/>
                  </a:lnTo>
                  <a:lnTo>
                    <a:pt x="510" y="1154"/>
                  </a:lnTo>
                  <a:lnTo>
                    <a:pt x="496" y="1162"/>
                  </a:lnTo>
                  <a:lnTo>
                    <a:pt x="480" y="1170"/>
                  </a:lnTo>
                  <a:lnTo>
                    <a:pt x="463" y="1174"/>
                  </a:lnTo>
                  <a:lnTo>
                    <a:pt x="445" y="1178"/>
                  </a:lnTo>
                  <a:lnTo>
                    <a:pt x="427" y="1181"/>
                  </a:lnTo>
                  <a:lnTo>
                    <a:pt x="409" y="1181"/>
                  </a:lnTo>
                  <a:lnTo>
                    <a:pt x="391" y="1181"/>
                  </a:lnTo>
                  <a:lnTo>
                    <a:pt x="374" y="1178"/>
                  </a:lnTo>
                  <a:lnTo>
                    <a:pt x="356" y="1174"/>
                  </a:lnTo>
                  <a:lnTo>
                    <a:pt x="338" y="1170"/>
                  </a:lnTo>
                  <a:lnTo>
                    <a:pt x="322" y="1162"/>
                  </a:lnTo>
                  <a:lnTo>
                    <a:pt x="308" y="1154"/>
                  </a:lnTo>
                  <a:lnTo>
                    <a:pt x="296" y="1146"/>
                  </a:lnTo>
                  <a:lnTo>
                    <a:pt x="285" y="1136"/>
                  </a:lnTo>
                  <a:lnTo>
                    <a:pt x="279" y="1128"/>
                  </a:lnTo>
                  <a:lnTo>
                    <a:pt x="273" y="1120"/>
                  </a:lnTo>
                  <a:lnTo>
                    <a:pt x="267" y="1112"/>
                  </a:lnTo>
                  <a:lnTo>
                    <a:pt x="263" y="1102"/>
                  </a:lnTo>
                  <a:lnTo>
                    <a:pt x="259" y="1094"/>
                  </a:lnTo>
                  <a:lnTo>
                    <a:pt x="251" y="1092"/>
                  </a:lnTo>
                  <a:lnTo>
                    <a:pt x="239" y="1088"/>
                  </a:lnTo>
                  <a:lnTo>
                    <a:pt x="227" y="1083"/>
                  </a:lnTo>
                  <a:lnTo>
                    <a:pt x="217" y="1077"/>
                  </a:lnTo>
                  <a:lnTo>
                    <a:pt x="209" y="1069"/>
                  </a:lnTo>
                  <a:lnTo>
                    <a:pt x="200" y="1057"/>
                  </a:lnTo>
                  <a:lnTo>
                    <a:pt x="194" y="1045"/>
                  </a:lnTo>
                  <a:lnTo>
                    <a:pt x="190" y="1031"/>
                  </a:lnTo>
                  <a:lnTo>
                    <a:pt x="188" y="1017"/>
                  </a:lnTo>
                  <a:lnTo>
                    <a:pt x="188" y="1011"/>
                  </a:lnTo>
                  <a:lnTo>
                    <a:pt x="190" y="1003"/>
                  </a:lnTo>
                  <a:lnTo>
                    <a:pt x="192" y="997"/>
                  </a:lnTo>
                  <a:lnTo>
                    <a:pt x="194" y="990"/>
                  </a:lnTo>
                  <a:lnTo>
                    <a:pt x="198" y="982"/>
                  </a:lnTo>
                  <a:lnTo>
                    <a:pt x="198" y="980"/>
                  </a:lnTo>
                  <a:lnTo>
                    <a:pt x="196" y="978"/>
                  </a:lnTo>
                  <a:lnTo>
                    <a:pt x="194" y="976"/>
                  </a:lnTo>
                  <a:lnTo>
                    <a:pt x="194" y="974"/>
                  </a:lnTo>
                  <a:lnTo>
                    <a:pt x="192" y="968"/>
                  </a:lnTo>
                  <a:lnTo>
                    <a:pt x="190" y="960"/>
                  </a:lnTo>
                  <a:lnTo>
                    <a:pt x="188" y="954"/>
                  </a:lnTo>
                  <a:lnTo>
                    <a:pt x="188" y="946"/>
                  </a:lnTo>
                  <a:lnTo>
                    <a:pt x="188" y="940"/>
                  </a:lnTo>
                  <a:lnTo>
                    <a:pt x="190" y="932"/>
                  </a:lnTo>
                  <a:lnTo>
                    <a:pt x="192" y="926"/>
                  </a:lnTo>
                  <a:lnTo>
                    <a:pt x="194" y="918"/>
                  </a:lnTo>
                  <a:lnTo>
                    <a:pt x="198" y="910"/>
                  </a:lnTo>
                  <a:lnTo>
                    <a:pt x="194" y="902"/>
                  </a:lnTo>
                  <a:lnTo>
                    <a:pt x="192" y="897"/>
                  </a:lnTo>
                  <a:lnTo>
                    <a:pt x="190" y="889"/>
                  </a:lnTo>
                  <a:lnTo>
                    <a:pt x="188" y="883"/>
                  </a:lnTo>
                  <a:lnTo>
                    <a:pt x="188" y="875"/>
                  </a:lnTo>
                  <a:lnTo>
                    <a:pt x="190" y="855"/>
                  </a:lnTo>
                  <a:lnTo>
                    <a:pt x="200" y="839"/>
                  </a:lnTo>
                  <a:lnTo>
                    <a:pt x="211" y="823"/>
                  </a:lnTo>
                  <a:lnTo>
                    <a:pt x="227" y="809"/>
                  </a:lnTo>
                  <a:lnTo>
                    <a:pt x="239" y="803"/>
                  </a:lnTo>
                  <a:lnTo>
                    <a:pt x="237" y="792"/>
                  </a:lnTo>
                  <a:lnTo>
                    <a:pt x="229" y="742"/>
                  </a:lnTo>
                  <a:lnTo>
                    <a:pt x="217" y="699"/>
                  </a:lnTo>
                  <a:lnTo>
                    <a:pt x="200" y="661"/>
                  </a:lnTo>
                  <a:lnTo>
                    <a:pt x="180" y="631"/>
                  </a:lnTo>
                  <a:lnTo>
                    <a:pt x="162" y="608"/>
                  </a:lnTo>
                  <a:lnTo>
                    <a:pt x="146" y="590"/>
                  </a:lnTo>
                  <a:lnTo>
                    <a:pt x="134" y="580"/>
                  </a:lnTo>
                  <a:lnTo>
                    <a:pt x="128" y="576"/>
                  </a:lnTo>
                  <a:lnTo>
                    <a:pt x="118" y="570"/>
                  </a:lnTo>
                  <a:lnTo>
                    <a:pt x="113" y="564"/>
                  </a:lnTo>
                  <a:lnTo>
                    <a:pt x="109" y="560"/>
                  </a:lnTo>
                  <a:lnTo>
                    <a:pt x="107" y="556"/>
                  </a:lnTo>
                  <a:lnTo>
                    <a:pt x="105" y="554"/>
                  </a:lnTo>
                  <a:lnTo>
                    <a:pt x="103" y="552"/>
                  </a:lnTo>
                  <a:lnTo>
                    <a:pt x="79" y="528"/>
                  </a:lnTo>
                  <a:lnTo>
                    <a:pt x="59" y="503"/>
                  </a:lnTo>
                  <a:lnTo>
                    <a:pt x="41" y="477"/>
                  </a:lnTo>
                  <a:lnTo>
                    <a:pt x="27" y="449"/>
                  </a:lnTo>
                  <a:lnTo>
                    <a:pt x="16" y="422"/>
                  </a:lnTo>
                  <a:lnTo>
                    <a:pt x="6" y="392"/>
                  </a:lnTo>
                  <a:lnTo>
                    <a:pt x="2" y="362"/>
                  </a:lnTo>
                  <a:lnTo>
                    <a:pt x="0" y="333"/>
                  </a:lnTo>
                  <a:lnTo>
                    <a:pt x="2" y="303"/>
                  </a:lnTo>
                  <a:lnTo>
                    <a:pt x="6" y="275"/>
                  </a:lnTo>
                  <a:lnTo>
                    <a:pt x="14" y="247"/>
                  </a:lnTo>
                  <a:lnTo>
                    <a:pt x="24" y="222"/>
                  </a:lnTo>
                  <a:lnTo>
                    <a:pt x="37" y="194"/>
                  </a:lnTo>
                  <a:lnTo>
                    <a:pt x="53" y="170"/>
                  </a:lnTo>
                  <a:lnTo>
                    <a:pt x="71" y="146"/>
                  </a:lnTo>
                  <a:lnTo>
                    <a:pt x="93" y="123"/>
                  </a:lnTo>
                  <a:lnTo>
                    <a:pt x="122" y="95"/>
                  </a:lnTo>
                  <a:lnTo>
                    <a:pt x="158" y="69"/>
                  </a:lnTo>
                  <a:lnTo>
                    <a:pt x="194" y="50"/>
                  </a:lnTo>
                  <a:lnTo>
                    <a:pt x="233" y="32"/>
                  </a:lnTo>
                  <a:lnTo>
                    <a:pt x="275" y="18"/>
                  </a:lnTo>
                  <a:lnTo>
                    <a:pt x="316" y="8"/>
                  </a:lnTo>
                  <a:lnTo>
                    <a:pt x="362" y="2"/>
                  </a:lnTo>
                  <a:lnTo>
                    <a:pt x="407" y="0"/>
                  </a:lnTo>
                  <a:lnTo>
                    <a:pt x="453" y="2"/>
                  </a:lnTo>
                  <a:lnTo>
                    <a:pt x="498" y="8"/>
                  </a:lnTo>
                  <a:lnTo>
                    <a:pt x="540" y="18"/>
                  </a:lnTo>
                  <a:lnTo>
                    <a:pt x="581" y="32"/>
                  </a:lnTo>
                  <a:lnTo>
                    <a:pt x="621" y="50"/>
                  </a:lnTo>
                  <a:lnTo>
                    <a:pt x="656" y="69"/>
                  </a:lnTo>
                  <a:lnTo>
                    <a:pt x="692" y="93"/>
                  </a:lnTo>
                  <a:lnTo>
                    <a:pt x="722" y="121"/>
                  </a:lnTo>
                  <a:lnTo>
                    <a:pt x="743" y="145"/>
                  </a:lnTo>
                  <a:lnTo>
                    <a:pt x="761" y="168"/>
                  </a:lnTo>
                  <a:lnTo>
                    <a:pt x="777" y="194"/>
                  </a:lnTo>
                  <a:lnTo>
                    <a:pt x="791" y="220"/>
                  </a:lnTo>
                  <a:lnTo>
                    <a:pt x="801" y="247"/>
                  </a:lnTo>
                  <a:lnTo>
                    <a:pt x="809" y="275"/>
                  </a:lnTo>
                  <a:lnTo>
                    <a:pt x="813" y="303"/>
                  </a:lnTo>
                  <a:lnTo>
                    <a:pt x="815" y="3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60"/>
            <p:cNvSpPr>
              <a:spLocks/>
            </p:cNvSpPr>
            <p:nvPr/>
          </p:nvSpPr>
          <p:spPr bwMode="auto">
            <a:xfrm flipH="1">
              <a:off x="3568" y="2746"/>
              <a:ext cx="368" cy="388"/>
            </a:xfrm>
            <a:custGeom>
              <a:avLst/>
              <a:gdLst>
                <a:gd name="T0" fmla="*/ 5 w 736"/>
                <a:gd name="T1" fmla="*/ 1 h 775"/>
                <a:gd name="T2" fmla="*/ 5 w 736"/>
                <a:gd name="T3" fmla="*/ 1 h 775"/>
                <a:gd name="T4" fmla="*/ 3 w 736"/>
                <a:gd name="T5" fmla="*/ 1 h 775"/>
                <a:gd name="T6" fmla="*/ 3 w 736"/>
                <a:gd name="T7" fmla="*/ 1 h 775"/>
                <a:gd name="T8" fmla="*/ 3 w 736"/>
                <a:gd name="T9" fmla="*/ 1 h 775"/>
                <a:gd name="T10" fmla="*/ 1 w 736"/>
                <a:gd name="T11" fmla="*/ 1 h 775"/>
                <a:gd name="T12" fmla="*/ 1 w 736"/>
                <a:gd name="T13" fmla="*/ 1 h 775"/>
                <a:gd name="T14" fmla="*/ 1 w 736"/>
                <a:gd name="T15" fmla="*/ 1 h 775"/>
                <a:gd name="T16" fmla="*/ 1 w 736"/>
                <a:gd name="T17" fmla="*/ 2 h 775"/>
                <a:gd name="T18" fmla="*/ 1 w 736"/>
                <a:gd name="T19" fmla="*/ 2 h 775"/>
                <a:gd name="T20" fmla="*/ 1 w 736"/>
                <a:gd name="T21" fmla="*/ 2 h 775"/>
                <a:gd name="T22" fmla="*/ 1 w 736"/>
                <a:gd name="T23" fmla="*/ 3 h 775"/>
                <a:gd name="T24" fmla="*/ 1 w 736"/>
                <a:gd name="T25" fmla="*/ 3 h 775"/>
                <a:gd name="T26" fmla="*/ 1 w 736"/>
                <a:gd name="T27" fmla="*/ 3 h 775"/>
                <a:gd name="T28" fmla="*/ 1 w 736"/>
                <a:gd name="T29" fmla="*/ 4 h 775"/>
                <a:gd name="T30" fmla="*/ 1 w 736"/>
                <a:gd name="T31" fmla="*/ 4 h 775"/>
                <a:gd name="T32" fmla="*/ 1 w 736"/>
                <a:gd name="T33" fmla="*/ 4 h 775"/>
                <a:gd name="T34" fmla="*/ 1 w 736"/>
                <a:gd name="T35" fmla="*/ 5 h 775"/>
                <a:gd name="T36" fmla="*/ 1 w 736"/>
                <a:gd name="T37" fmla="*/ 5 h 775"/>
                <a:gd name="T38" fmla="*/ 1 w 736"/>
                <a:gd name="T39" fmla="*/ 5 h 775"/>
                <a:gd name="T40" fmla="*/ 1 w 736"/>
                <a:gd name="T41" fmla="*/ 5 h 775"/>
                <a:gd name="T42" fmla="*/ 1 w 736"/>
                <a:gd name="T43" fmla="*/ 6 h 775"/>
                <a:gd name="T44" fmla="*/ 1 w 736"/>
                <a:gd name="T45" fmla="*/ 7 h 775"/>
                <a:gd name="T46" fmla="*/ 3 w 736"/>
                <a:gd name="T47" fmla="*/ 6 h 775"/>
                <a:gd name="T48" fmla="*/ 4 w 736"/>
                <a:gd name="T49" fmla="*/ 6 h 775"/>
                <a:gd name="T50" fmla="*/ 5 w 736"/>
                <a:gd name="T51" fmla="*/ 5 h 775"/>
                <a:gd name="T52" fmla="*/ 5 w 736"/>
                <a:gd name="T53" fmla="*/ 5 h 775"/>
                <a:gd name="T54" fmla="*/ 5 w 736"/>
                <a:gd name="T55" fmla="*/ 5 h 775"/>
                <a:gd name="T56" fmla="*/ 5 w 736"/>
                <a:gd name="T57" fmla="*/ 5 h 775"/>
                <a:gd name="T58" fmla="*/ 5 w 736"/>
                <a:gd name="T59" fmla="*/ 5 h 775"/>
                <a:gd name="T60" fmla="*/ 5 w 736"/>
                <a:gd name="T61" fmla="*/ 4 h 775"/>
                <a:gd name="T62" fmla="*/ 6 w 736"/>
                <a:gd name="T63" fmla="*/ 4 h 775"/>
                <a:gd name="T64" fmla="*/ 6 w 736"/>
                <a:gd name="T65" fmla="*/ 4 h 775"/>
                <a:gd name="T66" fmla="*/ 6 w 736"/>
                <a:gd name="T67" fmla="*/ 3 h 775"/>
                <a:gd name="T68" fmla="*/ 6 w 736"/>
                <a:gd name="T69" fmla="*/ 3 h 775"/>
                <a:gd name="T70" fmla="*/ 6 w 736"/>
                <a:gd name="T71" fmla="*/ 2 h 775"/>
                <a:gd name="T72" fmla="*/ 6 w 736"/>
                <a:gd name="T73" fmla="*/ 2 h 775"/>
                <a:gd name="T74" fmla="*/ 6 w 736"/>
                <a:gd name="T75" fmla="*/ 2 h 7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6"/>
                <a:gd name="T115" fmla="*/ 0 h 775"/>
                <a:gd name="T116" fmla="*/ 736 w 736"/>
                <a:gd name="T117" fmla="*/ 775 h 7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6" h="775">
                  <a:moveTo>
                    <a:pt x="657" y="110"/>
                  </a:moveTo>
                  <a:lnTo>
                    <a:pt x="629" y="85"/>
                  </a:lnTo>
                  <a:lnTo>
                    <a:pt x="598" y="63"/>
                  </a:lnTo>
                  <a:lnTo>
                    <a:pt x="564" y="43"/>
                  </a:lnTo>
                  <a:lnTo>
                    <a:pt x="528" y="27"/>
                  </a:lnTo>
                  <a:lnTo>
                    <a:pt x="491" y="15"/>
                  </a:lnTo>
                  <a:lnTo>
                    <a:pt x="451" y="8"/>
                  </a:lnTo>
                  <a:lnTo>
                    <a:pt x="410" y="2"/>
                  </a:lnTo>
                  <a:lnTo>
                    <a:pt x="368" y="0"/>
                  </a:lnTo>
                  <a:lnTo>
                    <a:pt x="327" y="2"/>
                  </a:lnTo>
                  <a:lnTo>
                    <a:pt x="285" y="8"/>
                  </a:lnTo>
                  <a:lnTo>
                    <a:pt x="246" y="15"/>
                  </a:lnTo>
                  <a:lnTo>
                    <a:pt x="208" y="27"/>
                  </a:lnTo>
                  <a:lnTo>
                    <a:pt x="172" y="43"/>
                  </a:lnTo>
                  <a:lnTo>
                    <a:pt x="139" y="63"/>
                  </a:lnTo>
                  <a:lnTo>
                    <a:pt x="107" y="85"/>
                  </a:lnTo>
                  <a:lnTo>
                    <a:pt x="79" y="110"/>
                  </a:lnTo>
                  <a:lnTo>
                    <a:pt x="62" y="130"/>
                  </a:lnTo>
                  <a:lnTo>
                    <a:pt x="46" y="152"/>
                  </a:lnTo>
                  <a:lnTo>
                    <a:pt x="32" y="174"/>
                  </a:lnTo>
                  <a:lnTo>
                    <a:pt x="20" y="198"/>
                  </a:lnTo>
                  <a:lnTo>
                    <a:pt x="12" y="221"/>
                  </a:lnTo>
                  <a:lnTo>
                    <a:pt x="6" y="245"/>
                  </a:lnTo>
                  <a:lnTo>
                    <a:pt x="2" y="269"/>
                  </a:lnTo>
                  <a:lnTo>
                    <a:pt x="0" y="295"/>
                  </a:lnTo>
                  <a:lnTo>
                    <a:pt x="2" y="324"/>
                  </a:lnTo>
                  <a:lnTo>
                    <a:pt x="8" y="354"/>
                  </a:lnTo>
                  <a:lnTo>
                    <a:pt x="16" y="382"/>
                  </a:lnTo>
                  <a:lnTo>
                    <a:pt x="30" y="409"/>
                  </a:lnTo>
                  <a:lnTo>
                    <a:pt x="44" y="435"/>
                  </a:lnTo>
                  <a:lnTo>
                    <a:pt x="64" y="461"/>
                  </a:lnTo>
                  <a:lnTo>
                    <a:pt x="85" y="484"/>
                  </a:lnTo>
                  <a:lnTo>
                    <a:pt x="111" y="506"/>
                  </a:lnTo>
                  <a:lnTo>
                    <a:pt x="115" y="510"/>
                  </a:lnTo>
                  <a:lnTo>
                    <a:pt x="119" y="512"/>
                  </a:lnTo>
                  <a:lnTo>
                    <a:pt x="123" y="516"/>
                  </a:lnTo>
                  <a:lnTo>
                    <a:pt x="125" y="518"/>
                  </a:lnTo>
                  <a:lnTo>
                    <a:pt x="139" y="532"/>
                  </a:lnTo>
                  <a:lnTo>
                    <a:pt x="155" y="550"/>
                  </a:lnTo>
                  <a:lnTo>
                    <a:pt x="172" y="572"/>
                  </a:lnTo>
                  <a:lnTo>
                    <a:pt x="190" y="599"/>
                  </a:lnTo>
                  <a:lnTo>
                    <a:pt x="208" y="633"/>
                  </a:lnTo>
                  <a:lnTo>
                    <a:pt x="222" y="671"/>
                  </a:lnTo>
                  <a:lnTo>
                    <a:pt x="232" y="714"/>
                  </a:lnTo>
                  <a:lnTo>
                    <a:pt x="238" y="764"/>
                  </a:lnTo>
                  <a:lnTo>
                    <a:pt x="238" y="775"/>
                  </a:lnTo>
                  <a:lnTo>
                    <a:pt x="491" y="775"/>
                  </a:lnTo>
                  <a:lnTo>
                    <a:pt x="491" y="764"/>
                  </a:lnTo>
                  <a:lnTo>
                    <a:pt x="495" y="720"/>
                  </a:lnTo>
                  <a:lnTo>
                    <a:pt x="505" y="680"/>
                  </a:lnTo>
                  <a:lnTo>
                    <a:pt x="517" y="647"/>
                  </a:lnTo>
                  <a:lnTo>
                    <a:pt x="530" y="615"/>
                  </a:lnTo>
                  <a:lnTo>
                    <a:pt x="546" y="587"/>
                  </a:lnTo>
                  <a:lnTo>
                    <a:pt x="560" y="564"/>
                  </a:lnTo>
                  <a:lnTo>
                    <a:pt x="576" y="546"/>
                  </a:lnTo>
                  <a:lnTo>
                    <a:pt x="590" y="530"/>
                  </a:lnTo>
                  <a:lnTo>
                    <a:pt x="623" y="506"/>
                  </a:lnTo>
                  <a:lnTo>
                    <a:pt x="651" y="483"/>
                  </a:lnTo>
                  <a:lnTo>
                    <a:pt x="677" y="455"/>
                  </a:lnTo>
                  <a:lnTo>
                    <a:pt x="699" y="425"/>
                  </a:lnTo>
                  <a:lnTo>
                    <a:pt x="714" y="395"/>
                  </a:lnTo>
                  <a:lnTo>
                    <a:pt x="726" y="362"/>
                  </a:lnTo>
                  <a:lnTo>
                    <a:pt x="734" y="328"/>
                  </a:lnTo>
                  <a:lnTo>
                    <a:pt x="736" y="295"/>
                  </a:lnTo>
                  <a:lnTo>
                    <a:pt x="734" y="269"/>
                  </a:lnTo>
                  <a:lnTo>
                    <a:pt x="730" y="245"/>
                  </a:lnTo>
                  <a:lnTo>
                    <a:pt x="724" y="221"/>
                  </a:lnTo>
                  <a:lnTo>
                    <a:pt x="716" y="198"/>
                  </a:lnTo>
                  <a:lnTo>
                    <a:pt x="704" y="174"/>
                  </a:lnTo>
                  <a:lnTo>
                    <a:pt x="691" y="152"/>
                  </a:lnTo>
                  <a:lnTo>
                    <a:pt x="675" y="130"/>
                  </a:lnTo>
                  <a:lnTo>
                    <a:pt x="657" y="110"/>
                  </a:lnTo>
                  <a:close/>
                </a:path>
              </a:pathLst>
            </a:custGeom>
            <a:solidFill>
              <a:srgbClr val="5B68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61"/>
            <p:cNvSpPr>
              <a:spLocks/>
            </p:cNvSpPr>
            <p:nvPr/>
          </p:nvSpPr>
          <p:spPr bwMode="auto">
            <a:xfrm flipH="1">
              <a:off x="3607" y="2772"/>
              <a:ext cx="292" cy="263"/>
            </a:xfrm>
            <a:custGeom>
              <a:avLst/>
              <a:gdLst>
                <a:gd name="T0" fmla="*/ 2 w 585"/>
                <a:gd name="T1" fmla="*/ 4 h 526"/>
                <a:gd name="T2" fmla="*/ 2 w 585"/>
                <a:gd name="T3" fmla="*/ 4 h 526"/>
                <a:gd name="T4" fmla="*/ 3 w 585"/>
                <a:gd name="T5" fmla="*/ 4 h 526"/>
                <a:gd name="T6" fmla="*/ 3 w 585"/>
                <a:gd name="T7" fmla="*/ 3 h 526"/>
                <a:gd name="T8" fmla="*/ 3 w 585"/>
                <a:gd name="T9" fmla="*/ 3 h 526"/>
                <a:gd name="T10" fmla="*/ 4 w 585"/>
                <a:gd name="T11" fmla="*/ 3 h 526"/>
                <a:gd name="T12" fmla="*/ 4 w 585"/>
                <a:gd name="T13" fmla="*/ 2 h 526"/>
                <a:gd name="T14" fmla="*/ 4 w 585"/>
                <a:gd name="T15" fmla="*/ 2 h 526"/>
                <a:gd name="T16" fmla="*/ 4 w 585"/>
                <a:gd name="T17" fmla="*/ 2 h 526"/>
                <a:gd name="T18" fmla="*/ 4 w 585"/>
                <a:gd name="T19" fmla="*/ 1 h 526"/>
                <a:gd name="T20" fmla="*/ 4 w 585"/>
                <a:gd name="T21" fmla="*/ 1 h 526"/>
                <a:gd name="T22" fmla="*/ 4 w 585"/>
                <a:gd name="T23" fmla="*/ 1 h 526"/>
                <a:gd name="T24" fmla="*/ 3 w 585"/>
                <a:gd name="T25" fmla="*/ 1 h 526"/>
                <a:gd name="T26" fmla="*/ 3 w 585"/>
                <a:gd name="T27" fmla="*/ 1 h 526"/>
                <a:gd name="T28" fmla="*/ 3 w 585"/>
                <a:gd name="T29" fmla="*/ 1 h 526"/>
                <a:gd name="T30" fmla="*/ 2 w 585"/>
                <a:gd name="T31" fmla="*/ 1 h 526"/>
                <a:gd name="T32" fmla="*/ 2 w 585"/>
                <a:gd name="T33" fmla="*/ 0 h 526"/>
                <a:gd name="T34" fmla="*/ 1 w 585"/>
                <a:gd name="T35" fmla="*/ 1 h 526"/>
                <a:gd name="T36" fmla="*/ 1 w 585"/>
                <a:gd name="T37" fmla="*/ 1 h 526"/>
                <a:gd name="T38" fmla="*/ 1 w 585"/>
                <a:gd name="T39" fmla="*/ 1 h 526"/>
                <a:gd name="T40" fmla="*/ 0 w 585"/>
                <a:gd name="T41" fmla="*/ 1 h 526"/>
                <a:gd name="T42" fmla="*/ 0 w 585"/>
                <a:gd name="T43" fmla="*/ 1 h 526"/>
                <a:gd name="T44" fmla="*/ 0 w 585"/>
                <a:gd name="T45" fmla="*/ 1 h 526"/>
                <a:gd name="T46" fmla="*/ 0 w 585"/>
                <a:gd name="T47" fmla="*/ 1 h 526"/>
                <a:gd name="T48" fmla="*/ 0 w 585"/>
                <a:gd name="T49" fmla="*/ 2 h 526"/>
                <a:gd name="T50" fmla="*/ 0 w 585"/>
                <a:gd name="T51" fmla="*/ 2 h 526"/>
                <a:gd name="T52" fmla="*/ 0 w 585"/>
                <a:gd name="T53" fmla="*/ 2 h 526"/>
                <a:gd name="T54" fmla="*/ 0 w 585"/>
                <a:gd name="T55" fmla="*/ 3 h 526"/>
                <a:gd name="T56" fmla="*/ 0 w 585"/>
                <a:gd name="T57" fmla="*/ 3 h 526"/>
                <a:gd name="T58" fmla="*/ 1 w 585"/>
                <a:gd name="T59" fmla="*/ 3 h 526"/>
                <a:gd name="T60" fmla="*/ 1 w 585"/>
                <a:gd name="T61" fmla="*/ 4 h 526"/>
                <a:gd name="T62" fmla="*/ 1 w 585"/>
                <a:gd name="T63" fmla="*/ 4 h 526"/>
                <a:gd name="T64" fmla="*/ 2 w 585"/>
                <a:gd name="T65" fmla="*/ 4 h 5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5"/>
                <a:gd name="T100" fmla="*/ 0 h 526"/>
                <a:gd name="T101" fmla="*/ 585 w 585"/>
                <a:gd name="T102" fmla="*/ 526 h 5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5" h="526">
                  <a:moveTo>
                    <a:pt x="292" y="526"/>
                  </a:moveTo>
                  <a:lnTo>
                    <a:pt x="352" y="521"/>
                  </a:lnTo>
                  <a:lnTo>
                    <a:pt x="407" y="507"/>
                  </a:lnTo>
                  <a:lnTo>
                    <a:pt x="456" y="481"/>
                  </a:lnTo>
                  <a:lnTo>
                    <a:pt x="500" y="449"/>
                  </a:lnTo>
                  <a:lnTo>
                    <a:pt x="536" y="412"/>
                  </a:lnTo>
                  <a:lnTo>
                    <a:pt x="561" y="366"/>
                  </a:lnTo>
                  <a:lnTo>
                    <a:pt x="579" y="317"/>
                  </a:lnTo>
                  <a:lnTo>
                    <a:pt x="585" y="263"/>
                  </a:lnTo>
                  <a:lnTo>
                    <a:pt x="579" y="210"/>
                  </a:lnTo>
                  <a:lnTo>
                    <a:pt x="561" y="160"/>
                  </a:lnTo>
                  <a:lnTo>
                    <a:pt x="536" y="117"/>
                  </a:lnTo>
                  <a:lnTo>
                    <a:pt x="500" y="77"/>
                  </a:lnTo>
                  <a:lnTo>
                    <a:pt x="456" y="46"/>
                  </a:lnTo>
                  <a:lnTo>
                    <a:pt x="407" y="22"/>
                  </a:lnTo>
                  <a:lnTo>
                    <a:pt x="352" y="6"/>
                  </a:lnTo>
                  <a:lnTo>
                    <a:pt x="292" y="0"/>
                  </a:lnTo>
                  <a:lnTo>
                    <a:pt x="233" y="6"/>
                  </a:lnTo>
                  <a:lnTo>
                    <a:pt x="180" y="22"/>
                  </a:lnTo>
                  <a:lnTo>
                    <a:pt x="130" y="46"/>
                  </a:lnTo>
                  <a:lnTo>
                    <a:pt x="87" y="77"/>
                  </a:lnTo>
                  <a:lnTo>
                    <a:pt x="49" y="117"/>
                  </a:lnTo>
                  <a:lnTo>
                    <a:pt x="23" y="160"/>
                  </a:lnTo>
                  <a:lnTo>
                    <a:pt x="5" y="210"/>
                  </a:lnTo>
                  <a:lnTo>
                    <a:pt x="0" y="263"/>
                  </a:lnTo>
                  <a:lnTo>
                    <a:pt x="5" y="317"/>
                  </a:lnTo>
                  <a:lnTo>
                    <a:pt x="23" y="366"/>
                  </a:lnTo>
                  <a:lnTo>
                    <a:pt x="49" y="412"/>
                  </a:lnTo>
                  <a:lnTo>
                    <a:pt x="87" y="449"/>
                  </a:lnTo>
                  <a:lnTo>
                    <a:pt x="130" y="481"/>
                  </a:lnTo>
                  <a:lnTo>
                    <a:pt x="180" y="507"/>
                  </a:lnTo>
                  <a:lnTo>
                    <a:pt x="233" y="521"/>
                  </a:lnTo>
                  <a:lnTo>
                    <a:pt x="292" y="526"/>
                  </a:lnTo>
                  <a:close/>
                </a:path>
              </a:pathLst>
            </a:custGeom>
            <a:solidFill>
              <a:srgbClr val="5B68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62"/>
            <p:cNvSpPr>
              <a:spLocks/>
            </p:cNvSpPr>
            <p:nvPr/>
          </p:nvSpPr>
          <p:spPr bwMode="auto">
            <a:xfrm flipH="1">
              <a:off x="3608" y="2775"/>
              <a:ext cx="288" cy="258"/>
            </a:xfrm>
            <a:custGeom>
              <a:avLst/>
              <a:gdLst>
                <a:gd name="T0" fmla="*/ 2 w 576"/>
                <a:gd name="T1" fmla="*/ 4 h 517"/>
                <a:gd name="T2" fmla="*/ 2 w 576"/>
                <a:gd name="T3" fmla="*/ 3 h 517"/>
                <a:gd name="T4" fmla="*/ 3 w 576"/>
                <a:gd name="T5" fmla="*/ 3 h 517"/>
                <a:gd name="T6" fmla="*/ 3 w 576"/>
                <a:gd name="T7" fmla="*/ 3 h 517"/>
                <a:gd name="T8" fmla="*/ 3 w 576"/>
                <a:gd name="T9" fmla="*/ 3 h 517"/>
                <a:gd name="T10" fmla="*/ 5 w 576"/>
                <a:gd name="T11" fmla="*/ 3 h 517"/>
                <a:gd name="T12" fmla="*/ 5 w 576"/>
                <a:gd name="T13" fmla="*/ 2 h 517"/>
                <a:gd name="T14" fmla="*/ 5 w 576"/>
                <a:gd name="T15" fmla="*/ 2 h 517"/>
                <a:gd name="T16" fmla="*/ 5 w 576"/>
                <a:gd name="T17" fmla="*/ 2 h 517"/>
                <a:gd name="T18" fmla="*/ 5 w 576"/>
                <a:gd name="T19" fmla="*/ 1 h 517"/>
                <a:gd name="T20" fmla="*/ 5 w 576"/>
                <a:gd name="T21" fmla="*/ 1 h 517"/>
                <a:gd name="T22" fmla="*/ 5 w 576"/>
                <a:gd name="T23" fmla="*/ 0 h 517"/>
                <a:gd name="T24" fmla="*/ 3 w 576"/>
                <a:gd name="T25" fmla="*/ 0 h 517"/>
                <a:gd name="T26" fmla="*/ 3 w 576"/>
                <a:gd name="T27" fmla="*/ 0 h 517"/>
                <a:gd name="T28" fmla="*/ 3 w 576"/>
                <a:gd name="T29" fmla="*/ 0 h 517"/>
                <a:gd name="T30" fmla="*/ 2 w 576"/>
                <a:gd name="T31" fmla="*/ 0 h 517"/>
                <a:gd name="T32" fmla="*/ 2 w 576"/>
                <a:gd name="T33" fmla="*/ 0 h 517"/>
                <a:gd name="T34" fmla="*/ 1 w 576"/>
                <a:gd name="T35" fmla="*/ 0 h 517"/>
                <a:gd name="T36" fmla="*/ 1 w 576"/>
                <a:gd name="T37" fmla="*/ 0 h 517"/>
                <a:gd name="T38" fmla="*/ 1 w 576"/>
                <a:gd name="T39" fmla="*/ 0 h 517"/>
                <a:gd name="T40" fmla="*/ 1 w 576"/>
                <a:gd name="T41" fmla="*/ 0 h 517"/>
                <a:gd name="T42" fmla="*/ 1 w 576"/>
                <a:gd name="T43" fmla="*/ 0 h 517"/>
                <a:gd name="T44" fmla="*/ 1 w 576"/>
                <a:gd name="T45" fmla="*/ 1 h 517"/>
                <a:gd name="T46" fmla="*/ 1 w 576"/>
                <a:gd name="T47" fmla="*/ 1 h 517"/>
                <a:gd name="T48" fmla="*/ 0 w 576"/>
                <a:gd name="T49" fmla="*/ 2 h 517"/>
                <a:gd name="T50" fmla="*/ 1 w 576"/>
                <a:gd name="T51" fmla="*/ 2 h 517"/>
                <a:gd name="T52" fmla="*/ 1 w 576"/>
                <a:gd name="T53" fmla="*/ 2 h 517"/>
                <a:gd name="T54" fmla="*/ 1 w 576"/>
                <a:gd name="T55" fmla="*/ 3 h 517"/>
                <a:gd name="T56" fmla="*/ 1 w 576"/>
                <a:gd name="T57" fmla="*/ 3 h 517"/>
                <a:gd name="T58" fmla="*/ 1 w 576"/>
                <a:gd name="T59" fmla="*/ 3 h 517"/>
                <a:gd name="T60" fmla="*/ 1 w 576"/>
                <a:gd name="T61" fmla="*/ 3 h 517"/>
                <a:gd name="T62" fmla="*/ 1 w 576"/>
                <a:gd name="T63" fmla="*/ 3 h 517"/>
                <a:gd name="T64" fmla="*/ 2 w 576"/>
                <a:gd name="T65" fmla="*/ 4 h 5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6"/>
                <a:gd name="T100" fmla="*/ 0 h 517"/>
                <a:gd name="T101" fmla="*/ 576 w 576"/>
                <a:gd name="T102" fmla="*/ 517 h 5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6" h="517">
                  <a:moveTo>
                    <a:pt x="287" y="517"/>
                  </a:moveTo>
                  <a:lnTo>
                    <a:pt x="347" y="511"/>
                  </a:lnTo>
                  <a:lnTo>
                    <a:pt x="400" y="497"/>
                  </a:lnTo>
                  <a:lnTo>
                    <a:pt x="449" y="473"/>
                  </a:lnTo>
                  <a:lnTo>
                    <a:pt x="491" y="439"/>
                  </a:lnTo>
                  <a:lnTo>
                    <a:pt x="527" y="402"/>
                  </a:lnTo>
                  <a:lnTo>
                    <a:pt x="554" y="358"/>
                  </a:lnTo>
                  <a:lnTo>
                    <a:pt x="570" y="309"/>
                  </a:lnTo>
                  <a:lnTo>
                    <a:pt x="576" y="257"/>
                  </a:lnTo>
                  <a:lnTo>
                    <a:pt x="570" y="206"/>
                  </a:lnTo>
                  <a:lnTo>
                    <a:pt x="554" y="156"/>
                  </a:lnTo>
                  <a:lnTo>
                    <a:pt x="527" y="113"/>
                  </a:lnTo>
                  <a:lnTo>
                    <a:pt x="491" y="75"/>
                  </a:lnTo>
                  <a:lnTo>
                    <a:pt x="449" y="44"/>
                  </a:lnTo>
                  <a:lnTo>
                    <a:pt x="400" y="20"/>
                  </a:lnTo>
                  <a:lnTo>
                    <a:pt x="347" y="6"/>
                  </a:lnTo>
                  <a:lnTo>
                    <a:pt x="287" y="0"/>
                  </a:lnTo>
                  <a:lnTo>
                    <a:pt x="230" y="6"/>
                  </a:lnTo>
                  <a:lnTo>
                    <a:pt x="176" y="20"/>
                  </a:lnTo>
                  <a:lnTo>
                    <a:pt x="127" y="44"/>
                  </a:lnTo>
                  <a:lnTo>
                    <a:pt x="86" y="75"/>
                  </a:lnTo>
                  <a:lnTo>
                    <a:pt x="50" y="113"/>
                  </a:lnTo>
                  <a:lnTo>
                    <a:pt x="22" y="156"/>
                  </a:lnTo>
                  <a:lnTo>
                    <a:pt x="6" y="206"/>
                  </a:lnTo>
                  <a:lnTo>
                    <a:pt x="0" y="257"/>
                  </a:lnTo>
                  <a:lnTo>
                    <a:pt x="6" y="309"/>
                  </a:lnTo>
                  <a:lnTo>
                    <a:pt x="22" y="358"/>
                  </a:lnTo>
                  <a:lnTo>
                    <a:pt x="50" y="402"/>
                  </a:lnTo>
                  <a:lnTo>
                    <a:pt x="86" y="439"/>
                  </a:lnTo>
                  <a:lnTo>
                    <a:pt x="127" y="473"/>
                  </a:lnTo>
                  <a:lnTo>
                    <a:pt x="176" y="497"/>
                  </a:lnTo>
                  <a:lnTo>
                    <a:pt x="230" y="511"/>
                  </a:lnTo>
                  <a:lnTo>
                    <a:pt x="287" y="517"/>
                  </a:lnTo>
                  <a:close/>
                </a:path>
              </a:pathLst>
            </a:custGeom>
            <a:solidFill>
              <a:srgbClr val="6670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Freeform 63"/>
            <p:cNvSpPr>
              <a:spLocks/>
            </p:cNvSpPr>
            <p:nvPr/>
          </p:nvSpPr>
          <p:spPr bwMode="auto">
            <a:xfrm flipH="1">
              <a:off x="3611" y="2777"/>
              <a:ext cx="282" cy="253"/>
            </a:xfrm>
            <a:custGeom>
              <a:avLst/>
              <a:gdLst>
                <a:gd name="T0" fmla="*/ 2 w 564"/>
                <a:gd name="T1" fmla="*/ 3 h 507"/>
                <a:gd name="T2" fmla="*/ 2 w 564"/>
                <a:gd name="T3" fmla="*/ 3 h 507"/>
                <a:gd name="T4" fmla="*/ 3 w 564"/>
                <a:gd name="T5" fmla="*/ 3 h 507"/>
                <a:gd name="T6" fmla="*/ 3 w 564"/>
                <a:gd name="T7" fmla="*/ 3 h 507"/>
                <a:gd name="T8" fmla="*/ 3 w 564"/>
                <a:gd name="T9" fmla="*/ 3 h 507"/>
                <a:gd name="T10" fmla="*/ 4 w 564"/>
                <a:gd name="T11" fmla="*/ 3 h 507"/>
                <a:gd name="T12" fmla="*/ 4 w 564"/>
                <a:gd name="T13" fmla="*/ 2 h 507"/>
                <a:gd name="T14" fmla="*/ 4 w 564"/>
                <a:gd name="T15" fmla="*/ 2 h 507"/>
                <a:gd name="T16" fmla="*/ 4 w 564"/>
                <a:gd name="T17" fmla="*/ 1 h 507"/>
                <a:gd name="T18" fmla="*/ 4 w 564"/>
                <a:gd name="T19" fmla="*/ 1 h 507"/>
                <a:gd name="T20" fmla="*/ 4 w 564"/>
                <a:gd name="T21" fmla="*/ 1 h 507"/>
                <a:gd name="T22" fmla="*/ 4 w 564"/>
                <a:gd name="T23" fmla="*/ 0 h 507"/>
                <a:gd name="T24" fmla="*/ 3 w 564"/>
                <a:gd name="T25" fmla="*/ 0 h 507"/>
                <a:gd name="T26" fmla="*/ 3 w 564"/>
                <a:gd name="T27" fmla="*/ 0 h 507"/>
                <a:gd name="T28" fmla="*/ 3 w 564"/>
                <a:gd name="T29" fmla="*/ 0 h 507"/>
                <a:gd name="T30" fmla="*/ 2 w 564"/>
                <a:gd name="T31" fmla="*/ 0 h 507"/>
                <a:gd name="T32" fmla="*/ 2 w 564"/>
                <a:gd name="T33" fmla="*/ 0 h 507"/>
                <a:gd name="T34" fmla="*/ 1 w 564"/>
                <a:gd name="T35" fmla="*/ 0 h 507"/>
                <a:gd name="T36" fmla="*/ 1 w 564"/>
                <a:gd name="T37" fmla="*/ 0 h 507"/>
                <a:gd name="T38" fmla="*/ 1 w 564"/>
                <a:gd name="T39" fmla="*/ 0 h 507"/>
                <a:gd name="T40" fmla="*/ 1 w 564"/>
                <a:gd name="T41" fmla="*/ 0 h 507"/>
                <a:gd name="T42" fmla="*/ 1 w 564"/>
                <a:gd name="T43" fmla="*/ 0 h 507"/>
                <a:gd name="T44" fmla="*/ 1 w 564"/>
                <a:gd name="T45" fmla="*/ 1 h 507"/>
                <a:gd name="T46" fmla="*/ 1 w 564"/>
                <a:gd name="T47" fmla="*/ 1 h 507"/>
                <a:gd name="T48" fmla="*/ 0 w 564"/>
                <a:gd name="T49" fmla="*/ 1 h 507"/>
                <a:gd name="T50" fmla="*/ 1 w 564"/>
                <a:gd name="T51" fmla="*/ 2 h 507"/>
                <a:gd name="T52" fmla="*/ 1 w 564"/>
                <a:gd name="T53" fmla="*/ 2 h 507"/>
                <a:gd name="T54" fmla="*/ 1 w 564"/>
                <a:gd name="T55" fmla="*/ 3 h 507"/>
                <a:gd name="T56" fmla="*/ 1 w 564"/>
                <a:gd name="T57" fmla="*/ 3 h 507"/>
                <a:gd name="T58" fmla="*/ 1 w 564"/>
                <a:gd name="T59" fmla="*/ 3 h 507"/>
                <a:gd name="T60" fmla="*/ 1 w 564"/>
                <a:gd name="T61" fmla="*/ 3 h 507"/>
                <a:gd name="T62" fmla="*/ 1 w 564"/>
                <a:gd name="T63" fmla="*/ 3 h 507"/>
                <a:gd name="T64" fmla="*/ 2 w 564"/>
                <a:gd name="T65" fmla="*/ 3 h 5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4"/>
                <a:gd name="T100" fmla="*/ 0 h 507"/>
                <a:gd name="T101" fmla="*/ 564 w 564"/>
                <a:gd name="T102" fmla="*/ 507 h 5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4" h="507">
                  <a:moveTo>
                    <a:pt x="281" y="507"/>
                  </a:moveTo>
                  <a:lnTo>
                    <a:pt x="339" y="501"/>
                  </a:lnTo>
                  <a:lnTo>
                    <a:pt x="392" y="487"/>
                  </a:lnTo>
                  <a:lnTo>
                    <a:pt x="439" y="463"/>
                  </a:lnTo>
                  <a:lnTo>
                    <a:pt x="481" y="433"/>
                  </a:lnTo>
                  <a:lnTo>
                    <a:pt x="517" y="396"/>
                  </a:lnTo>
                  <a:lnTo>
                    <a:pt x="542" y="352"/>
                  </a:lnTo>
                  <a:lnTo>
                    <a:pt x="558" y="305"/>
                  </a:lnTo>
                  <a:lnTo>
                    <a:pt x="564" y="253"/>
                  </a:lnTo>
                  <a:lnTo>
                    <a:pt x="558" y="202"/>
                  </a:lnTo>
                  <a:lnTo>
                    <a:pt x="542" y="154"/>
                  </a:lnTo>
                  <a:lnTo>
                    <a:pt x="517" y="113"/>
                  </a:lnTo>
                  <a:lnTo>
                    <a:pt x="481" y="75"/>
                  </a:lnTo>
                  <a:lnTo>
                    <a:pt x="439" y="44"/>
                  </a:lnTo>
                  <a:lnTo>
                    <a:pt x="392" y="20"/>
                  </a:lnTo>
                  <a:lnTo>
                    <a:pt x="339" y="6"/>
                  </a:lnTo>
                  <a:lnTo>
                    <a:pt x="281" y="0"/>
                  </a:lnTo>
                  <a:lnTo>
                    <a:pt x="226" y="6"/>
                  </a:lnTo>
                  <a:lnTo>
                    <a:pt x="172" y="20"/>
                  </a:lnTo>
                  <a:lnTo>
                    <a:pt x="125" y="44"/>
                  </a:lnTo>
                  <a:lnTo>
                    <a:pt x="83" y="75"/>
                  </a:lnTo>
                  <a:lnTo>
                    <a:pt x="48" y="113"/>
                  </a:lnTo>
                  <a:lnTo>
                    <a:pt x="22" y="154"/>
                  </a:lnTo>
                  <a:lnTo>
                    <a:pt x="6" y="202"/>
                  </a:lnTo>
                  <a:lnTo>
                    <a:pt x="0" y="253"/>
                  </a:lnTo>
                  <a:lnTo>
                    <a:pt x="6" y="305"/>
                  </a:lnTo>
                  <a:lnTo>
                    <a:pt x="22" y="352"/>
                  </a:lnTo>
                  <a:lnTo>
                    <a:pt x="48" y="396"/>
                  </a:lnTo>
                  <a:lnTo>
                    <a:pt x="83" y="433"/>
                  </a:lnTo>
                  <a:lnTo>
                    <a:pt x="125" y="463"/>
                  </a:lnTo>
                  <a:lnTo>
                    <a:pt x="172" y="487"/>
                  </a:lnTo>
                  <a:lnTo>
                    <a:pt x="226" y="501"/>
                  </a:lnTo>
                  <a:lnTo>
                    <a:pt x="281" y="507"/>
                  </a:lnTo>
                  <a:close/>
                </a:path>
              </a:pathLst>
            </a:custGeom>
            <a:solidFill>
              <a:srgbClr val="70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64"/>
            <p:cNvSpPr>
              <a:spLocks/>
            </p:cNvSpPr>
            <p:nvPr/>
          </p:nvSpPr>
          <p:spPr bwMode="auto">
            <a:xfrm flipH="1">
              <a:off x="3614" y="2780"/>
              <a:ext cx="276" cy="248"/>
            </a:xfrm>
            <a:custGeom>
              <a:avLst/>
              <a:gdLst>
                <a:gd name="T0" fmla="*/ 2 w 552"/>
                <a:gd name="T1" fmla="*/ 3 h 497"/>
                <a:gd name="T2" fmla="*/ 2 w 552"/>
                <a:gd name="T3" fmla="*/ 3 h 497"/>
                <a:gd name="T4" fmla="*/ 3 w 552"/>
                <a:gd name="T5" fmla="*/ 3 h 497"/>
                <a:gd name="T6" fmla="*/ 3 w 552"/>
                <a:gd name="T7" fmla="*/ 3 h 497"/>
                <a:gd name="T8" fmla="*/ 3 w 552"/>
                <a:gd name="T9" fmla="*/ 3 h 497"/>
                <a:gd name="T10" fmla="*/ 4 w 552"/>
                <a:gd name="T11" fmla="*/ 3 h 497"/>
                <a:gd name="T12" fmla="*/ 4 w 552"/>
                <a:gd name="T13" fmla="*/ 2 h 497"/>
                <a:gd name="T14" fmla="*/ 4 w 552"/>
                <a:gd name="T15" fmla="*/ 2 h 497"/>
                <a:gd name="T16" fmla="*/ 4 w 552"/>
                <a:gd name="T17" fmla="*/ 1 h 497"/>
                <a:gd name="T18" fmla="*/ 4 w 552"/>
                <a:gd name="T19" fmla="*/ 1 h 497"/>
                <a:gd name="T20" fmla="*/ 4 w 552"/>
                <a:gd name="T21" fmla="*/ 1 h 497"/>
                <a:gd name="T22" fmla="*/ 4 w 552"/>
                <a:gd name="T23" fmla="*/ 0 h 497"/>
                <a:gd name="T24" fmla="*/ 3 w 552"/>
                <a:gd name="T25" fmla="*/ 0 h 497"/>
                <a:gd name="T26" fmla="*/ 3 w 552"/>
                <a:gd name="T27" fmla="*/ 0 h 497"/>
                <a:gd name="T28" fmla="*/ 3 w 552"/>
                <a:gd name="T29" fmla="*/ 0 h 497"/>
                <a:gd name="T30" fmla="*/ 2 w 552"/>
                <a:gd name="T31" fmla="*/ 0 h 497"/>
                <a:gd name="T32" fmla="*/ 2 w 552"/>
                <a:gd name="T33" fmla="*/ 0 h 497"/>
                <a:gd name="T34" fmla="*/ 1 w 552"/>
                <a:gd name="T35" fmla="*/ 0 h 497"/>
                <a:gd name="T36" fmla="*/ 1 w 552"/>
                <a:gd name="T37" fmla="*/ 0 h 497"/>
                <a:gd name="T38" fmla="*/ 1 w 552"/>
                <a:gd name="T39" fmla="*/ 0 h 497"/>
                <a:gd name="T40" fmla="*/ 1 w 552"/>
                <a:gd name="T41" fmla="*/ 0 h 497"/>
                <a:gd name="T42" fmla="*/ 1 w 552"/>
                <a:gd name="T43" fmla="*/ 0 h 497"/>
                <a:gd name="T44" fmla="*/ 1 w 552"/>
                <a:gd name="T45" fmla="*/ 1 h 497"/>
                <a:gd name="T46" fmla="*/ 1 w 552"/>
                <a:gd name="T47" fmla="*/ 1 h 497"/>
                <a:gd name="T48" fmla="*/ 0 w 552"/>
                <a:gd name="T49" fmla="*/ 1 h 497"/>
                <a:gd name="T50" fmla="*/ 1 w 552"/>
                <a:gd name="T51" fmla="*/ 2 h 497"/>
                <a:gd name="T52" fmla="*/ 1 w 552"/>
                <a:gd name="T53" fmla="*/ 2 h 497"/>
                <a:gd name="T54" fmla="*/ 1 w 552"/>
                <a:gd name="T55" fmla="*/ 3 h 497"/>
                <a:gd name="T56" fmla="*/ 1 w 552"/>
                <a:gd name="T57" fmla="*/ 3 h 497"/>
                <a:gd name="T58" fmla="*/ 1 w 552"/>
                <a:gd name="T59" fmla="*/ 3 h 497"/>
                <a:gd name="T60" fmla="*/ 1 w 552"/>
                <a:gd name="T61" fmla="*/ 3 h 497"/>
                <a:gd name="T62" fmla="*/ 1 w 552"/>
                <a:gd name="T63" fmla="*/ 3 h 497"/>
                <a:gd name="T64" fmla="*/ 2 w 552"/>
                <a:gd name="T65" fmla="*/ 3 h 4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2"/>
                <a:gd name="T100" fmla="*/ 0 h 497"/>
                <a:gd name="T101" fmla="*/ 552 w 552"/>
                <a:gd name="T102" fmla="*/ 497 h 4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2" h="497">
                  <a:moveTo>
                    <a:pt x="275" y="497"/>
                  </a:moveTo>
                  <a:lnTo>
                    <a:pt x="331" y="491"/>
                  </a:lnTo>
                  <a:lnTo>
                    <a:pt x="384" y="477"/>
                  </a:lnTo>
                  <a:lnTo>
                    <a:pt x="432" y="455"/>
                  </a:lnTo>
                  <a:lnTo>
                    <a:pt x="471" y="423"/>
                  </a:lnTo>
                  <a:lnTo>
                    <a:pt x="505" y="388"/>
                  </a:lnTo>
                  <a:lnTo>
                    <a:pt x="530" y="344"/>
                  </a:lnTo>
                  <a:lnTo>
                    <a:pt x="546" y="299"/>
                  </a:lnTo>
                  <a:lnTo>
                    <a:pt x="552" y="247"/>
                  </a:lnTo>
                  <a:lnTo>
                    <a:pt x="546" y="198"/>
                  </a:lnTo>
                  <a:lnTo>
                    <a:pt x="530" y="150"/>
                  </a:lnTo>
                  <a:lnTo>
                    <a:pt x="505" y="109"/>
                  </a:lnTo>
                  <a:lnTo>
                    <a:pt x="471" y="73"/>
                  </a:lnTo>
                  <a:lnTo>
                    <a:pt x="432" y="41"/>
                  </a:lnTo>
                  <a:lnTo>
                    <a:pt x="384" y="20"/>
                  </a:lnTo>
                  <a:lnTo>
                    <a:pt x="331" y="6"/>
                  </a:lnTo>
                  <a:lnTo>
                    <a:pt x="275" y="0"/>
                  </a:lnTo>
                  <a:lnTo>
                    <a:pt x="220" y="6"/>
                  </a:lnTo>
                  <a:lnTo>
                    <a:pt x="168" y="20"/>
                  </a:lnTo>
                  <a:lnTo>
                    <a:pt x="121" y="41"/>
                  </a:lnTo>
                  <a:lnTo>
                    <a:pt x="81" y="73"/>
                  </a:lnTo>
                  <a:lnTo>
                    <a:pt x="48" y="109"/>
                  </a:lnTo>
                  <a:lnTo>
                    <a:pt x="22" y="150"/>
                  </a:lnTo>
                  <a:lnTo>
                    <a:pt x="6" y="198"/>
                  </a:lnTo>
                  <a:lnTo>
                    <a:pt x="0" y="247"/>
                  </a:lnTo>
                  <a:lnTo>
                    <a:pt x="6" y="299"/>
                  </a:lnTo>
                  <a:lnTo>
                    <a:pt x="22" y="344"/>
                  </a:lnTo>
                  <a:lnTo>
                    <a:pt x="48" y="388"/>
                  </a:lnTo>
                  <a:lnTo>
                    <a:pt x="81" y="423"/>
                  </a:lnTo>
                  <a:lnTo>
                    <a:pt x="121" y="455"/>
                  </a:lnTo>
                  <a:lnTo>
                    <a:pt x="168" y="477"/>
                  </a:lnTo>
                  <a:lnTo>
                    <a:pt x="220" y="491"/>
                  </a:lnTo>
                  <a:lnTo>
                    <a:pt x="275" y="497"/>
                  </a:lnTo>
                  <a:close/>
                </a:path>
              </a:pathLst>
            </a:custGeom>
            <a:solidFill>
              <a:srgbClr val="7A84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Freeform 65"/>
            <p:cNvSpPr>
              <a:spLocks/>
            </p:cNvSpPr>
            <p:nvPr/>
          </p:nvSpPr>
          <p:spPr bwMode="auto">
            <a:xfrm flipH="1">
              <a:off x="3617" y="2782"/>
              <a:ext cx="270" cy="243"/>
            </a:xfrm>
            <a:custGeom>
              <a:avLst/>
              <a:gdLst>
                <a:gd name="T0" fmla="*/ 2 w 540"/>
                <a:gd name="T1" fmla="*/ 3 h 487"/>
                <a:gd name="T2" fmla="*/ 2 w 540"/>
                <a:gd name="T3" fmla="*/ 3 h 487"/>
                <a:gd name="T4" fmla="*/ 2 w 540"/>
                <a:gd name="T5" fmla="*/ 3 h 487"/>
                <a:gd name="T6" fmla="*/ 3 w 540"/>
                <a:gd name="T7" fmla="*/ 3 h 487"/>
                <a:gd name="T8" fmla="*/ 3 w 540"/>
                <a:gd name="T9" fmla="*/ 3 h 487"/>
                <a:gd name="T10" fmla="*/ 3 w 540"/>
                <a:gd name="T11" fmla="*/ 2 h 487"/>
                <a:gd name="T12" fmla="*/ 4 w 540"/>
                <a:gd name="T13" fmla="*/ 2 h 487"/>
                <a:gd name="T14" fmla="*/ 4 w 540"/>
                <a:gd name="T15" fmla="*/ 2 h 487"/>
                <a:gd name="T16" fmla="*/ 4 w 540"/>
                <a:gd name="T17" fmla="*/ 1 h 487"/>
                <a:gd name="T18" fmla="*/ 4 w 540"/>
                <a:gd name="T19" fmla="*/ 1 h 487"/>
                <a:gd name="T20" fmla="*/ 4 w 540"/>
                <a:gd name="T21" fmla="*/ 1 h 487"/>
                <a:gd name="T22" fmla="*/ 3 w 540"/>
                <a:gd name="T23" fmla="*/ 0 h 487"/>
                <a:gd name="T24" fmla="*/ 3 w 540"/>
                <a:gd name="T25" fmla="*/ 0 h 487"/>
                <a:gd name="T26" fmla="*/ 3 w 540"/>
                <a:gd name="T27" fmla="*/ 0 h 487"/>
                <a:gd name="T28" fmla="*/ 2 w 540"/>
                <a:gd name="T29" fmla="*/ 0 h 487"/>
                <a:gd name="T30" fmla="*/ 2 w 540"/>
                <a:gd name="T31" fmla="*/ 0 h 487"/>
                <a:gd name="T32" fmla="*/ 2 w 540"/>
                <a:gd name="T33" fmla="*/ 0 h 487"/>
                <a:gd name="T34" fmla="*/ 1 w 540"/>
                <a:gd name="T35" fmla="*/ 0 h 487"/>
                <a:gd name="T36" fmla="*/ 1 w 540"/>
                <a:gd name="T37" fmla="*/ 0 h 487"/>
                <a:gd name="T38" fmla="*/ 1 w 540"/>
                <a:gd name="T39" fmla="*/ 0 h 487"/>
                <a:gd name="T40" fmla="*/ 1 w 540"/>
                <a:gd name="T41" fmla="*/ 0 h 487"/>
                <a:gd name="T42" fmla="*/ 1 w 540"/>
                <a:gd name="T43" fmla="*/ 0 h 487"/>
                <a:gd name="T44" fmla="*/ 1 w 540"/>
                <a:gd name="T45" fmla="*/ 1 h 487"/>
                <a:gd name="T46" fmla="*/ 1 w 540"/>
                <a:gd name="T47" fmla="*/ 1 h 487"/>
                <a:gd name="T48" fmla="*/ 0 w 540"/>
                <a:gd name="T49" fmla="*/ 1 h 487"/>
                <a:gd name="T50" fmla="*/ 1 w 540"/>
                <a:gd name="T51" fmla="*/ 2 h 487"/>
                <a:gd name="T52" fmla="*/ 1 w 540"/>
                <a:gd name="T53" fmla="*/ 2 h 487"/>
                <a:gd name="T54" fmla="*/ 1 w 540"/>
                <a:gd name="T55" fmla="*/ 2 h 487"/>
                <a:gd name="T56" fmla="*/ 1 w 540"/>
                <a:gd name="T57" fmla="*/ 3 h 487"/>
                <a:gd name="T58" fmla="*/ 1 w 540"/>
                <a:gd name="T59" fmla="*/ 3 h 487"/>
                <a:gd name="T60" fmla="*/ 1 w 540"/>
                <a:gd name="T61" fmla="*/ 3 h 487"/>
                <a:gd name="T62" fmla="*/ 1 w 540"/>
                <a:gd name="T63" fmla="*/ 3 h 487"/>
                <a:gd name="T64" fmla="*/ 2 w 540"/>
                <a:gd name="T65" fmla="*/ 3 h 4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0"/>
                <a:gd name="T100" fmla="*/ 0 h 487"/>
                <a:gd name="T101" fmla="*/ 540 w 540"/>
                <a:gd name="T102" fmla="*/ 487 h 4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0" h="487">
                  <a:moveTo>
                    <a:pt x="269" y="487"/>
                  </a:moveTo>
                  <a:lnTo>
                    <a:pt x="325" y="483"/>
                  </a:lnTo>
                  <a:lnTo>
                    <a:pt x="374" y="467"/>
                  </a:lnTo>
                  <a:lnTo>
                    <a:pt x="422" y="445"/>
                  </a:lnTo>
                  <a:lnTo>
                    <a:pt x="461" y="415"/>
                  </a:lnTo>
                  <a:lnTo>
                    <a:pt x="495" y="380"/>
                  </a:lnTo>
                  <a:lnTo>
                    <a:pt x="518" y="338"/>
                  </a:lnTo>
                  <a:lnTo>
                    <a:pt x="534" y="293"/>
                  </a:lnTo>
                  <a:lnTo>
                    <a:pt x="540" y="243"/>
                  </a:lnTo>
                  <a:lnTo>
                    <a:pt x="534" y="194"/>
                  </a:lnTo>
                  <a:lnTo>
                    <a:pt x="518" y="148"/>
                  </a:lnTo>
                  <a:lnTo>
                    <a:pt x="495" y="107"/>
                  </a:lnTo>
                  <a:lnTo>
                    <a:pt x="461" y="71"/>
                  </a:lnTo>
                  <a:lnTo>
                    <a:pt x="422" y="41"/>
                  </a:lnTo>
                  <a:lnTo>
                    <a:pt x="374" y="20"/>
                  </a:lnTo>
                  <a:lnTo>
                    <a:pt x="325" y="4"/>
                  </a:lnTo>
                  <a:lnTo>
                    <a:pt x="269" y="0"/>
                  </a:lnTo>
                  <a:lnTo>
                    <a:pt x="216" y="4"/>
                  </a:lnTo>
                  <a:lnTo>
                    <a:pt x="164" y="20"/>
                  </a:lnTo>
                  <a:lnTo>
                    <a:pt x="119" y="41"/>
                  </a:lnTo>
                  <a:lnTo>
                    <a:pt x="79" y="71"/>
                  </a:lnTo>
                  <a:lnTo>
                    <a:pt x="46" y="107"/>
                  </a:lnTo>
                  <a:lnTo>
                    <a:pt x="22" y="148"/>
                  </a:lnTo>
                  <a:lnTo>
                    <a:pt x="6" y="194"/>
                  </a:lnTo>
                  <a:lnTo>
                    <a:pt x="0" y="243"/>
                  </a:lnTo>
                  <a:lnTo>
                    <a:pt x="6" y="293"/>
                  </a:lnTo>
                  <a:lnTo>
                    <a:pt x="22" y="338"/>
                  </a:lnTo>
                  <a:lnTo>
                    <a:pt x="46" y="380"/>
                  </a:lnTo>
                  <a:lnTo>
                    <a:pt x="79" y="415"/>
                  </a:lnTo>
                  <a:lnTo>
                    <a:pt x="119" y="445"/>
                  </a:lnTo>
                  <a:lnTo>
                    <a:pt x="164" y="467"/>
                  </a:lnTo>
                  <a:lnTo>
                    <a:pt x="216" y="483"/>
                  </a:lnTo>
                  <a:lnTo>
                    <a:pt x="269" y="487"/>
                  </a:lnTo>
                  <a:close/>
                </a:path>
              </a:pathLst>
            </a:custGeom>
            <a:solidFill>
              <a:srgbClr val="848E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66"/>
            <p:cNvSpPr>
              <a:spLocks/>
            </p:cNvSpPr>
            <p:nvPr/>
          </p:nvSpPr>
          <p:spPr bwMode="auto">
            <a:xfrm flipH="1">
              <a:off x="3620" y="2785"/>
              <a:ext cx="265" cy="238"/>
            </a:xfrm>
            <a:custGeom>
              <a:avLst/>
              <a:gdLst>
                <a:gd name="T0" fmla="*/ 2 w 530"/>
                <a:gd name="T1" fmla="*/ 3 h 477"/>
                <a:gd name="T2" fmla="*/ 2 w 530"/>
                <a:gd name="T3" fmla="*/ 3 h 477"/>
                <a:gd name="T4" fmla="*/ 2 w 530"/>
                <a:gd name="T5" fmla="*/ 3 h 477"/>
                <a:gd name="T6" fmla="*/ 3 w 530"/>
                <a:gd name="T7" fmla="*/ 3 h 477"/>
                <a:gd name="T8" fmla="*/ 3 w 530"/>
                <a:gd name="T9" fmla="*/ 3 h 477"/>
                <a:gd name="T10" fmla="*/ 3 w 530"/>
                <a:gd name="T11" fmla="*/ 2 h 477"/>
                <a:gd name="T12" fmla="*/ 4 w 530"/>
                <a:gd name="T13" fmla="*/ 2 h 477"/>
                <a:gd name="T14" fmla="*/ 4 w 530"/>
                <a:gd name="T15" fmla="*/ 2 h 477"/>
                <a:gd name="T16" fmla="*/ 4 w 530"/>
                <a:gd name="T17" fmla="*/ 1 h 477"/>
                <a:gd name="T18" fmla="*/ 4 w 530"/>
                <a:gd name="T19" fmla="*/ 1 h 477"/>
                <a:gd name="T20" fmla="*/ 4 w 530"/>
                <a:gd name="T21" fmla="*/ 1 h 477"/>
                <a:gd name="T22" fmla="*/ 3 w 530"/>
                <a:gd name="T23" fmla="*/ 0 h 477"/>
                <a:gd name="T24" fmla="*/ 3 w 530"/>
                <a:gd name="T25" fmla="*/ 0 h 477"/>
                <a:gd name="T26" fmla="*/ 3 w 530"/>
                <a:gd name="T27" fmla="*/ 0 h 477"/>
                <a:gd name="T28" fmla="*/ 2 w 530"/>
                <a:gd name="T29" fmla="*/ 0 h 477"/>
                <a:gd name="T30" fmla="*/ 2 w 530"/>
                <a:gd name="T31" fmla="*/ 0 h 477"/>
                <a:gd name="T32" fmla="*/ 2 w 530"/>
                <a:gd name="T33" fmla="*/ 0 h 477"/>
                <a:gd name="T34" fmla="*/ 1 w 530"/>
                <a:gd name="T35" fmla="*/ 0 h 477"/>
                <a:gd name="T36" fmla="*/ 1 w 530"/>
                <a:gd name="T37" fmla="*/ 0 h 477"/>
                <a:gd name="T38" fmla="*/ 1 w 530"/>
                <a:gd name="T39" fmla="*/ 0 h 477"/>
                <a:gd name="T40" fmla="*/ 1 w 530"/>
                <a:gd name="T41" fmla="*/ 0 h 477"/>
                <a:gd name="T42" fmla="*/ 1 w 530"/>
                <a:gd name="T43" fmla="*/ 0 h 477"/>
                <a:gd name="T44" fmla="*/ 1 w 530"/>
                <a:gd name="T45" fmla="*/ 1 h 477"/>
                <a:gd name="T46" fmla="*/ 1 w 530"/>
                <a:gd name="T47" fmla="*/ 1 h 477"/>
                <a:gd name="T48" fmla="*/ 0 w 530"/>
                <a:gd name="T49" fmla="*/ 1 h 477"/>
                <a:gd name="T50" fmla="*/ 1 w 530"/>
                <a:gd name="T51" fmla="*/ 2 h 477"/>
                <a:gd name="T52" fmla="*/ 1 w 530"/>
                <a:gd name="T53" fmla="*/ 2 h 477"/>
                <a:gd name="T54" fmla="*/ 1 w 530"/>
                <a:gd name="T55" fmla="*/ 2 h 477"/>
                <a:gd name="T56" fmla="*/ 1 w 530"/>
                <a:gd name="T57" fmla="*/ 3 h 477"/>
                <a:gd name="T58" fmla="*/ 1 w 530"/>
                <a:gd name="T59" fmla="*/ 3 h 477"/>
                <a:gd name="T60" fmla="*/ 1 w 530"/>
                <a:gd name="T61" fmla="*/ 3 h 477"/>
                <a:gd name="T62" fmla="*/ 1 w 530"/>
                <a:gd name="T63" fmla="*/ 3 h 477"/>
                <a:gd name="T64" fmla="*/ 2 w 530"/>
                <a:gd name="T65" fmla="*/ 3 h 4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0"/>
                <a:gd name="T100" fmla="*/ 0 h 477"/>
                <a:gd name="T101" fmla="*/ 530 w 530"/>
                <a:gd name="T102" fmla="*/ 477 h 4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0" h="477">
                  <a:moveTo>
                    <a:pt x="265" y="477"/>
                  </a:moveTo>
                  <a:lnTo>
                    <a:pt x="319" y="473"/>
                  </a:lnTo>
                  <a:lnTo>
                    <a:pt x="368" y="459"/>
                  </a:lnTo>
                  <a:lnTo>
                    <a:pt x="414" y="435"/>
                  </a:lnTo>
                  <a:lnTo>
                    <a:pt x="453" y="407"/>
                  </a:lnTo>
                  <a:lnTo>
                    <a:pt x="485" y="372"/>
                  </a:lnTo>
                  <a:lnTo>
                    <a:pt x="509" y="330"/>
                  </a:lnTo>
                  <a:lnTo>
                    <a:pt x="524" y="285"/>
                  </a:lnTo>
                  <a:lnTo>
                    <a:pt x="530" y="237"/>
                  </a:lnTo>
                  <a:lnTo>
                    <a:pt x="524" y="190"/>
                  </a:lnTo>
                  <a:lnTo>
                    <a:pt x="509" y="144"/>
                  </a:lnTo>
                  <a:lnTo>
                    <a:pt x="485" y="105"/>
                  </a:lnTo>
                  <a:lnTo>
                    <a:pt x="453" y="69"/>
                  </a:lnTo>
                  <a:lnTo>
                    <a:pt x="414" y="41"/>
                  </a:lnTo>
                  <a:lnTo>
                    <a:pt x="368" y="18"/>
                  </a:lnTo>
                  <a:lnTo>
                    <a:pt x="319" y="4"/>
                  </a:lnTo>
                  <a:lnTo>
                    <a:pt x="265" y="0"/>
                  </a:lnTo>
                  <a:lnTo>
                    <a:pt x="212" y="4"/>
                  </a:lnTo>
                  <a:lnTo>
                    <a:pt x="162" y="18"/>
                  </a:lnTo>
                  <a:lnTo>
                    <a:pt x="117" y="41"/>
                  </a:lnTo>
                  <a:lnTo>
                    <a:pt x="77" y="69"/>
                  </a:lnTo>
                  <a:lnTo>
                    <a:pt x="46" y="105"/>
                  </a:lnTo>
                  <a:lnTo>
                    <a:pt x="22" y="144"/>
                  </a:lnTo>
                  <a:lnTo>
                    <a:pt x="6" y="190"/>
                  </a:lnTo>
                  <a:lnTo>
                    <a:pt x="0" y="237"/>
                  </a:lnTo>
                  <a:lnTo>
                    <a:pt x="6" y="285"/>
                  </a:lnTo>
                  <a:lnTo>
                    <a:pt x="22" y="330"/>
                  </a:lnTo>
                  <a:lnTo>
                    <a:pt x="46" y="372"/>
                  </a:lnTo>
                  <a:lnTo>
                    <a:pt x="77" y="407"/>
                  </a:lnTo>
                  <a:lnTo>
                    <a:pt x="117" y="435"/>
                  </a:lnTo>
                  <a:lnTo>
                    <a:pt x="162" y="459"/>
                  </a:lnTo>
                  <a:lnTo>
                    <a:pt x="212" y="473"/>
                  </a:lnTo>
                  <a:lnTo>
                    <a:pt x="265" y="477"/>
                  </a:lnTo>
                  <a:close/>
                </a:path>
              </a:pathLst>
            </a:custGeom>
            <a:solidFill>
              <a:srgbClr val="8E99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Freeform 67"/>
            <p:cNvSpPr>
              <a:spLocks/>
            </p:cNvSpPr>
            <p:nvPr/>
          </p:nvSpPr>
          <p:spPr bwMode="auto">
            <a:xfrm flipH="1">
              <a:off x="3622" y="2787"/>
              <a:ext cx="260" cy="233"/>
            </a:xfrm>
            <a:custGeom>
              <a:avLst/>
              <a:gdLst>
                <a:gd name="T0" fmla="*/ 2 w 520"/>
                <a:gd name="T1" fmla="*/ 3 h 467"/>
                <a:gd name="T2" fmla="*/ 2 w 520"/>
                <a:gd name="T3" fmla="*/ 3 h 467"/>
                <a:gd name="T4" fmla="*/ 2 w 520"/>
                <a:gd name="T5" fmla="*/ 3 h 467"/>
                <a:gd name="T6" fmla="*/ 3 w 520"/>
                <a:gd name="T7" fmla="*/ 3 h 467"/>
                <a:gd name="T8" fmla="*/ 3 w 520"/>
                <a:gd name="T9" fmla="*/ 3 h 467"/>
                <a:gd name="T10" fmla="*/ 3 w 520"/>
                <a:gd name="T11" fmla="*/ 2 h 467"/>
                <a:gd name="T12" fmla="*/ 3 w 520"/>
                <a:gd name="T13" fmla="*/ 2 h 467"/>
                <a:gd name="T14" fmla="*/ 4 w 520"/>
                <a:gd name="T15" fmla="*/ 2 h 467"/>
                <a:gd name="T16" fmla="*/ 4 w 520"/>
                <a:gd name="T17" fmla="*/ 1 h 467"/>
                <a:gd name="T18" fmla="*/ 4 w 520"/>
                <a:gd name="T19" fmla="*/ 1 h 467"/>
                <a:gd name="T20" fmla="*/ 3 w 520"/>
                <a:gd name="T21" fmla="*/ 1 h 467"/>
                <a:gd name="T22" fmla="*/ 3 w 520"/>
                <a:gd name="T23" fmla="*/ 0 h 467"/>
                <a:gd name="T24" fmla="*/ 3 w 520"/>
                <a:gd name="T25" fmla="*/ 0 h 467"/>
                <a:gd name="T26" fmla="*/ 3 w 520"/>
                <a:gd name="T27" fmla="*/ 0 h 467"/>
                <a:gd name="T28" fmla="*/ 2 w 520"/>
                <a:gd name="T29" fmla="*/ 0 h 467"/>
                <a:gd name="T30" fmla="*/ 2 w 520"/>
                <a:gd name="T31" fmla="*/ 0 h 467"/>
                <a:gd name="T32" fmla="*/ 2 w 520"/>
                <a:gd name="T33" fmla="*/ 0 h 467"/>
                <a:gd name="T34" fmla="*/ 1 w 520"/>
                <a:gd name="T35" fmla="*/ 0 h 467"/>
                <a:gd name="T36" fmla="*/ 1 w 520"/>
                <a:gd name="T37" fmla="*/ 0 h 467"/>
                <a:gd name="T38" fmla="*/ 1 w 520"/>
                <a:gd name="T39" fmla="*/ 0 h 467"/>
                <a:gd name="T40" fmla="*/ 1 w 520"/>
                <a:gd name="T41" fmla="*/ 0 h 467"/>
                <a:gd name="T42" fmla="*/ 1 w 520"/>
                <a:gd name="T43" fmla="*/ 0 h 467"/>
                <a:gd name="T44" fmla="*/ 1 w 520"/>
                <a:gd name="T45" fmla="*/ 1 h 467"/>
                <a:gd name="T46" fmla="*/ 1 w 520"/>
                <a:gd name="T47" fmla="*/ 1 h 467"/>
                <a:gd name="T48" fmla="*/ 0 w 520"/>
                <a:gd name="T49" fmla="*/ 1 h 467"/>
                <a:gd name="T50" fmla="*/ 1 w 520"/>
                <a:gd name="T51" fmla="*/ 2 h 467"/>
                <a:gd name="T52" fmla="*/ 1 w 520"/>
                <a:gd name="T53" fmla="*/ 2 h 467"/>
                <a:gd name="T54" fmla="*/ 1 w 520"/>
                <a:gd name="T55" fmla="*/ 2 h 467"/>
                <a:gd name="T56" fmla="*/ 1 w 520"/>
                <a:gd name="T57" fmla="*/ 3 h 467"/>
                <a:gd name="T58" fmla="*/ 1 w 520"/>
                <a:gd name="T59" fmla="*/ 3 h 467"/>
                <a:gd name="T60" fmla="*/ 1 w 520"/>
                <a:gd name="T61" fmla="*/ 3 h 467"/>
                <a:gd name="T62" fmla="*/ 1 w 520"/>
                <a:gd name="T63" fmla="*/ 3 h 467"/>
                <a:gd name="T64" fmla="*/ 2 w 520"/>
                <a:gd name="T65" fmla="*/ 3 h 4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0"/>
                <a:gd name="T100" fmla="*/ 0 h 467"/>
                <a:gd name="T101" fmla="*/ 520 w 520"/>
                <a:gd name="T102" fmla="*/ 467 h 4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0" h="467">
                  <a:moveTo>
                    <a:pt x="259" y="467"/>
                  </a:moveTo>
                  <a:lnTo>
                    <a:pt x="313" y="463"/>
                  </a:lnTo>
                  <a:lnTo>
                    <a:pt x="360" y="449"/>
                  </a:lnTo>
                  <a:lnTo>
                    <a:pt x="406" y="427"/>
                  </a:lnTo>
                  <a:lnTo>
                    <a:pt x="443" y="398"/>
                  </a:lnTo>
                  <a:lnTo>
                    <a:pt x="475" y="364"/>
                  </a:lnTo>
                  <a:lnTo>
                    <a:pt x="501" y="324"/>
                  </a:lnTo>
                  <a:lnTo>
                    <a:pt x="514" y="281"/>
                  </a:lnTo>
                  <a:lnTo>
                    <a:pt x="520" y="233"/>
                  </a:lnTo>
                  <a:lnTo>
                    <a:pt x="514" y="186"/>
                  </a:lnTo>
                  <a:lnTo>
                    <a:pt x="501" y="142"/>
                  </a:lnTo>
                  <a:lnTo>
                    <a:pt x="475" y="103"/>
                  </a:lnTo>
                  <a:lnTo>
                    <a:pt x="443" y="69"/>
                  </a:lnTo>
                  <a:lnTo>
                    <a:pt x="406" y="39"/>
                  </a:lnTo>
                  <a:lnTo>
                    <a:pt x="360" y="18"/>
                  </a:lnTo>
                  <a:lnTo>
                    <a:pt x="313" y="4"/>
                  </a:lnTo>
                  <a:lnTo>
                    <a:pt x="259" y="0"/>
                  </a:lnTo>
                  <a:lnTo>
                    <a:pt x="208" y="4"/>
                  </a:lnTo>
                  <a:lnTo>
                    <a:pt x="158" y="18"/>
                  </a:lnTo>
                  <a:lnTo>
                    <a:pt x="115" y="39"/>
                  </a:lnTo>
                  <a:lnTo>
                    <a:pt x="77" y="69"/>
                  </a:lnTo>
                  <a:lnTo>
                    <a:pt x="44" y="103"/>
                  </a:lnTo>
                  <a:lnTo>
                    <a:pt x="20" y="142"/>
                  </a:lnTo>
                  <a:lnTo>
                    <a:pt x="6" y="186"/>
                  </a:lnTo>
                  <a:lnTo>
                    <a:pt x="0" y="233"/>
                  </a:lnTo>
                  <a:lnTo>
                    <a:pt x="6" y="281"/>
                  </a:lnTo>
                  <a:lnTo>
                    <a:pt x="20" y="324"/>
                  </a:lnTo>
                  <a:lnTo>
                    <a:pt x="44" y="364"/>
                  </a:lnTo>
                  <a:lnTo>
                    <a:pt x="77" y="398"/>
                  </a:lnTo>
                  <a:lnTo>
                    <a:pt x="115" y="427"/>
                  </a:lnTo>
                  <a:lnTo>
                    <a:pt x="158" y="449"/>
                  </a:lnTo>
                  <a:lnTo>
                    <a:pt x="208" y="463"/>
                  </a:lnTo>
                  <a:lnTo>
                    <a:pt x="259" y="467"/>
                  </a:lnTo>
                  <a:close/>
                </a:path>
              </a:pathLst>
            </a:custGeom>
            <a:solidFill>
              <a:srgbClr val="999E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Freeform 68"/>
            <p:cNvSpPr>
              <a:spLocks/>
            </p:cNvSpPr>
            <p:nvPr/>
          </p:nvSpPr>
          <p:spPr bwMode="auto">
            <a:xfrm flipH="1">
              <a:off x="3625" y="2790"/>
              <a:ext cx="254" cy="228"/>
            </a:xfrm>
            <a:custGeom>
              <a:avLst/>
              <a:gdLst>
                <a:gd name="T0" fmla="*/ 2 w 508"/>
                <a:gd name="T1" fmla="*/ 3 h 457"/>
                <a:gd name="T2" fmla="*/ 3 w 508"/>
                <a:gd name="T3" fmla="*/ 3 h 457"/>
                <a:gd name="T4" fmla="*/ 3 w 508"/>
                <a:gd name="T5" fmla="*/ 3 h 457"/>
                <a:gd name="T6" fmla="*/ 4 w 508"/>
                <a:gd name="T7" fmla="*/ 3 h 457"/>
                <a:gd name="T8" fmla="*/ 4 w 508"/>
                <a:gd name="T9" fmla="*/ 3 h 457"/>
                <a:gd name="T10" fmla="*/ 4 w 508"/>
                <a:gd name="T11" fmla="*/ 2 h 457"/>
                <a:gd name="T12" fmla="*/ 4 w 508"/>
                <a:gd name="T13" fmla="*/ 2 h 457"/>
                <a:gd name="T14" fmla="*/ 4 w 508"/>
                <a:gd name="T15" fmla="*/ 2 h 457"/>
                <a:gd name="T16" fmla="*/ 4 w 508"/>
                <a:gd name="T17" fmla="*/ 1 h 457"/>
                <a:gd name="T18" fmla="*/ 4 w 508"/>
                <a:gd name="T19" fmla="*/ 1 h 457"/>
                <a:gd name="T20" fmla="*/ 4 w 508"/>
                <a:gd name="T21" fmla="*/ 1 h 457"/>
                <a:gd name="T22" fmla="*/ 4 w 508"/>
                <a:gd name="T23" fmla="*/ 0 h 457"/>
                <a:gd name="T24" fmla="*/ 4 w 508"/>
                <a:gd name="T25" fmla="*/ 0 h 457"/>
                <a:gd name="T26" fmla="*/ 4 w 508"/>
                <a:gd name="T27" fmla="*/ 0 h 457"/>
                <a:gd name="T28" fmla="*/ 3 w 508"/>
                <a:gd name="T29" fmla="*/ 0 h 457"/>
                <a:gd name="T30" fmla="*/ 3 w 508"/>
                <a:gd name="T31" fmla="*/ 0 h 457"/>
                <a:gd name="T32" fmla="*/ 2 w 508"/>
                <a:gd name="T33" fmla="*/ 0 h 457"/>
                <a:gd name="T34" fmla="*/ 2 w 508"/>
                <a:gd name="T35" fmla="*/ 0 h 457"/>
                <a:gd name="T36" fmla="*/ 2 w 508"/>
                <a:gd name="T37" fmla="*/ 0 h 457"/>
                <a:gd name="T38" fmla="*/ 1 w 508"/>
                <a:gd name="T39" fmla="*/ 0 h 457"/>
                <a:gd name="T40" fmla="*/ 1 w 508"/>
                <a:gd name="T41" fmla="*/ 0 h 457"/>
                <a:gd name="T42" fmla="*/ 1 w 508"/>
                <a:gd name="T43" fmla="*/ 0 h 457"/>
                <a:gd name="T44" fmla="*/ 1 w 508"/>
                <a:gd name="T45" fmla="*/ 1 h 457"/>
                <a:gd name="T46" fmla="*/ 1 w 508"/>
                <a:gd name="T47" fmla="*/ 1 h 457"/>
                <a:gd name="T48" fmla="*/ 0 w 508"/>
                <a:gd name="T49" fmla="*/ 1 h 457"/>
                <a:gd name="T50" fmla="*/ 1 w 508"/>
                <a:gd name="T51" fmla="*/ 2 h 457"/>
                <a:gd name="T52" fmla="*/ 1 w 508"/>
                <a:gd name="T53" fmla="*/ 2 h 457"/>
                <a:gd name="T54" fmla="*/ 1 w 508"/>
                <a:gd name="T55" fmla="*/ 2 h 457"/>
                <a:gd name="T56" fmla="*/ 1 w 508"/>
                <a:gd name="T57" fmla="*/ 3 h 457"/>
                <a:gd name="T58" fmla="*/ 1 w 508"/>
                <a:gd name="T59" fmla="*/ 3 h 457"/>
                <a:gd name="T60" fmla="*/ 2 w 508"/>
                <a:gd name="T61" fmla="*/ 3 h 457"/>
                <a:gd name="T62" fmla="*/ 2 w 508"/>
                <a:gd name="T63" fmla="*/ 3 h 457"/>
                <a:gd name="T64" fmla="*/ 2 w 508"/>
                <a:gd name="T65" fmla="*/ 3 h 4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8"/>
                <a:gd name="T100" fmla="*/ 0 h 457"/>
                <a:gd name="T101" fmla="*/ 508 w 508"/>
                <a:gd name="T102" fmla="*/ 457 h 4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8" h="457">
                  <a:moveTo>
                    <a:pt x="253" y="457"/>
                  </a:moveTo>
                  <a:lnTo>
                    <a:pt x="305" y="453"/>
                  </a:lnTo>
                  <a:lnTo>
                    <a:pt x="352" y="439"/>
                  </a:lnTo>
                  <a:lnTo>
                    <a:pt x="396" y="417"/>
                  </a:lnTo>
                  <a:lnTo>
                    <a:pt x="433" y="390"/>
                  </a:lnTo>
                  <a:lnTo>
                    <a:pt x="465" y="356"/>
                  </a:lnTo>
                  <a:lnTo>
                    <a:pt x="489" y="316"/>
                  </a:lnTo>
                  <a:lnTo>
                    <a:pt x="502" y="273"/>
                  </a:lnTo>
                  <a:lnTo>
                    <a:pt x="508" y="227"/>
                  </a:lnTo>
                  <a:lnTo>
                    <a:pt x="502" y="182"/>
                  </a:lnTo>
                  <a:lnTo>
                    <a:pt x="489" y="138"/>
                  </a:lnTo>
                  <a:lnTo>
                    <a:pt x="465" y="101"/>
                  </a:lnTo>
                  <a:lnTo>
                    <a:pt x="433" y="67"/>
                  </a:lnTo>
                  <a:lnTo>
                    <a:pt x="396" y="39"/>
                  </a:lnTo>
                  <a:lnTo>
                    <a:pt x="352" y="18"/>
                  </a:lnTo>
                  <a:lnTo>
                    <a:pt x="305" y="4"/>
                  </a:lnTo>
                  <a:lnTo>
                    <a:pt x="253" y="0"/>
                  </a:lnTo>
                  <a:lnTo>
                    <a:pt x="202" y="4"/>
                  </a:lnTo>
                  <a:lnTo>
                    <a:pt x="154" y="18"/>
                  </a:lnTo>
                  <a:lnTo>
                    <a:pt x="113" y="39"/>
                  </a:lnTo>
                  <a:lnTo>
                    <a:pt x="75" y="67"/>
                  </a:lnTo>
                  <a:lnTo>
                    <a:pt x="44" y="101"/>
                  </a:lnTo>
                  <a:lnTo>
                    <a:pt x="20" y="138"/>
                  </a:lnTo>
                  <a:lnTo>
                    <a:pt x="6" y="182"/>
                  </a:lnTo>
                  <a:lnTo>
                    <a:pt x="0" y="227"/>
                  </a:lnTo>
                  <a:lnTo>
                    <a:pt x="6" y="273"/>
                  </a:lnTo>
                  <a:lnTo>
                    <a:pt x="20" y="316"/>
                  </a:lnTo>
                  <a:lnTo>
                    <a:pt x="44" y="356"/>
                  </a:lnTo>
                  <a:lnTo>
                    <a:pt x="75" y="390"/>
                  </a:lnTo>
                  <a:lnTo>
                    <a:pt x="113" y="417"/>
                  </a:lnTo>
                  <a:lnTo>
                    <a:pt x="154" y="439"/>
                  </a:lnTo>
                  <a:lnTo>
                    <a:pt x="202" y="453"/>
                  </a:lnTo>
                  <a:lnTo>
                    <a:pt x="253" y="457"/>
                  </a:lnTo>
                  <a:close/>
                </a:path>
              </a:pathLst>
            </a:custGeom>
            <a:solidFill>
              <a:srgbClr val="A3AA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Freeform 69"/>
            <p:cNvSpPr>
              <a:spLocks/>
            </p:cNvSpPr>
            <p:nvPr/>
          </p:nvSpPr>
          <p:spPr bwMode="auto">
            <a:xfrm flipH="1">
              <a:off x="3628" y="2792"/>
              <a:ext cx="248" cy="223"/>
            </a:xfrm>
            <a:custGeom>
              <a:avLst/>
              <a:gdLst>
                <a:gd name="T0" fmla="*/ 2 w 496"/>
                <a:gd name="T1" fmla="*/ 3 h 447"/>
                <a:gd name="T2" fmla="*/ 3 w 496"/>
                <a:gd name="T3" fmla="*/ 3 h 447"/>
                <a:gd name="T4" fmla="*/ 3 w 496"/>
                <a:gd name="T5" fmla="*/ 3 h 447"/>
                <a:gd name="T6" fmla="*/ 4 w 496"/>
                <a:gd name="T7" fmla="*/ 3 h 447"/>
                <a:gd name="T8" fmla="*/ 4 w 496"/>
                <a:gd name="T9" fmla="*/ 2 h 447"/>
                <a:gd name="T10" fmla="*/ 4 w 496"/>
                <a:gd name="T11" fmla="*/ 2 h 447"/>
                <a:gd name="T12" fmla="*/ 4 w 496"/>
                <a:gd name="T13" fmla="*/ 2 h 447"/>
                <a:gd name="T14" fmla="*/ 4 w 496"/>
                <a:gd name="T15" fmla="*/ 2 h 447"/>
                <a:gd name="T16" fmla="*/ 4 w 496"/>
                <a:gd name="T17" fmla="*/ 1 h 447"/>
                <a:gd name="T18" fmla="*/ 4 w 496"/>
                <a:gd name="T19" fmla="*/ 1 h 447"/>
                <a:gd name="T20" fmla="*/ 4 w 496"/>
                <a:gd name="T21" fmla="*/ 1 h 447"/>
                <a:gd name="T22" fmla="*/ 4 w 496"/>
                <a:gd name="T23" fmla="*/ 0 h 447"/>
                <a:gd name="T24" fmla="*/ 4 w 496"/>
                <a:gd name="T25" fmla="*/ 0 h 447"/>
                <a:gd name="T26" fmla="*/ 4 w 496"/>
                <a:gd name="T27" fmla="*/ 0 h 447"/>
                <a:gd name="T28" fmla="*/ 3 w 496"/>
                <a:gd name="T29" fmla="*/ 0 h 447"/>
                <a:gd name="T30" fmla="*/ 3 w 496"/>
                <a:gd name="T31" fmla="*/ 0 h 447"/>
                <a:gd name="T32" fmla="*/ 2 w 496"/>
                <a:gd name="T33" fmla="*/ 0 h 447"/>
                <a:gd name="T34" fmla="*/ 2 w 496"/>
                <a:gd name="T35" fmla="*/ 0 h 447"/>
                <a:gd name="T36" fmla="*/ 2 w 496"/>
                <a:gd name="T37" fmla="*/ 0 h 447"/>
                <a:gd name="T38" fmla="*/ 1 w 496"/>
                <a:gd name="T39" fmla="*/ 0 h 447"/>
                <a:gd name="T40" fmla="*/ 1 w 496"/>
                <a:gd name="T41" fmla="*/ 0 h 447"/>
                <a:gd name="T42" fmla="*/ 1 w 496"/>
                <a:gd name="T43" fmla="*/ 0 h 447"/>
                <a:gd name="T44" fmla="*/ 1 w 496"/>
                <a:gd name="T45" fmla="*/ 1 h 447"/>
                <a:gd name="T46" fmla="*/ 1 w 496"/>
                <a:gd name="T47" fmla="*/ 1 h 447"/>
                <a:gd name="T48" fmla="*/ 0 w 496"/>
                <a:gd name="T49" fmla="*/ 1 h 447"/>
                <a:gd name="T50" fmla="*/ 1 w 496"/>
                <a:gd name="T51" fmla="*/ 2 h 447"/>
                <a:gd name="T52" fmla="*/ 1 w 496"/>
                <a:gd name="T53" fmla="*/ 2 h 447"/>
                <a:gd name="T54" fmla="*/ 1 w 496"/>
                <a:gd name="T55" fmla="*/ 2 h 447"/>
                <a:gd name="T56" fmla="*/ 1 w 496"/>
                <a:gd name="T57" fmla="*/ 2 h 447"/>
                <a:gd name="T58" fmla="*/ 1 w 496"/>
                <a:gd name="T59" fmla="*/ 3 h 447"/>
                <a:gd name="T60" fmla="*/ 2 w 496"/>
                <a:gd name="T61" fmla="*/ 3 h 447"/>
                <a:gd name="T62" fmla="*/ 2 w 496"/>
                <a:gd name="T63" fmla="*/ 3 h 447"/>
                <a:gd name="T64" fmla="*/ 2 w 496"/>
                <a:gd name="T65" fmla="*/ 3 h 4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6"/>
                <a:gd name="T100" fmla="*/ 0 h 447"/>
                <a:gd name="T101" fmla="*/ 496 w 496"/>
                <a:gd name="T102" fmla="*/ 447 h 4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6" h="447">
                  <a:moveTo>
                    <a:pt x="247" y="447"/>
                  </a:moveTo>
                  <a:lnTo>
                    <a:pt x="299" y="443"/>
                  </a:lnTo>
                  <a:lnTo>
                    <a:pt x="344" y="429"/>
                  </a:lnTo>
                  <a:lnTo>
                    <a:pt x="388" y="409"/>
                  </a:lnTo>
                  <a:lnTo>
                    <a:pt x="423" y="382"/>
                  </a:lnTo>
                  <a:lnTo>
                    <a:pt x="455" y="348"/>
                  </a:lnTo>
                  <a:lnTo>
                    <a:pt x="477" y="310"/>
                  </a:lnTo>
                  <a:lnTo>
                    <a:pt x="491" y="269"/>
                  </a:lnTo>
                  <a:lnTo>
                    <a:pt x="496" y="223"/>
                  </a:lnTo>
                  <a:lnTo>
                    <a:pt x="491" y="178"/>
                  </a:lnTo>
                  <a:lnTo>
                    <a:pt x="477" y="136"/>
                  </a:lnTo>
                  <a:lnTo>
                    <a:pt x="455" y="99"/>
                  </a:lnTo>
                  <a:lnTo>
                    <a:pt x="423" y="65"/>
                  </a:lnTo>
                  <a:lnTo>
                    <a:pt x="388" y="37"/>
                  </a:lnTo>
                  <a:lnTo>
                    <a:pt x="344" y="17"/>
                  </a:lnTo>
                  <a:lnTo>
                    <a:pt x="299" y="4"/>
                  </a:lnTo>
                  <a:lnTo>
                    <a:pt x="247" y="0"/>
                  </a:lnTo>
                  <a:lnTo>
                    <a:pt x="198" y="4"/>
                  </a:lnTo>
                  <a:lnTo>
                    <a:pt x="150" y="17"/>
                  </a:lnTo>
                  <a:lnTo>
                    <a:pt x="109" y="37"/>
                  </a:lnTo>
                  <a:lnTo>
                    <a:pt x="73" y="65"/>
                  </a:lnTo>
                  <a:lnTo>
                    <a:pt x="42" y="99"/>
                  </a:lnTo>
                  <a:lnTo>
                    <a:pt x="20" y="136"/>
                  </a:lnTo>
                  <a:lnTo>
                    <a:pt x="6" y="178"/>
                  </a:lnTo>
                  <a:lnTo>
                    <a:pt x="0" y="223"/>
                  </a:lnTo>
                  <a:lnTo>
                    <a:pt x="6" y="269"/>
                  </a:lnTo>
                  <a:lnTo>
                    <a:pt x="20" y="310"/>
                  </a:lnTo>
                  <a:lnTo>
                    <a:pt x="42" y="348"/>
                  </a:lnTo>
                  <a:lnTo>
                    <a:pt x="73" y="382"/>
                  </a:lnTo>
                  <a:lnTo>
                    <a:pt x="109" y="409"/>
                  </a:lnTo>
                  <a:lnTo>
                    <a:pt x="150" y="429"/>
                  </a:lnTo>
                  <a:lnTo>
                    <a:pt x="198" y="443"/>
                  </a:lnTo>
                  <a:lnTo>
                    <a:pt x="247" y="447"/>
                  </a:lnTo>
                  <a:close/>
                </a:path>
              </a:pathLst>
            </a:custGeom>
            <a:solidFill>
              <a:srgbClr val="ADB2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70"/>
            <p:cNvSpPr>
              <a:spLocks/>
            </p:cNvSpPr>
            <p:nvPr/>
          </p:nvSpPr>
          <p:spPr bwMode="auto">
            <a:xfrm flipH="1">
              <a:off x="3631" y="2795"/>
              <a:ext cx="243" cy="217"/>
            </a:xfrm>
            <a:custGeom>
              <a:avLst/>
              <a:gdLst>
                <a:gd name="T0" fmla="*/ 2 w 485"/>
                <a:gd name="T1" fmla="*/ 3 h 435"/>
                <a:gd name="T2" fmla="*/ 3 w 485"/>
                <a:gd name="T3" fmla="*/ 3 h 435"/>
                <a:gd name="T4" fmla="*/ 3 w 485"/>
                <a:gd name="T5" fmla="*/ 3 h 435"/>
                <a:gd name="T6" fmla="*/ 3 w 485"/>
                <a:gd name="T7" fmla="*/ 3 h 435"/>
                <a:gd name="T8" fmla="*/ 4 w 485"/>
                <a:gd name="T9" fmla="*/ 2 h 435"/>
                <a:gd name="T10" fmla="*/ 4 w 485"/>
                <a:gd name="T11" fmla="*/ 2 h 435"/>
                <a:gd name="T12" fmla="*/ 4 w 485"/>
                <a:gd name="T13" fmla="*/ 2 h 435"/>
                <a:gd name="T14" fmla="*/ 4 w 485"/>
                <a:gd name="T15" fmla="*/ 2 h 435"/>
                <a:gd name="T16" fmla="*/ 4 w 485"/>
                <a:gd name="T17" fmla="*/ 1 h 435"/>
                <a:gd name="T18" fmla="*/ 4 w 485"/>
                <a:gd name="T19" fmla="*/ 1 h 435"/>
                <a:gd name="T20" fmla="*/ 4 w 485"/>
                <a:gd name="T21" fmla="*/ 1 h 435"/>
                <a:gd name="T22" fmla="*/ 4 w 485"/>
                <a:gd name="T23" fmla="*/ 0 h 435"/>
                <a:gd name="T24" fmla="*/ 4 w 485"/>
                <a:gd name="T25" fmla="*/ 0 h 435"/>
                <a:gd name="T26" fmla="*/ 3 w 485"/>
                <a:gd name="T27" fmla="*/ 0 h 435"/>
                <a:gd name="T28" fmla="*/ 3 w 485"/>
                <a:gd name="T29" fmla="*/ 0 h 435"/>
                <a:gd name="T30" fmla="*/ 3 w 485"/>
                <a:gd name="T31" fmla="*/ 0 h 435"/>
                <a:gd name="T32" fmla="*/ 2 w 485"/>
                <a:gd name="T33" fmla="*/ 0 h 435"/>
                <a:gd name="T34" fmla="*/ 2 w 485"/>
                <a:gd name="T35" fmla="*/ 0 h 435"/>
                <a:gd name="T36" fmla="*/ 2 w 485"/>
                <a:gd name="T37" fmla="*/ 0 h 435"/>
                <a:gd name="T38" fmla="*/ 1 w 485"/>
                <a:gd name="T39" fmla="*/ 0 h 435"/>
                <a:gd name="T40" fmla="*/ 1 w 485"/>
                <a:gd name="T41" fmla="*/ 0 h 435"/>
                <a:gd name="T42" fmla="*/ 1 w 485"/>
                <a:gd name="T43" fmla="*/ 0 h 435"/>
                <a:gd name="T44" fmla="*/ 1 w 485"/>
                <a:gd name="T45" fmla="*/ 1 h 435"/>
                <a:gd name="T46" fmla="*/ 1 w 485"/>
                <a:gd name="T47" fmla="*/ 1 h 435"/>
                <a:gd name="T48" fmla="*/ 0 w 485"/>
                <a:gd name="T49" fmla="*/ 1 h 435"/>
                <a:gd name="T50" fmla="*/ 1 w 485"/>
                <a:gd name="T51" fmla="*/ 2 h 435"/>
                <a:gd name="T52" fmla="*/ 1 w 485"/>
                <a:gd name="T53" fmla="*/ 2 h 435"/>
                <a:gd name="T54" fmla="*/ 1 w 485"/>
                <a:gd name="T55" fmla="*/ 2 h 435"/>
                <a:gd name="T56" fmla="*/ 1 w 485"/>
                <a:gd name="T57" fmla="*/ 2 h 435"/>
                <a:gd name="T58" fmla="*/ 1 w 485"/>
                <a:gd name="T59" fmla="*/ 3 h 435"/>
                <a:gd name="T60" fmla="*/ 2 w 485"/>
                <a:gd name="T61" fmla="*/ 3 h 435"/>
                <a:gd name="T62" fmla="*/ 2 w 485"/>
                <a:gd name="T63" fmla="*/ 3 h 435"/>
                <a:gd name="T64" fmla="*/ 2 w 485"/>
                <a:gd name="T65" fmla="*/ 3 h 4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5"/>
                <a:gd name="T100" fmla="*/ 0 h 435"/>
                <a:gd name="T101" fmla="*/ 485 w 485"/>
                <a:gd name="T102" fmla="*/ 435 h 4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5" h="435">
                  <a:moveTo>
                    <a:pt x="241" y="435"/>
                  </a:moveTo>
                  <a:lnTo>
                    <a:pt x="291" y="431"/>
                  </a:lnTo>
                  <a:lnTo>
                    <a:pt x="336" y="417"/>
                  </a:lnTo>
                  <a:lnTo>
                    <a:pt x="378" y="397"/>
                  </a:lnTo>
                  <a:lnTo>
                    <a:pt x="413" y="372"/>
                  </a:lnTo>
                  <a:lnTo>
                    <a:pt x="443" y="340"/>
                  </a:lnTo>
                  <a:lnTo>
                    <a:pt x="465" y="302"/>
                  </a:lnTo>
                  <a:lnTo>
                    <a:pt x="481" y="261"/>
                  </a:lnTo>
                  <a:lnTo>
                    <a:pt x="485" y="217"/>
                  </a:lnTo>
                  <a:lnTo>
                    <a:pt x="481" y="174"/>
                  </a:lnTo>
                  <a:lnTo>
                    <a:pt x="465" y="132"/>
                  </a:lnTo>
                  <a:lnTo>
                    <a:pt x="443" y="95"/>
                  </a:lnTo>
                  <a:lnTo>
                    <a:pt x="413" y="63"/>
                  </a:lnTo>
                  <a:lnTo>
                    <a:pt x="378" y="37"/>
                  </a:lnTo>
                  <a:lnTo>
                    <a:pt x="336" y="17"/>
                  </a:lnTo>
                  <a:lnTo>
                    <a:pt x="291" y="4"/>
                  </a:lnTo>
                  <a:lnTo>
                    <a:pt x="241" y="0"/>
                  </a:lnTo>
                  <a:lnTo>
                    <a:pt x="194" y="4"/>
                  </a:lnTo>
                  <a:lnTo>
                    <a:pt x="148" y="17"/>
                  </a:lnTo>
                  <a:lnTo>
                    <a:pt x="107" y="37"/>
                  </a:lnTo>
                  <a:lnTo>
                    <a:pt x="71" y="63"/>
                  </a:lnTo>
                  <a:lnTo>
                    <a:pt x="41" y="95"/>
                  </a:lnTo>
                  <a:lnTo>
                    <a:pt x="20" y="132"/>
                  </a:lnTo>
                  <a:lnTo>
                    <a:pt x="4" y="174"/>
                  </a:lnTo>
                  <a:lnTo>
                    <a:pt x="0" y="217"/>
                  </a:lnTo>
                  <a:lnTo>
                    <a:pt x="4" y="261"/>
                  </a:lnTo>
                  <a:lnTo>
                    <a:pt x="20" y="302"/>
                  </a:lnTo>
                  <a:lnTo>
                    <a:pt x="41" y="340"/>
                  </a:lnTo>
                  <a:lnTo>
                    <a:pt x="71" y="372"/>
                  </a:lnTo>
                  <a:lnTo>
                    <a:pt x="107" y="397"/>
                  </a:lnTo>
                  <a:lnTo>
                    <a:pt x="148" y="417"/>
                  </a:lnTo>
                  <a:lnTo>
                    <a:pt x="194" y="431"/>
                  </a:lnTo>
                  <a:lnTo>
                    <a:pt x="241" y="435"/>
                  </a:lnTo>
                  <a:close/>
                </a:path>
              </a:pathLst>
            </a:custGeom>
            <a:solidFill>
              <a:srgbClr val="B7BC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71"/>
            <p:cNvSpPr>
              <a:spLocks/>
            </p:cNvSpPr>
            <p:nvPr/>
          </p:nvSpPr>
          <p:spPr bwMode="auto">
            <a:xfrm flipH="1">
              <a:off x="3634" y="2798"/>
              <a:ext cx="237" cy="213"/>
            </a:xfrm>
            <a:custGeom>
              <a:avLst/>
              <a:gdLst>
                <a:gd name="T0" fmla="*/ 2 w 473"/>
                <a:gd name="T1" fmla="*/ 4 h 425"/>
                <a:gd name="T2" fmla="*/ 3 w 473"/>
                <a:gd name="T3" fmla="*/ 4 h 425"/>
                <a:gd name="T4" fmla="*/ 3 w 473"/>
                <a:gd name="T5" fmla="*/ 4 h 425"/>
                <a:gd name="T6" fmla="*/ 3 w 473"/>
                <a:gd name="T7" fmla="*/ 4 h 425"/>
                <a:gd name="T8" fmla="*/ 4 w 473"/>
                <a:gd name="T9" fmla="*/ 3 h 425"/>
                <a:gd name="T10" fmla="*/ 4 w 473"/>
                <a:gd name="T11" fmla="*/ 3 h 425"/>
                <a:gd name="T12" fmla="*/ 4 w 473"/>
                <a:gd name="T13" fmla="*/ 3 h 425"/>
                <a:gd name="T14" fmla="*/ 4 w 473"/>
                <a:gd name="T15" fmla="*/ 2 h 425"/>
                <a:gd name="T16" fmla="*/ 4 w 473"/>
                <a:gd name="T17" fmla="*/ 2 h 425"/>
                <a:gd name="T18" fmla="*/ 4 w 473"/>
                <a:gd name="T19" fmla="*/ 2 h 425"/>
                <a:gd name="T20" fmla="*/ 4 w 473"/>
                <a:gd name="T21" fmla="*/ 1 h 425"/>
                <a:gd name="T22" fmla="*/ 4 w 473"/>
                <a:gd name="T23" fmla="*/ 1 h 425"/>
                <a:gd name="T24" fmla="*/ 4 w 473"/>
                <a:gd name="T25" fmla="*/ 1 h 425"/>
                <a:gd name="T26" fmla="*/ 3 w 473"/>
                <a:gd name="T27" fmla="*/ 1 h 425"/>
                <a:gd name="T28" fmla="*/ 3 w 473"/>
                <a:gd name="T29" fmla="*/ 1 h 425"/>
                <a:gd name="T30" fmla="*/ 3 w 473"/>
                <a:gd name="T31" fmla="*/ 1 h 425"/>
                <a:gd name="T32" fmla="*/ 2 w 473"/>
                <a:gd name="T33" fmla="*/ 0 h 425"/>
                <a:gd name="T34" fmla="*/ 2 w 473"/>
                <a:gd name="T35" fmla="*/ 1 h 425"/>
                <a:gd name="T36" fmla="*/ 2 w 473"/>
                <a:gd name="T37" fmla="*/ 1 h 425"/>
                <a:gd name="T38" fmla="*/ 1 w 473"/>
                <a:gd name="T39" fmla="*/ 1 h 425"/>
                <a:gd name="T40" fmla="*/ 1 w 473"/>
                <a:gd name="T41" fmla="*/ 1 h 425"/>
                <a:gd name="T42" fmla="*/ 1 w 473"/>
                <a:gd name="T43" fmla="*/ 1 h 425"/>
                <a:gd name="T44" fmla="*/ 1 w 473"/>
                <a:gd name="T45" fmla="*/ 1 h 425"/>
                <a:gd name="T46" fmla="*/ 1 w 473"/>
                <a:gd name="T47" fmla="*/ 2 h 425"/>
                <a:gd name="T48" fmla="*/ 0 w 473"/>
                <a:gd name="T49" fmla="*/ 2 h 425"/>
                <a:gd name="T50" fmla="*/ 1 w 473"/>
                <a:gd name="T51" fmla="*/ 2 h 425"/>
                <a:gd name="T52" fmla="*/ 1 w 473"/>
                <a:gd name="T53" fmla="*/ 3 h 425"/>
                <a:gd name="T54" fmla="*/ 1 w 473"/>
                <a:gd name="T55" fmla="*/ 3 h 425"/>
                <a:gd name="T56" fmla="*/ 1 w 473"/>
                <a:gd name="T57" fmla="*/ 3 h 425"/>
                <a:gd name="T58" fmla="*/ 1 w 473"/>
                <a:gd name="T59" fmla="*/ 4 h 425"/>
                <a:gd name="T60" fmla="*/ 2 w 473"/>
                <a:gd name="T61" fmla="*/ 4 h 425"/>
                <a:gd name="T62" fmla="*/ 2 w 473"/>
                <a:gd name="T63" fmla="*/ 4 h 425"/>
                <a:gd name="T64" fmla="*/ 2 w 473"/>
                <a:gd name="T65" fmla="*/ 4 h 4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3"/>
                <a:gd name="T100" fmla="*/ 0 h 425"/>
                <a:gd name="T101" fmla="*/ 473 w 473"/>
                <a:gd name="T102" fmla="*/ 425 h 4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3" h="425">
                  <a:moveTo>
                    <a:pt x="235" y="425"/>
                  </a:moveTo>
                  <a:lnTo>
                    <a:pt x="283" y="421"/>
                  </a:lnTo>
                  <a:lnTo>
                    <a:pt x="328" y="409"/>
                  </a:lnTo>
                  <a:lnTo>
                    <a:pt x="368" y="389"/>
                  </a:lnTo>
                  <a:lnTo>
                    <a:pt x="403" y="362"/>
                  </a:lnTo>
                  <a:lnTo>
                    <a:pt x="433" y="332"/>
                  </a:lnTo>
                  <a:lnTo>
                    <a:pt x="455" y="294"/>
                  </a:lnTo>
                  <a:lnTo>
                    <a:pt x="469" y="255"/>
                  </a:lnTo>
                  <a:lnTo>
                    <a:pt x="473" y="211"/>
                  </a:lnTo>
                  <a:lnTo>
                    <a:pt x="469" y="168"/>
                  </a:lnTo>
                  <a:lnTo>
                    <a:pt x="455" y="128"/>
                  </a:lnTo>
                  <a:lnTo>
                    <a:pt x="433" y="93"/>
                  </a:lnTo>
                  <a:lnTo>
                    <a:pt x="403" y="61"/>
                  </a:lnTo>
                  <a:lnTo>
                    <a:pt x="368" y="35"/>
                  </a:lnTo>
                  <a:lnTo>
                    <a:pt x="328" y="15"/>
                  </a:lnTo>
                  <a:lnTo>
                    <a:pt x="283" y="4"/>
                  </a:lnTo>
                  <a:lnTo>
                    <a:pt x="235" y="0"/>
                  </a:lnTo>
                  <a:lnTo>
                    <a:pt x="188" y="4"/>
                  </a:lnTo>
                  <a:lnTo>
                    <a:pt x="144" y="15"/>
                  </a:lnTo>
                  <a:lnTo>
                    <a:pt x="103" y="35"/>
                  </a:lnTo>
                  <a:lnTo>
                    <a:pt x="69" y="61"/>
                  </a:lnTo>
                  <a:lnTo>
                    <a:pt x="39" y="93"/>
                  </a:lnTo>
                  <a:lnTo>
                    <a:pt x="18" y="128"/>
                  </a:lnTo>
                  <a:lnTo>
                    <a:pt x="4" y="168"/>
                  </a:lnTo>
                  <a:lnTo>
                    <a:pt x="0" y="211"/>
                  </a:lnTo>
                  <a:lnTo>
                    <a:pt x="4" y="255"/>
                  </a:lnTo>
                  <a:lnTo>
                    <a:pt x="18" y="294"/>
                  </a:lnTo>
                  <a:lnTo>
                    <a:pt x="39" y="332"/>
                  </a:lnTo>
                  <a:lnTo>
                    <a:pt x="69" y="362"/>
                  </a:lnTo>
                  <a:lnTo>
                    <a:pt x="103" y="389"/>
                  </a:lnTo>
                  <a:lnTo>
                    <a:pt x="144" y="409"/>
                  </a:lnTo>
                  <a:lnTo>
                    <a:pt x="188" y="421"/>
                  </a:lnTo>
                  <a:lnTo>
                    <a:pt x="235" y="425"/>
                  </a:lnTo>
                  <a:close/>
                </a:path>
              </a:pathLst>
            </a:custGeom>
            <a:solidFill>
              <a:srgbClr val="C1C6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72"/>
            <p:cNvSpPr>
              <a:spLocks/>
            </p:cNvSpPr>
            <p:nvPr/>
          </p:nvSpPr>
          <p:spPr bwMode="auto">
            <a:xfrm flipH="1">
              <a:off x="3637" y="2800"/>
              <a:ext cx="232" cy="208"/>
            </a:xfrm>
            <a:custGeom>
              <a:avLst/>
              <a:gdLst>
                <a:gd name="T0" fmla="*/ 2 w 463"/>
                <a:gd name="T1" fmla="*/ 4 h 415"/>
                <a:gd name="T2" fmla="*/ 3 w 463"/>
                <a:gd name="T3" fmla="*/ 4 h 415"/>
                <a:gd name="T4" fmla="*/ 3 w 463"/>
                <a:gd name="T5" fmla="*/ 4 h 415"/>
                <a:gd name="T6" fmla="*/ 3 w 463"/>
                <a:gd name="T7" fmla="*/ 3 h 415"/>
                <a:gd name="T8" fmla="*/ 4 w 463"/>
                <a:gd name="T9" fmla="*/ 3 h 415"/>
                <a:gd name="T10" fmla="*/ 4 w 463"/>
                <a:gd name="T11" fmla="*/ 3 h 415"/>
                <a:gd name="T12" fmla="*/ 4 w 463"/>
                <a:gd name="T13" fmla="*/ 3 h 415"/>
                <a:gd name="T14" fmla="*/ 4 w 463"/>
                <a:gd name="T15" fmla="*/ 2 h 415"/>
                <a:gd name="T16" fmla="*/ 4 w 463"/>
                <a:gd name="T17" fmla="*/ 2 h 415"/>
                <a:gd name="T18" fmla="*/ 4 w 463"/>
                <a:gd name="T19" fmla="*/ 2 h 415"/>
                <a:gd name="T20" fmla="*/ 4 w 463"/>
                <a:gd name="T21" fmla="*/ 1 h 415"/>
                <a:gd name="T22" fmla="*/ 4 w 463"/>
                <a:gd name="T23" fmla="*/ 1 h 415"/>
                <a:gd name="T24" fmla="*/ 4 w 463"/>
                <a:gd name="T25" fmla="*/ 1 h 415"/>
                <a:gd name="T26" fmla="*/ 3 w 463"/>
                <a:gd name="T27" fmla="*/ 1 h 415"/>
                <a:gd name="T28" fmla="*/ 3 w 463"/>
                <a:gd name="T29" fmla="*/ 1 h 415"/>
                <a:gd name="T30" fmla="*/ 3 w 463"/>
                <a:gd name="T31" fmla="*/ 1 h 415"/>
                <a:gd name="T32" fmla="*/ 2 w 463"/>
                <a:gd name="T33" fmla="*/ 0 h 415"/>
                <a:gd name="T34" fmla="*/ 2 w 463"/>
                <a:gd name="T35" fmla="*/ 1 h 415"/>
                <a:gd name="T36" fmla="*/ 2 w 463"/>
                <a:gd name="T37" fmla="*/ 1 h 415"/>
                <a:gd name="T38" fmla="*/ 1 w 463"/>
                <a:gd name="T39" fmla="*/ 1 h 415"/>
                <a:gd name="T40" fmla="*/ 1 w 463"/>
                <a:gd name="T41" fmla="*/ 1 h 415"/>
                <a:gd name="T42" fmla="*/ 1 w 463"/>
                <a:gd name="T43" fmla="*/ 1 h 415"/>
                <a:gd name="T44" fmla="*/ 1 w 463"/>
                <a:gd name="T45" fmla="*/ 1 h 415"/>
                <a:gd name="T46" fmla="*/ 1 w 463"/>
                <a:gd name="T47" fmla="*/ 2 h 415"/>
                <a:gd name="T48" fmla="*/ 0 w 463"/>
                <a:gd name="T49" fmla="*/ 2 h 415"/>
                <a:gd name="T50" fmla="*/ 1 w 463"/>
                <a:gd name="T51" fmla="*/ 2 h 415"/>
                <a:gd name="T52" fmla="*/ 1 w 463"/>
                <a:gd name="T53" fmla="*/ 3 h 415"/>
                <a:gd name="T54" fmla="*/ 1 w 463"/>
                <a:gd name="T55" fmla="*/ 3 h 415"/>
                <a:gd name="T56" fmla="*/ 1 w 463"/>
                <a:gd name="T57" fmla="*/ 3 h 415"/>
                <a:gd name="T58" fmla="*/ 1 w 463"/>
                <a:gd name="T59" fmla="*/ 3 h 415"/>
                <a:gd name="T60" fmla="*/ 2 w 463"/>
                <a:gd name="T61" fmla="*/ 4 h 415"/>
                <a:gd name="T62" fmla="*/ 2 w 463"/>
                <a:gd name="T63" fmla="*/ 4 h 415"/>
                <a:gd name="T64" fmla="*/ 2 w 463"/>
                <a:gd name="T65" fmla="*/ 4 h 4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3"/>
                <a:gd name="T100" fmla="*/ 0 h 415"/>
                <a:gd name="T101" fmla="*/ 463 w 463"/>
                <a:gd name="T102" fmla="*/ 415 h 4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3" h="415">
                  <a:moveTo>
                    <a:pt x="231" y="415"/>
                  </a:moveTo>
                  <a:lnTo>
                    <a:pt x="279" y="411"/>
                  </a:lnTo>
                  <a:lnTo>
                    <a:pt x="322" y="399"/>
                  </a:lnTo>
                  <a:lnTo>
                    <a:pt x="362" y="379"/>
                  </a:lnTo>
                  <a:lnTo>
                    <a:pt x="395" y="354"/>
                  </a:lnTo>
                  <a:lnTo>
                    <a:pt x="423" y="324"/>
                  </a:lnTo>
                  <a:lnTo>
                    <a:pt x="445" y="288"/>
                  </a:lnTo>
                  <a:lnTo>
                    <a:pt x="459" y="249"/>
                  </a:lnTo>
                  <a:lnTo>
                    <a:pt x="463" y="207"/>
                  </a:lnTo>
                  <a:lnTo>
                    <a:pt x="459" y="166"/>
                  </a:lnTo>
                  <a:lnTo>
                    <a:pt x="445" y="126"/>
                  </a:lnTo>
                  <a:lnTo>
                    <a:pt x="423" y="91"/>
                  </a:lnTo>
                  <a:lnTo>
                    <a:pt x="395" y="61"/>
                  </a:lnTo>
                  <a:lnTo>
                    <a:pt x="362" y="35"/>
                  </a:lnTo>
                  <a:lnTo>
                    <a:pt x="322" y="15"/>
                  </a:lnTo>
                  <a:lnTo>
                    <a:pt x="279" y="3"/>
                  </a:lnTo>
                  <a:lnTo>
                    <a:pt x="231" y="0"/>
                  </a:lnTo>
                  <a:lnTo>
                    <a:pt x="186" y="3"/>
                  </a:lnTo>
                  <a:lnTo>
                    <a:pt x="142" y="15"/>
                  </a:lnTo>
                  <a:lnTo>
                    <a:pt x="103" y="35"/>
                  </a:lnTo>
                  <a:lnTo>
                    <a:pt x="69" y="61"/>
                  </a:lnTo>
                  <a:lnTo>
                    <a:pt x="39" y="91"/>
                  </a:lnTo>
                  <a:lnTo>
                    <a:pt x="18" y="126"/>
                  </a:lnTo>
                  <a:lnTo>
                    <a:pt x="4" y="166"/>
                  </a:lnTo>
                  <a:lnTo>
                    <a:pt x="0" y="207"/>
                  </a:lnTo>
                  <a:lnTo>
                    <a:pt x="4" y="249"/>
                  </a:lnTo>
                  <a:lnTo>
                    <a:pt x="18" y="288"/>
                  </a:lnTo>
                  <a:lnTo>
                    <a:pt x="39" y="324"/>
                  </a:lnTo>
                  <a:lnTo>
                    <a:pt x="69" y="354"/>
                  </a:lnTo>
                  <a:lnTo>
                    <a:pt x="103" y="379"/>
                  </a:lnTo>
                  <a:lnTo>
                    <a:pt x="142" y="399"/>
                  </a:lnTo>
                  <a:lnTo>
                    <a:pt x="186" y="411"/>
                  </a:lnTo>
                  <a:lnTo>
                    <a:pt x="231" y="415"/>
                  </a:lnTo>
                  <a:close/>
                </a:path>
              </a:pathLst>
            </a:custGeom>
            <a:solidFill>
              <a:srgbClr val="CCD1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73"/>
            <p:cNvSpPr>
              <a:spLocks/>
            </p:cNvSpPr>
            <p:nvPr/>
          </p:nvSpPr>
          <p:spPr bwMode="auto">
            <a:xfrm flipH="1">
              <a:off x="3639" y="2803"/>
              <a:ext cx="227" cy="203"/>
            </a:xfrm>
            <a:custGeom>
              <a:avLst/>
              <a:gdLst>
                <a:gd name="T0" fmla="*/ 2 w 453"/>
                <a:gd name="T1" fmla="*/ 3 h 406"/>
                <a:gd name="T2" fmla="*/ 3 w 453"/>
                <a:gd name="T3" fmla="*/ 3 h 406"/>
                <a:gd name="T4" fmla="*/ 3 w 453"/>
                <a:gd name="T5" fmla="*/ 3 h 406"/>
                <a:gd name="T6" fmla="*/ 3 w 453"/>
                <a:gd name="T7" fmla="*/ 3 h 406"/>
                <a:gd name="T8" fmla="*/ 4 w 453"/>
                <a:gd name="T9" fmla="*/ 3 h 406"/>
                <a:gd name="T10" fmla="*/ 4 w 453"/>
                <a:gd name="T11" fmla="*/ 3 h 406"/>
                <a:gd name="T12" fmla="*/ 4 w 453"/>
                <a:gd name="T13" fmla="*/ 3 h 406"/>
                <a:gd name="T14" fmla="*/ 4 w 453"/>
                <a:gd name="T15" fmla="*/ 2 h 406"/>
                <a:gd name="T16" fmla="*/ 4 w 453"/>
                <a:gd name="T17" fmla="*/ 2 h 406"/>
                <a:gd name="T18" fmla="*/ 4 w 453"/>
                <a:gd name="T19" fmla="*/ 2 h 406"/>
                <a:gd name="T20" fmla="*/ 4 w 453"/>
                <a:gd name="T21" fmla="*/ 1 h 406"/>
                <a:gd name="T22" fmla="*/ 4 w 453"/>
                <a:gd name="T23" fmla="*/ 1 h 406"/>
                <a:gd name="T24" fmla="*/ 4 w 453"/>
                <a:gd name="T25" fmla="*/ 1 h 406"/>
                <a:gd name="T26" fmla="*/ 3 w 453"/>
                <a:gd name="T27" fmla="*/ 1 h 406"/>
                <a:gd name="T28" fmla="*/ 3 w 453"/>
                <a:gd name="T29" fmla="*/ 1 h 406"/>
                <a:gd name="T30" fmla="*/ 3 w 453"/>
                <a:gd name="T31" fmla="*/ 1 h 406"/>
                <a:gd name="T32" fmla="*/ 2 w 453"/>
                <a:gd name="T33" fmla="*/ 0 h 406"/>
                <a:gd name="T34" fmla="*/ 2 w 453"/>
                <a:gd name="T35" fmla="*/ 1 h 406"/>
                <a:gd name="T36" fmla="*/ 2 w 453"/>
                <a:gd name="T37" fmla="*/ 1 h 406"/>
                <a:gd name="T38" fmla="*/ 1 w 453"/>
                <a:gd name="T39" fmla="*/ 1 h 406"/>
                <a:gd name="T40" fmla="*/ 1 w 453"/>
                <a:gd name="T41" fmla="*/ 1 h 406"/>
                <a:gd name="T42" fmla="*/ 1 w 453"/>
                <a:gd name="T43" fmla="*/ 1 h 406"/>
                <a:gd name="T44" fmla="*/ 1 w 453"/>
                <a:gd name="T45" fmla="*/ 1 h 406"/>
                <a:gd name="T46" fmla="*/ 1 w 453"/>
                <a:gd name="T47" fmla="*/ 2 h 406"/>
                <a:gd name="T48" fmla="*/ 0 w 453"/>
                <a:gd name="T49" fmla="*/ 2 h 406"/>
                <a:gd name="T50" fmla="*/ 1 w 453"/>
                <a:gd name="T51" fmla="*/ 2 h 406"/>
                <a:gd name="T52" fmla="*/ 1 w 453"/>
                <a:gd name="T53" fmla="*/ 3 h 406"/>
                <a:gd name="T54" fmla="*/ 1 w 453"/>
                <a:gd name="T55" fmla="*/ 3 h 406"/>
                <a:gd name="T56" fmla="*/ 1 w 453"/>
                <a:gd name="T57" fmla="*/ 3 h 406"/>
                <a:gd name="T58" fmla="*/ 1 w 453"/>
                <a:gd name="T59" fmla="*/ 3 h 406"/>
                <a:gd name="T60" fmla="*/ 2 w 453"/>
                <a:gd name="T61" fmla="*/ 3 h 406"/>
                <a:gd name="T62" fmla="*/ 2 w 453"/>
                <a:gd name="T63" fmla="*/ 3 h 406"/>
                <a:gd name="T64" fmla="*/ 2 w 453"/>
                <a:gd name="T65" fmla="*/ 3 h 4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3"/>
                <a:gd name="T100" fmla="*/ 0 h 406"/>
                <a:gd name="T101" fmla="*/ 453 w 453"/>
                <a:gd name="T102" fmla="*/ 406 h 4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3" h="406">
                  <a:moveTo>
                    <a:pt x="225" y="406"/>
                  </a:moveTo>
                  <a:lnTo>
                    <a:pt x="271" y="402"/>
                  </a:lnTo>
                  <a:lnTo>
                    <a:pt x="314" y="390"/>
                  </a:lnTo>
                  <a:lnTo>
                    <a:pt x="352" y="371"/>
                  </a:lnTo>
                  <a:lnTo>
                    <a:pt x="385" y="347"/>
                  </a:lnTo>
                  <a:lnTo>
                    <a:pt x="413" y="317"/>
                  </a:lnTo>
                  <a:lnTo>
                    <a:pt x="435" y="281"/>
                  </a:lnTo>
                  <a:lnTo>
                    <a:pt x="449" y="244"/>
                  </a:lnTo>
                  <a:lnTo>
                    <a:pt x="453" y="202"/>
                  </a:lnTo>
                  <a:lnTo>
                    <a:pt x="449" y="163"/>
                  </a:lnTo>
                  <a:lnTo>
                    <a:pt x="435" y="123"/>
                  </a:lnTo>
                  <a:lnTo>
                    <a:pt x="413" y="89"/>
                  </a:lnTo>
                  <a:lnTo>
                    <a:pt x="385" y="60"/>
                  </a:lnTo>
                  <a:lnTo>
                    <a:pt x="352" y="36"/>
                  </a:lnTo>
                  <a:lnTo>
                    <a:pt x="314" y="16"/>
                  </a:lnTo>
                  <a:lnTo>
                    <a:pt x="271" y="4"/>
                  </a:lnTo>
                  <a:lnTo>
                    <a:pt x="225" y="0"/>
                  </a:lnTo>
                  <a:lnTo>
                    <a:pt x="180" y="4"/>
                  </a:lnTo>
                  <a:lnTo>
                    <a:pt x="138" y="16"/>
                  </a:lnTo>
                  <a:lnTo>
                    <a:pt x="99" y="36"/>
                  </a:lnTo>
                  <a:lnTo>
                    <a:pt x="65" y="60"/>
                  </a:lnTo>
                  <a:lnTo>
                    <a:pt x="37" y="89"/>
                  </a:lnTo>
                  <a:lnTo>
                    <a:pt x="18" y="123"/>
                  </a:lnTo>
                  <a:lnTo>
                    <a:pt x="4" y="163"/>
                  </a:lnTo>
                  <a:lnTo>
                    <a:pt x="0" y="202"/>
                  </a:lnTo>
                  <a:lnTo>
                    <a:pt x="4" y="244"/>
                  </a:lnTo>
                  <a:lnTo>
                    <a:pt x="18" y="281"/>
                  </a:lnTo>
                  <a:lnTo>
                    <a:pt x="37" y="317"/>
                  </a:lnTo>
                  <a:lnTo>
                    <a:pt x="65" y="347"/>
                  </a:lnTo>
                  <a:lnTo>
                    <a:pt x="99" y="371"/>
                  </a:lnTo>
                  <a:lnTo>
                    <a:pt x="138" y="390"/>
                  </a:lnTo>
                  <a:lnTo>
                    <a:pt x="180" y="402"/>
                  </a:lnTo>
                  <a:lnTo>
                    <a:pt x="225" y="406"/>
                  </a:lnTo>
                  <a:close/>
                </a:path>
              </a:pathLst>
            </a:custGeom>
            <a:solidFill>
              <a:srgbClr val="D3D8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74"/>
            <p:cNvSpPr>
              <a:spLocks/>
            </p:cNvSpPr>
            <p:nvPr/>
          </p:nvSpPr>
          <p:spPr bwMode="auto">
            <a:xfrm flipH="1">
              <a:off x="3642" y="2805"/>
              <a:ext cx="221" cy="198"/>
            </a:xfrm>
            <a:custGeom>
              <a:avLst/>
              <a:gdLst>
                <a:gd name="T0" fmla="*/ 2 w 441"/>
                <a:gd name="T1" fmla="*/ 3 h 396"/>
                <a:gd name="T2" fmla="*/ 3 w 441"/>
                <a:gd name="T3" fmla="*/ 3 h 396"/>
                <a:gd name="T4" fmla="*/ 3 w 441"/>
                <a:gd name="T5" fmla="*/ 3 h 396"/>
                <a:gd name="T6" fmla="*/ 3 w 441"/>
                <a:gd name="T7" fmla="*/ 3 h 396"/>
                <a:gd name="T8" fmla="*/ 3 w 441"/>
                <a:gd name="T9" fmla="*/ 3 h 396"/>
                <a:gd name="T10" fmla="*/ 4 w 441"/>
                <a:gd name="T11" fmla="*/ 3 h 396"/>
                <a:gd name="T12" fmla="*/ 4 w 441"/>
                <a:gd name="T13" fmla="*/ 3 h 396"/>
                <a:gd name="T14" fmla="*/ 4 w 441"/>
                <a:gd name="T15" fmla="*/ 2 h 396"/>
                <a:gd name="T16" fmla="*/ 4 w 441"/>
                <a:gd name="T17" fmla="*/ 2 h 396"/>
                <a:gd name="T18" fmla="*/ 4 w 441"/>
                <a:gd name="T19" fmla="*/ 2 h 396"/>
                <a:gd name="T20" fmla="*/ 4 w 441"/>
                <a:gd name="T21" fmla="*/ 1 h 396"/>
                <a:gd name="T22" fmla="*/ 4 w 441"/>
                <a:gd name="T23" fmla="*/ 1 h 396"/>
                <a:gd name="T24" fmla="*/ 3 w 441"/>
                <a:gd name="T25" fmla="*/ 1 h 396"/>
                <a:gd name="T26" fmla="*/ 3 w 441"/>
                <a:gd name="T27" fmla="*/ 1 h 396"/>
                <a:gd name="T28" fmla="*/ 3 w 441"/>
                <a:gd name="T29" fmla="*/ 1 h 396"/>
                <a:gd name="T30" fmla="*/ 3 w 441"/>
                <a:gd name="T31" fmla="*/ 1 h 396"/>
                <a:gd name="T32" fmla="*/ 2 w 441"/>
                <a:gd name="T33" fmla="*/ 0 h 396"/>
                <a:gd name="T34" fmla="*/ 2 w 441"/>
                <a:gd name="T35" fmla="*/ 1 h 396"/>
                <a:gd name="T36" fmla="*/ 2 w 441"/>
                <a:gd name="T37" fmla="*/ 1 h 396"/>
                <a:gd name="T38" fmla="*/ 1 w 441"/>
                <a:gd name="T39" fmla="*/ 1 h 396"/>
                <a:gd name="T40" fmla="*/ 1 w 441"/>
                <a:gd name="T41" fmla="*/ 1 h 396"/>
                <a:gd name="T42" fmla="*/ 1 w 441"/>
                <a:gd name="T43" fmla="*/ 1 h 396"/>
                <a:gd name="T44" fmla="*/ 1 w 441"/>
                <a:gd name="T45" fmla="*/ 1 h 396"/>
                <a:gd name="T46" fmla="*/ 1 w 441"/>
                <a:gd name="T47" fmla="*/ 2 h 396"/>
                <a:gd name="T48" fmla="*/ 0 w 441"/>
                <a:gd name="T49" fmla="*/ 2 h 396"/>
                <a:gd name="T50" fmla="*/ 1 w 441"/>
                <a:gd name="T51" fmla="*/ 2 h 396"/>
                <a:gd name="T52" fmla="*/ 1 w 441"/>
                <a:gd name="T53" fmla="*/ 3 h 396"/>
                <a:gd name="T54" fmla="*/ 1 w 441"/>
                <a:gd name="T55" fmla="*/ 3 h 396"/>
                <a:gd name="T56" fmla="*/ 1 w 441"/>
                <a:gd name="T57" fmla="*/ 3 h 396"/>
                <a:gd name="T58" fmla="*/ 1 w 441"/>
                <a:gd name="T59" fmla="*/ 3 h 396"/>
                <a:gd name="T60" fmla="*/ 2 w 441"/>
                <a:gd name="T61" fmla="*/ 3 h 396"/>
                <a:gd name="T62" fmla="*/ 2 w 441"/>
                <a:gd name="T63" fmla="*/ 3 h 396"/>
                <a:gd name="T64" fmla="*/ 2 w 441"/>
                <a:gd name="T65" fmla="*/ 3 h 3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1"/>
                <a:gd name="T100" fmla="*/ 0 h 396"/>
                <a:gd name="T101" fmla="*/ 441 w 441"/>
                <a:gd name="T102" fmla="*/ 396 h 3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1" h="396">
                  <a:moveTo>
                    <a:pt x="219" y="396"/>
                  </a:moveTo>
                  <a:lnTo>
                    <a:pt x="265" y="392"/>
                  </a:lnTo>
                  <a:lnTo>
                    <a:pt x="306" y="380"/>
                  </a:lnTo>
                  <a:lnTo>
                    <a:pt x="344" y="363"/>
                  </a:lnTo>
                  <a:lnTo>
                    <a:pt x="376" y="339"/>
                  </a:lnTo>
                  <a:lnTo>
                    <a:pt x="403" y="309"/>
                  </a:lnTo>
                  <a:lnTo>
                    <a:pt x="423" y="275"/>
                  </a:lnTo>
                  <a:lnTo>
                    <a:pt x="437" y="238"/>
                  </a:lnTo>
                  <a:lnTo>
                    <a:pt x="441" y="198"/>
                  </a:lnTo>
                  <a:lnTo>
                    <a:pt x="437" y="159"/>
                  </a:lnTo>
                  <a:lnTo>
                    <a:pt x="423" y="121"/>
                  </a:lnTo>
                  <a:lnTo>
                    <a:pt x="403" y="87"/>
                  </a:lnTo>
                  <a:lnTo>
                    <a:pt x="376" y="58"/>
                  </a:lnTo>
                  <a:lnTo>
                    <a:pt x="344" y="34"/>
                  </a:lnTo>
                  <a:lnTo>
                    <a:pt x="306" y="16"/>
                  </a:lnTo>
                  <a:lnTo>
                    <a:pt x="265" y="4"/>
                  </a:lnTo>
                  <a:lnTo>
                    <a:pt x="219" y="0"/>
                  </a:lnTo>
                  <a:lnTo>
                    <a:pt x="176" y="4"/>
                  </a:lnTo>
                  <a:lnTo>
                    <a:pt x="134" y="16"/>
                  </a:lnTo>
                  <a:lnTo>
                    <a:pt x="97" y="34"/>
                  </a:lnTo>
                  <a:lnTo>
                    <a:pt x="65" y="58"/>
                  </a:lnTo>
                  <a:lnTo>
                    <a:pt x="37" y="87"/>
                  </a:lnTo>
                  <a:lnTo>
                    <a:pt x="18" y="121"/>
                  </a:lnTo>
                  <a:lnTo>
                    <a:pt x="4" y="159"/>
                  </a:lnTo>
                  <a:lnTo>
                    <a:pt x="0" y="198"/>
                  </a:lnTo>
                  <a:lnTo>
                    <a:pt x="4" y="238"/>
                  </a:lnTo>
                  <a:lnTo>
                    <a:pt x="18" y="275"/>
                  </a:lnTo>
                  <a:lnTo>
                    <a:pt x="37" y="309"/>
                  </a:lnTo>
                  <a:lnTo>
                    <a:pt x="65" y="339"/>
                  </a:lnTo>
                  <a:lnTo>
                    <a:pt x="97" y="363"/>
                  </a:lnTo>
                  <a:lnTo>
                    <a:pt x="134" y="380"/>
                  </a:lnTo>
                  <a:lnTo>
                    <a:pt x="176" y="392"/>
                  </a:lnTo>
                  <a:lnTo>
                    <a:pt x="219" y="396"/>
                  </a:lnTo>
                  <a:close/>
                </a:path>
              </a:pathLst>
            </a:custGeom>
            <a:solidFill>
              <a:srgbClr val="E0E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75"/>
            <p:cNvSpPr>
              <a:spLocks/>
            </p:cNvSpPr>
            <p:nvPr/>
          </p:nvSpPr>
          <p:spPr bwMode="auto">
            <a:xfrm flipH="1">
              <a:off x="3645" y="2808"/>
              <a:ext cx="215" cy="193"/>
            </a:xfrm>
            <a:custGeom>
              <a:avLst/>
              <a:gdLst>
                <a:gd name="T0" fmla="*/ 2 w 429"/>
                <a:gd name="T1" fmla="*/ 3 h 386"/>
                <a:gd name="T2" fmla="*/ 3 w 429"/>
                <a:gd name="T3" fmla="*/ 3 h 386"/>
                <a:gd name="T4" fmla="*/ 3 w 429"/>
                <a:gd name="T5" fmla="*/ 3 h 386"/>
                <a:gd name="T6" fmla="*/ 3 w 429"/>
                <a:gd name="T7" fmla="*/ 3 h 386"/>
                <a:gd name="T8" fmla="*/ 3 w 429"/>
                <a:gd name="T9" fmla="*/ 3 h 386"/>
                <a:gd name="T10" fmla="*/ 4 w 429"/>
                <a:gd name="T11" fmla="*/ 3 h 386"/>
                <a:gd name="T12" fmla="*/ 4 w 429"/>
                <a:gd name="T13" fmla="*/ 3 h 386"/>
                <a:gd name="T14" fmla="*/ 4 w 429"/>
                <a:gd name="T15" fmla="*/ 2 h 386"/>
                <a:gd name="T16" fmla="*/ 4 w 429"/>
                <a:gd name="T17" fmla="*/ 2 h 386"/>
                <a:gd name="T18" fmla="*/ 4 w 429"/>
                <a:gd name="T19" fmla="*/ 2 h 386"/>
                <a:gd name="T20" fmla="*/ 4 w 429"/>
                <a:gd name="T21" fmla="*/ 1 h 386"/>
                <a:gd name="T22" fmla="*/ 4 w 429"/>
                <a:gd name="T23" fmla="*/ 1 h 386"/>
                <a:gd name="T24" fmla="*/ 3 w 429"/>
                <a:gd name="T25" fmla="*/ 1 h 386"/>
                <a:gd name="T26" fmla="*/ 3 w 429"/>
                <a:gd name="T27" fmla="*/ 1 h 386"/>
                <a:gd name="T28" fmla="*/ 3 w 429"/>
                <a:gd name="T29" fmla="*/ 1 h 386"/>
                <a:gd name="T30" fmla="*/ 3 w 429"/>
                <a:gd name="T31" fmla="*/ 1 h 386"/>
                <a:gd name="T32" fmla="*/ 2 w 429"/>
                <a:gd name="T33" fmla="*/ 0 h 386"/>
                <a:gd name="T34" fmla="*/ 2 w 429"/>
                <a:gd name="T35" fmla="*/ 1 h 386"/>
                <a:gd name="T36" fmla="*/ 2 w 429"/>
                <a:gd name="T37" fmla="*/ 1 h 386"/>
                <a:gd name="T38" fmla="*/ 1 w 429"/>
                <a:gd name="T39" fmla="*/ 1 h 386"/>
                <a:gd name="T40" fmla="*/ 1 w 429"/>
                <a:gd name="T41" fmla="*/ 1 h 386"/>
                <a:gd name="T42" fmla="*/ 1 w 429"/>
                <a:gd name="T43" fmla="*/ 1 h 386"/>
                <a:gd name="T44" fmla="*/ 1 w 429"/>
                <a:gd name="T45" fmla="*/ 1 h 386"/>
                <a:gd name="T46" fmla="*/ 1 w 429"/>
                <a:gd name="T47" fmla="*/ 2 h 386"/>
                <a:gd name="T48" fmla="*/ 0 w 429"/>
                <a:gd name="T49" fmla="*/ 2 h 386"/>
                <a:gd name="T50" fmla="*/ 1 w 429"/>
                <a:gd name="T51" fmla="*/ 2 h 386"/>
                <a:gd name="T52" fmla="*/ 1 w 429"/>
                <a:gd name="T53" fmla="*/ 3 h 386"/>
                <a:gd name="T54" fmla="*/ 1 w 429"/>
                <a:gd name="T55" fmla="*/ 3 h 386"/>
                <a:gd name="T56" fmla="*/ 1 w 429"/>
                <a:gd name="T57" fmla="*/ 3 h 386"/>
                <a:gd name="T58" fmla="*/ 1 w 429"/>
                <a:gd name="T59" fmla="*/ 3 h 386"/>
                <a:gd name="T60" fmla="*/ 2 w 429"/>
                <a:gd name="T61" fmla="*/ 3 h 386"/>
                <a:gd name="T62" fmla="*/ 2 w 429"/>
                <a:gd name="T63" fmla="*/ 3 h 386"/>
                <a:gd name="T64" fmla="*/ 2 w 429"/>
                <a:gd name="T65" fmla="*/ 3 h 3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9"/>
                <a:gd name="T100" fmla="*/ 0 h 386"/>
                <a:gd name="T101" fmla="*/ 429 w 429"/>
                <a:gd name="T102" fmla="*/ 386 h 3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9" h="386">
                  <a:moveTo>
                    <a:pt x="213" y="386"/>
                  </a:moveTo>
                  <a:lnTo>
                    <a:pt x="257" y="382"/>
                  </a:lnTo>
                  <a:lnTo>
                    <a:pt x="296" y="370"/>
                  </a:lnTo>
                  <a:lnTo>
                    <a:pt x="334" y="353"/>
                  </a:lnTo>
                  <a:lnTo>
                    <a:pt x="366" y="329"/>
                  </a:lnTo>
                  <a:lnTo>
                    <a:pt x="391" y="301"/>
                  </a:lnTo>
                  <a:lnTo>
                    <a:pt x="411" y="267"/>
                  </a:lnTo>
                  <a:lnTo>
                    <a:pt x="425" y="232"/>
                  </a:lnTo>
                  <a:lnTo>
                    <a:pt x="429" y="192"/>
                  </a:lnTo>
                  <a:lnTo>
                    <a:pt x="425" y="153"/>
                  </a:lnTo>
                  <a:lnTo>
                    <a:pt x="411" y="117"/>
                  </a:lnTo>
                  <a:lnTo>
                    <a:pt x="391" y="85"/>
                  </a:lnTo>
                  <a:lnTo>
                    <a:pt x="366" y="56"/>
                  </a:lnTo>
                  <a:lnTo>
                    <a:pt x="334" y="32"/>
                  </a:lnTo>
                  <a:lnTo>
                    <a:pt x="296" y="16"/>
                  </a:lnTo>
                  <a:lnTo>
                    <a:pt x="257" y="4"/>
                  </a:lnTo>
                  <a:lnTo>
                    <a:pt x="213" y="0"/>
                  </a:lnTo>
                  <a:lnTo>
                    <a:pt x="170" y="4"/>
                  </a:lnTo>
                  <a:lnTo>
                    <a:pt x="130" y="16"/>
                  </a:lnTo>
                  <a:lnTo>
                    <a:pt x="95" y="32"/>
                  </a:lnTo>
                  <a:lnTo>
                    <a:pt x="63" y="56"/>
                  </a:lnTo>
                  <a:lnTo>
                    <a:pt x="37" y="85"/>
                  </a:lnTo>
                  <a:lnTo>
                    <a:pt x="17" y="117"/>
                  </a:lnTo>
                  <a:lnTo>
                    <a:pt x="4" y="153"/>
                  </a:lnTo>
                  <a:lnTo>
                    <a:pt x="0" y="192"/>
                  </a:lnTo>
                  <a:lnTo>
                    <a:pt x="4" y="232"/>
                  </a:lnTo>
                  <a:lnTo>
                    <a:pt x="17" y="267"/>
                  </a:lnTo>
                  <a:lnTo>
                    <a:pt x="37" y="301"/>
                  </a:lnTo>
                  <a:lnTo>
                    <a:pt x="63" y="329"/>
                  </a:lnTo>
                  <a:lnTo>
                    <a:pt x="95" y="353"/>
                  </a:lnTo>
                  <a:lnTo>
                    <a:pt x="130" y="370"/>
                  </a:lnTo>
                  <a:lnTo>
                    <a:pt x="170" y="382"/>
                  </a:lnTo>
                  <a:lnTo>
                    <a:pt x="213" y="386"/>
                  </a:lnTo>
                  <a:close/>
                </a:path>
              </a:pathLst>
            </a:custGeom>
            <a:solidFill>
              <a:srgbClr val="EAEA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76"/>
            <p:cNvSpPr>
              <a:spLocks/>
            </p:cNvSpPr>
            <p:nvPr/>
          </p:nvSpPr>
          <p:spPr bwMode="auto">
            <a:xfrm flipH="1">
              <a:off x="3648" y="2810"/>
              <a:ext cx="209" cy="188"/>
            </a:xfrm>
            <a:custGeom>
              <a:avLst/>
              <a:gdLst>
                <a:gd name="T0" fmla="*/ 2 w 417"/>
                <a:gd name="T1" fmla="*/ 3 h 376"/>
                <a:gd name="T2" fmla="*/ 2 w 417"/>
                <a:gd name="T3" fmla="*/ 3 h 376"/>
                <a:gd name="T4" fmla="*/ 3 w 417"/>
                <a:gd name="T5" fmla="*/ 3 h 376"/>
                <a:gd name="T6" fmla="*/ 3 w 417"/>
                <a:gd name="T7" fmla="*/ 3 h 376"/>
                <a:gd name="T8" fmla="*/ 3 w 417"/>
                <a:gd name="T9" fmla="*/ 3 h 376"/>
                <a:gd name="T10" fmla="*/ 3 w 417"/>
                <a:gd name="T11" fmla="*/ 3 h 376"/>
                <a:gd name="T12" fmla="*/ 4 w 417"/>
                <a:gd name="T13" fmla="*/ 3 h 376"/>
                <a:gd name="T14" fmla="*/ 4 w 417"/>
                <a:gd name="T15" fmla="*/ 1 h 376"/>
                <a:gd name="T16" fmla="*/ 4 w 417"/>
                <a:gd name="T17" fmla="*/ 1 h 376"/>
                <a:gd name="T18" fmla="*/ 4 w 417"/>
                <a:gd name="T19" fmla="*/ 1 h 376"/>
                <a:gd name="T20" fmla="*/ 4 w 417"/>
                <a:gd name="T21" fmla="*/ 1 h 376"/>
                <a:gd name="T22" fmla="*/ 3 w 417"/>
                <a:gd name="T23" fmla="*/ 1 h 376"/>
                <a:gd name="T24" fmla="*/ 3 w 417"/>
                <a:gd name="T25" fmla="*/ 1 h 376"/>
                <a:gd name="T26" fmla="*/ 3 w 417"/>
                <a:gd name="T27" fmla="*/ 1 h 376"/>
                <a:gd name="T28" fmla="*/ 3 w 417"/>
                <a:gd name="T29" fmla="*/ 1 h 376"/>
                <a:gd name="T30" fmla="*/ 2 w 417"/>
                <a:gd name="T31" fmla="*/ 1 h 376"/>
                <a:gd name="T32" fmla="*/ 2 w 417"/>
                <a:gd name="T33" fmla="*/ 0 h 376"/>
                <a:gd name="T34" fmla="*/ 2 w 417"/>
                <a:gd name="T35" fmla="*/ 1 h 376"/>
                <a:gd name="T36" fmla="*/ 1 w 417"/>
                <a:gd name="T37" fmla="*/ 1 h 376"/>
                <a:gd name="T38" fmla="*/ 1 w 417"/>
                <a:gd name="T39" fmla="*/ 1 h 376"/>
                <a:gd name="T40" fmla="*/ 1 w 417"/>
                <a:gd name="T41" fmla="*/ 1 h 376"/>
                <a:gd name="T42" fmla="*/ 1 w 417"/>
                <a:gd name="T43" fmla="*/ 1 h 376"/>
                <a:gd name="T44" fmla="*/ 1 w 417"/>
                <a:gd name="T45" fmla="*/ 1 h 376"/>
                <a:gd name="T46" fmla="*/ 1 w 417"/>
                <a:gd name="T47" fmla="*/ 1 h 376"/>
                <a:gd name="T48" fmla="*/ 0 w 417"/>
                <a:gd name="T49" fmla="*/ 1 h 376"/>
                <a:gd name="T50" fmla="*/ 1 w 417"/>
                <a:gd name="T51" fmla="*/ 1 h 376"/>
                <a:gd name="T52" fmla="*/ 1 w 417"/>
                <a:gd name="T53" fmla="*/ 3 h 376"/>
                <a:gd name="T54" fmla="*/ 1 w 417"/>
                <a:gd name="T55" fmla="*/ 3 h 376"/>
                <a:gd name="T56" fmla="*/ 1 w 417"/>
                <a:gd name="T57" fmla="*/ 3 h 376"/>
                <a:gd name="T58" fmla="*/ 1 w 417"/>
                <a:gd name="T59" fmla="*/ 3 h 376"/>
                <a:gd name="T60" fmla="*/ 1 w 417"/>
                <a:gd name="T61" fmla="*/ 3 h 376"/>
                <a:gd name="T62" fmla="*/ 2 w 417"/>
                <a:gd name="T63" fmla="*/ 3 h 376"/>
                <a:gd name="T64" fmla="*/ 2 w 417"/>
                <a:gd name="T65" fmla="*/ 3 h 3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"/>
                <a:gd name="T100" fmla="*/ 0 h 376"/>
                <a:gd name="T101" fmla="*/ 417 w 417"/>
                <a:gd name="T102" fmla="*/ 376 h 3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" h="376">
                  <a:moveTo>
                    <a:pt x="207" y="376"/>
                  </a:moveTo>
                  <a:lnTo>
                    <a:pt x="249" y="372"/>
                  </a:lnTo>
                  <a:lnTo>
                    <a:pt x="288" y="362"/>
                  </a:lnTo>
                  <a:lnTo>
                    <a:pt x="324" y="345"/>
                  </a:lnTo>
                  <a:lnTo>
                    <a:pt x="356" y="321"/>
                  </a:lnTo>
                  <a:lnTo>
                    <a:pt x="381" y="293"/>
                  </a:lnTo>
                  <a:lnTo>
                    <a:pt x="401" y="262"/>
                  </a:lnTo>
                  <a:lnTo>
                    <a:pt x="413" y="226"/>
                  </a:lnTo>
                  <a:lnTo>
                    <a:pt x="417" y="188"/>
                  </a:lnTo>
                  <a:lnTo>
                    <a:pt x="413" y="151"/>
                  </a:lnTo>
                  <a:lnTo>
                    <a:pt x="401" y="115"/>
                  </a:lnTo>
                  <a:lnTo>
                    <a:pt x="381" y="83"/>
                  </a:lnTo>
                  <a:lnTo>
                    <a:pt x="356" y="56"/>
                  </a:lnTo>
                  <a:lnTo>
                    <a:pt x="324" y="32"/>
                  </a:lnTo>
                  <a:lnTo>
                    <a:pt x="288" y="16"/>
                  </a:lnTo>
                  <a:lnTo>
                    <a:pt x="249" y="4"/>
                  </a:lnTo>
                  <a:lnTo>
                    <a:pt x="207" y="0"/>
                  </a:lnTo>
                  <a:lnTo>
                    <a:pt x="166" y="4"/>
                  </a:lnTo>
                  <a:lnTo>
                    <a:pt x="126" y="16"/>
                  </a:lnTo>
                  <a:lnTo>
                    <a:pt x="91" y="32"/>
                  </a:lnTo>
                  <a:lnTo>
                    <a:pt x="61" y="56"/>
                  </a:lnTo>
                  <a:lnTo>
                    <a:pt x="35" y="83"/>
                  </a:lnTo>
                  <a:lnTo>
                    <a:pt x="15" y="115"/>
                  </a:lnTo>
                  <a:lnTo>
                    <a:pt x="4" y="151"/>
                  </a:lnTo>
                  <a:lnTo>
                    <a:pt x="0" y="188"/>
                  </a:lnTo>
                  <a:lnTo>
                    <a:pt x="4" y="226"/>
                  </a:lnTo>
                  <a:lnTo>
                    <a:pt x="15" y="262"/>
                  </a:lnTo>
                  <a:lnTo>
                    <a:pt x="35" y="293"/>
                  </a:lnTo>
                  <a:lnTo>
                    <a:pt x="61" y="321"/>
                  </a:lnTo>
                  <a:lnTo>
                    <a:pt x="91" y="345"/>
                  </a:lnTo>
                  <a:lnTo>
                    <a:pt x="126" y="362"/>
                  </a:lnTo>
                  <a:lnTo>
                    <a:pt x="166" y="372"/>
                  </a:lnTo>
                  <a:lnTo>
                    <a:pt x="207" y="376"/>
                  </a:lnTo>
                  <a:close/>
                </a:path>
              </a:pathLst>
            </a:custGeom>
            <a:solidFill>
              <a:srgbClr val="F4F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77"/>
            <p:cNvSpPr>
              <a:spLocks/>
            </p:cNvSpPr>
            <p:nvPr/>
          </p:nvSpPr>
          <p:spPr bwMode="auto">
            <a:xfrm flipH="1">
              <a:off x="3651" y="2813"/>
              <a:ext cx="203" cy="183"/>
            </a:xfrm>
            <a:custGeom>
              <a:avLst/>
              <a:gdLst>
                <a:gd name="T0" fmla="*/ 2 w 405"/>
                <a:gd name="T1" fmla="*/ 3 h 366"/>
                <a:gd name="T2" fmla="*/ 2 w 405"/>
                <a:gd name="T3" fmla="*/ 3 h 366"/>
                <a:gd name="T4" fmla="*/ 3 w 405"/>
                <a:gd name="T5" fmla="*/ 3 h 366"/>
                <a:gd name="T6" fmla="*/ 3 w 405"/>
                <a:gd name="T7" fmla="*/ 3 h 366"/>
                <a:gd name="T8" fmla="*/ 3 w 405"/>
                <a:gd name="T9" fmla="*/ 3 h 366"/>
                <a:gd name="T10" fmla="*/ 3 w 405"/>
                <a:gd name="T11" fmla="*/ 3 h 366"/>
                <a:gd name="T12" fmla="*/ 4 w 405"/>
                <a:gd name="T13" fmla="*/ 2 h 366"/>
                <a:gd name="T14" fmla="*/ 4 w 405"/>
                <a:gd name="T15" fmla="*/ 1 h 366"/>
                <a:gd name="T16" fmla="*/ 4 w 405"/>
                <a:gd name="T17" fmla="*/ 1 h 366"/>
                <a:gd name="T18" fmla="*/ 4 w 405"/>
                <a:gd name="T19" fmla="*/ 1 h 366"/>
                <a:gd name="T20" fmla="*/ 4 w 405"/>
                <a:gd name="T21" fmla="*/ 1 h 366"/>
                <a:gd name="T22" fmla="*/ 3 w 405"/>
                <a:gd name="T23" fmla="*/ 1 h 366"/>
                <a:gd name="T24" fmla="*/ 3 w 405"/>
                <a:gd name="T25" fmla="*/ 1 h 366"/>
                <a:gd name="T26" fmla="*/ 3 w 405"/>
                <a:gd name="T27" fmla="*/ 1 h 366"/>
                <a:gd name="T28" fmla="*/ 3 w 405"/>
                <a:gd name="T29" fmla="*/ 1 h 366"/>
                <a:gd name="T30" fmla="*/ 2 w 405"/>
                <a:gd name="T31" fmla="*/ 1 h 366"/>
                <a:gd name="T32" fmla="*/ 2 w 405"/>
                <a:gd name="T33" fmla="*/ 0 h 366"/>
                <a:gd name="T34" fmla="*/ 2 w 405"/>
                <a:gd name="T35" fmla="*/ 1 h 366"/>
                <a:gd name="T36" fmla="*/ 1 w 405"/>
                <a:gd name="T37" fmla="*/ 1 h 366"/>
                <a:gd name="T38" fmla="*/ 1 w 405"/>
                <a:gd name="T39" fmla="*/ 1 h 366"/>
                <a:gd name="T40" fmla="*/ 1 w 405"/>
                <a:gd name="T41" fmla="*/ 1 h 366"/>
                <a:gd name="T42" fmla="*/ 1 w 405"/>
                <a:gd name="T43" fmla="*/ 1 h 366"/>
                <a:gd name="T44" fmla="*/ 1 w 405"/>
                <a:gd name="T45" fmla="*/ 1 h 366"/>
                <a:gd name="T46" fmla="*/ 1 w 405"/>
                <a:gd name="T47" fmla="*/ 1 h 366"/>
                <a:gd name="T48" fmla="*/ 0 w 405"/>
                <a:gd name="T49" fmla="*/ 1 h 366"/>
                <a:gd name="T50" fmla="*/ 1 w 405"/>
                <a:gd name="T51" fmla="*/ 1 h 366"/>
                <a:gd name="T52" fmla="*/ 1 w 405"/>
                <a:gd name="T53" fmla="*/ 2 h 366"/>
                <a:gd name="T54" fmla="*/ 1 w 405"/>
                <a:gd name="T55" fmla="*/ 3 h 366"/>
                <a:gd name="T56" fmla="*/ 1 w 405"/>
                <a:gd name="T57" fmla="*/ 3 h 366"/>
                <a:gd name="T58" fmla="*/ 1 w 405"/>
                <a:gd name="T59" fmla="*/ 3 h 366"/>
                <a:gd name="T60" fmla="*/ 1 w 405"/>
                <a:gd name="T61" fmla="*/ 3 h 366"/>
                <a:gd name="T62" fmla="*/ 2 w 405"/>
                <a:gd name="T63" fmla="*/ 3 h 366"/>
                <a:gd name="T64" fmla="*/ 2 w 405"/>
                <a:gd name="T65" fmla="*/ 3 h 3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5"/>
                <a:gd name="T100" fmla="*/ 0 h 366"/>
                <a:gd name="T101" fmla="*/ 405 w 405"/>
                <a:gd name="T102" fmla="*/ 366 h 3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5" h="366">
                  <a:moveTo>
                    <a:pt x="201" y="366"/>
                  </a:moveTo>
                  <a:lnTo>
                    <a:pt x="243" y="362"/>
                  </a:lnTo>
                  <a:lnTo>
                    <a:pt x="280" y="352"/>
                  </a:lnTo>
                  <a:lnTo>
                    <a:pt x="316" y="335"/>
                  </a:lnTo>
                  <a:lnTo>
                    <a:pt x="346" y="313"/>
                  </a:lnTo>
                  <a:lnTo>
                    <a:pt x="369" y="285"/>
                  </a:lnTo>
                  <a:lnTo>
                    <a:pt x="389" y="254"/>
                  </a:lnTo>
                  <a:lnTo>
                    <a:pt x="401" y="220"/>
                  </a:lnTo>
                  <a:lnTo>
                    <a:pt x="405" y="182"/>
                  </a:lnTo>
                  <a:lnTo>
                    <a:pt x="401" y="145"/>
                  </a:lnTo>
                  <a:lnTo>
                    <a:pt x="389" y="111"/>
                  </a:lnTo>
                  <a:lnTo>
                    <a:pt x="369" y="79"/>
                  </a:lnTo>
                  <a:lnTo>
                    <a:pt x="346" y="54"/>
                  </a:lnTo>
                  <a:lnTo>
                    <a:pt x="316" y="32"/>
                  </a:lnTo>
                  <a:lnTo>
                    <a:pt x="280" y="14"/>
                  </a:lnTo>
                  <a:lnTo>
                    <a:pt x="243" y="4"/>
                  </a:lnTo>
                  <a:lnTo>
                    <a:pt x="201" y="0"/>
                  </a:lnTo>
                  <a:lnTo>
                    <a:pt x="162" y="4"/>
                  </a:lnTo>
                  <a:lnTo>
                    <a:pt x="122" y="14"/>
                  </a:lnTo>
                  <a:lnTo>
                    <a:pt x="89" y="32"/>
                  </a:lnTo>
                  <a:lnTo>
                    <a:pt x="59" y="54"/>
                  </a:lnTo>
                  <a:lnTo>
                    <a:pt x="35" y="79"/>
                  </a:lnTo>
                  <a:lnTo>
                    <a:pt x="15" y="111"/>
                  </a:lnTo>
                  <a:lnTo>
                    <a:pt x="3" y="145"/>
                  </a:lnTo>
                  <a:lnTo>
                    <a:pt x="0" y="182"/>
                  </a:lnTo>
                  <a:lnTo>
                    <a:pt x="3" y="220"/>
                  </a:lnTo>
                  <a:lnTo>
                    <a:pt x="15" y="254"/>
                  </a:lnTo>
                  <a:lnTo>
                    <a:pt x="35" y="285"/>
                  </a:lnTo>
                  <a:lnTo>
                    <a:pt x="59" y="313"/>
                  </a:lnTo>
                  <a:lnTo>
                    <a:pt x="89" y="335"/>
                  </a:lnTo>
                  <a:lnTo>
                    <a:pt x="122" y="352"/>
                  </a:lnTo>
                  <a:lnTo>
                    <a:pt x="162" y="362"/>
                  </a:lnTo>
                  <a:lnTo>
                    <a:pt x="201" y="3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78"/>
            <p:cNvSpPr>
              <a:spLocks/>
            </p:cNvSpPr>
            <p:nvPr/>
          </p:nvSpPr>
          <p:spPr bwMode="auto">
            <a:xfrm flipH="1">
              <a:off x="3670" y="3184"/>
              <a:ext cx="168" cy="33"/>
            </a:xfrm>
            <a:custGeom>
              <a:avLst/>
              <a:gdLst>
                <a:gd name="T0" fmla="*/ 3 w 336"/>
                <a:gd name="T1" fmla="*/ 0 h 68"/>
                <a:gd name="T2" fmla="*/ 3 w 336"/>
                <a:gd name="T3" fmla="*/ 0 h 68"/>
                <a:gd name="T4" fmla="*/ 3 w 336"/>
                <a:gd name="T5" fmla="*/ 0 h 68"/>
                <a:gd name="T6" fmla="*/ 3 w 336"/>
                <a:gd name="T7" fmla="*/ 0 h 68"/>
                <a:gd name="T8" fmla="*/ 3 w 336"/>
                <a:gd name="T9" fmla="*/ 0 h 68"/>
                <a:gd name="T10" fmla="*/ 3 w 336"/>
                <a:gd name="T11" fmla="*/ 0 h 68"/>
                <a:gd name="T12" fmla="*/ 3 w 336"/>
                <a:gd name="T13" fmla="*/ 0 h 68"/>
                <a:gd name="T14" fmla="*/ 3 w 336"/>
                <a:gd name="T15" fmla="*/ 0 h 68"/>
                <a:gd name="T16" fmla="*/ 3 w 336"/>
                <a:gd name="T17" fmla="*/ 0 h 68"/>
                <a:gd name="T18" fmla="*/ 3 w 336"/>
                <a:gd name="T19" fmla="*/ 0 h 68"/>
                <a:gd name="T20" fmla="*/ 1 w 336"/>
                <a:gd name="T21" fmla="*/ 0 h 68"/>
                <a:gd name="T22" fmla="*/ 1 w 336"/>
                <a:gd name="T23" fmla="*/ 0 h 68"/>
                <a:gd name="T24" fmla="*/ 1 w 336"/>
                <a:gd name="T25" fmla="*/ 0 h 68"/>
                <a:gd name="T26" fmla="*/ 1 w 336"/>
                <a:gd name="T27" fmla="*/ 0 h 68"/>
                <a:gd name="T28" fmla="*/ 1 w 336"/>
                <a:gd name="T29" fmla="*/ 0 h 68"/>
                <a:gd name="T30" fmla="*/ 1 w 336"/>
                <a:gd name="T31" fmla="*/ 0 h 68"/>
                <a:gd name="T32" fmla="*/ 1 w 336"/>
                <a:gd name="T33" fmla="*/ 0 h 68"/>
                <a:gd name="T34" fmla="*/ 1 w 336"/>
                <a:gd name="T35" fmla="*/ 0 h 68"/>
                <a:gd name="T36" fmla="*/ 0 w 336"/>
                <a:gd name="T37" fmla="*/ 0 h 68"/>
                <a:gd name="T38" fmla="*/ 0 w 336"/>
                <a:gd name="T39" fmla="*/ 0 h 68"/>
                <a:gd name="T40" fmla="*/ 1 w 336"/>
                <a:gd name="T41" fmla="*/ 0 h 68"/>
                <a:gd name="T42" fmla="*/ 1 w 336"/>
                <a:gd name="T43" fmla="*/ 0 h 68"/>
                <a:gd name="T44" fmla="*/ 1 w 336"/>
                <a:gd name="T45" fmla="*/ 0 h 68"/>
                <a:gd name="T46" fmla="*/ 1 w 336"/>
                <a:gd name="T47" fmla="*/ 0 h 68"/>
                <a:gd name="T48" fmla="*/ 3 w 336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6"/>
                <a:gd name="T76" fmla="*/ 0 h 68"/>
                <a:gd name="T77" fmla="*/ 336 w 336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6" h="68">
                  <a:moveTo>
                    <a:pt x="297" y="0"/>
                  </a:moveTo>
                  <a:lnTo>
                    <a:pt x="321" y="12"/>
                  </a:lnTo>
                  <a:lnTo>
                    <a:pt x="327" y="16"/>
                  </a:lnTo>
                  <a:lnTo>
                    <a:pt x="332" y="22"/>
                  </a:lnTo>
                  <a:lnTo>
                    <a:pt x="334" y="28"/>
                  </a:lnTo>
                  <a:lnTo>
                    <a:pt x="336" y="34"/>
                  </a:lnTo>
                  <a:lnTo>
                    <a:pt x="336" y="36"/>
                  </a:lnTo>
                  <a:lnTo>
                    <a:pt x="334" y="38"/>
                  </a:lnTo>
                  <a:lnTo>
                    <a:pt x="334" y="42"/>
                  </a:lnTo>
                  <a:lnTo>
                    <a:pt x="332" y="44"/>
                  </a:lnTo>
                  <a:lnTo>
                    <a:pt x="38" y="68"/>
                  </a:lnTo>
                  <a:lnTo>
                    <a:pt x="32" y="64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6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00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79"/>
            <p:cNvSpPr>
              <a:spLocks/>
            </p:cNvSpPr>
            <p:nvPr/>
          </p:nvSpPr>
          <p:spPr bwMode="auto">
            <a:xfrm flipH="1">
              <a:off x="3698" y="3267"/>
              <a:ext cx="105" cy="27"/>
            </a:xfrm>
            <a:custGeom>
              <a:avLst/>
              <a:gdLst>
                <a:gd name="T0" fmla="*/ 1 w 210"/>
                <a:gd name="T1" fmla="*/ 1 h 53"/>
                <a:gd name="T2" fmla="*/ 1 w 210"/>
                <a:gd name="T3" fmla="*/ 1 h 53"/>
                <a:gd name="T4" fmla="*/ 1 w 210"/>
                <a:gd name="T5" fmla="*/ 1 h 53"/>
                <a:gd name="T6" fmla="*/ 1 w 210"/>
                <a:gd name="T7" fmla="*/ 1 h 53"/>
                <a:gd name="T8" fmla="*/ 1 w 210"/>
                <a:gd name="T9" fmla="*/ 1 h 53"/>
                <a:gd name="T10" fmla="*/ 1 w 210"/>
                <a:gd name="T11" fmla="*/ 1 h 53"/>
                <a:gd name="T12" fmla="*/ 1 w 210"/>
                <a:gd name="T13" fmla="*/ 1 h 53"/>
                <a:gd name="T14" fmla="*/ 1 w 210"/>
                <a:gd name="T15" fmla="*/ 1 h 53"/>
                <a:gd name="T16" fmla="*/ 1 w 210"/>
                <a:gd name="T17" fmla="*/ 1 h 53"/>
                <a:gd name="T18" fmla="*/ 1 w 210"/>
                <a:gd name="T19" fmla="*/ 1 h 53"/>
                <a:gd name="T20" fmla="*/ 1 w 210"/>
                <a:gd name="T21" fmla="*/ 1 h 53"/>
                <a:gd name="T22" fmla="*/ 1 w 210"/>
                <a:gd name="T23" fmla="*/ 1 h 53"/>
                <a:gd name="T24" fmla="*/ 0 w 210"/>
                <a:gd name="T25" fmla="*/ 0 h 53"/>
                <a:gd name="T26" fmla="*/ 2 w 210"/>
                <a:gd name="T27" fmla="*/ 0 h 53"/>
                <a:gd name="T28" fmla="*/ 2 w 210"/>
                <a:gd name="T29" fmla="*/ 1 h 53"/>
                <a:gd name="T30" fmla="*/ 2 w 210"/>
                <a:gd name="T31" fmla="*/ 1 h 53"/>
                <a:gd name="T32" fmla="*/ 2 w 210"/>
                <a:gd name="T33" fmla="*/ 1 h 53"/>
                <a:gd name="T34" fmla="*/ 2 w 210"/>
                <a:gd name="T35" fmla="*/ 1 h 53"/>
                <a:gd name="T36" fmla="*/ 2 w 210"/>
                <a:gd name="T37" fmla="*/ 1 h 53"/>
                <a:gd name="T38" fmla="*/ 2 w 210"/>
                <a:gd name="T39" fmla="*/ 1 h 53"/>
                <a:gd name="T40" fmla="*/ 1 w 210"/>
                <a:gd name="T41" fmla="*/ 1 h 53"/>
                <a:gd name="T42" fmla="*/ 1 w 210"/>
                <a:gd name="T43" fmla="*/ 1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0"/>
                <a:gd name="T67" fmla="*/ 0 h 53"/>
                <a:gd name="T68" fmla="*/ 210 w 210"/>
                <a:gd name="T69" fmla="*/ 53 h 5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0" h="53">
                  <a:moveTo>
                    <a:pt x="105" y="53"/>
                  </a:moveTo>
                  <a:lnTo>
                    <a:pt x="91" y="53"/>
                  </a:lnTo>
                  <a:lnTo>
                    <a:pt x="78" y="51"/>
                  </a:lnTo>
                  <a:lnTo>
                    <a:pt x="66" y="49"/>
                  </a:lnTo>
                  <a:lnTo>
                    <a:pt x="54" y="45"/>
                  </a:lnTo>
                  <a:lnTo>
                    <a:pt x="42" y="41"/>
                  </a:lnTo>
                  <a:lnTo>
                    <a:pt x="32" y="35"/>
                  </a:lnTo>
                  <a:lnTo>
                    <a:pt x="22" y="29"/>
                  </a:lnTo>
                  <a:lnTo>
                    <a:pt x="14" y="21"/>
                  </a:lnTo>
                  <a:lnTo>
                    <a:pt x="10" y="17"/>
                  </a:lnTo>
                  <a:lnTo>
                    <a:pt x="6" y="13"/>
                  </a:lnTo>
                  <a:lnTo>
                    <a:pt x="2" y="7"/>
                  </a:lnTo>
                  <a:lnTo>
                    <a:pt x="0" y="0"/>
                  </a:lnTo>
                  <a:lnTo>
                    <a:pt x="210" y="0"/>
                  </a:lnTo>
                  <a:lnTo>
                    <a:pt x="206" y="9"/>
                  </a:lnTo>
                  <a:lnTo>
                    <a:pt x="198" y="21"/>
                  </a:lnTo>
                  <a:lnTo>
                    <a:pt x="188" y="29"/>
                  </a:lnTo>
                  <a:lnTo>
                    <a:pt x="174" y="37"/>
                  </a:lnTo>
                  <a:lnTo>
                    <a:pt x="161" y="43"/>
                  </a:lnTo>
                  <a:lnTo>
                    <a:pt x="143" y="49"/>
                  </a:lnTo>
                  <a:lnTo>
                    <a:pt x="125" y="51"/>
                  </a:lnTo>
                  <a:lnTo>
                    <a:pt x="105" y="53"/>
                  </a:lnTo>
                  <a:close/>
                </a:path>
              </a:pathLst>
            </a:custGeom>
            <a:solidFill>
              <a:srgbClr val="00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80"/>
            <p:cNvSpPr>
              <a:spLocks/>
            </p:cNvSpPr>
            <p:nvPr/>
          </p:nvSpPr>
          <p:spPr bwMode="auto">
            <a:xfrm flipH="1">
              <a:off x="3670" y="3222"/>
              <a:ext cx="168" cy="29"/>
            </a:xfrm>
            <a:custGeom>
              <a:avLst/>
              <a:gdLst>
                <a:gd name="T0" fmla="*/ 3 w 336"/>
                <a:gd name="T1" fmla="*/ 1 h 57"/>
                <a:gd name="T2" fmla="*/ 1 w 336"/>
                <a:gd name="T3" fmla="*/ 1 h 57"/>
                <a:gd name="T4" fmla="*/ 1 w 336"/>
                <a:gd name="T5" fmla="*/ 1 h 57"/>
                <a:gd name="T6" fmla="*/ 1 w 336"/>
                <a:gd name="T7" fmla="*/ 1 h 57"/>
                <a:gd name="T8" fmla="*/ 1 w 336"/>
                <a:gd name="T9" fmla="*/ 1 h 57"/>
                <a:gd name="T10" fmla="*/ 1 w 336"/>
                <a:gd name="T11" fmla="*/ 1 h 57"/>
                <a:gd name="T12" fmla="*/ 1 w 336"/>
                <a:gd name="T13" fmla="*/ 1 h 57"/>
                <a:gd name="T14" fmla="*/ 1 w 336"/>
                <a:gd name="T15" fmla="*/ 1 h 57"/>
                <a:gd name="T16" fmla="*/ 0 w 336"/>
                <a:gd name="T17" fmla="*/ 1 h 57"/>
                <a:gd name="T18" fmla="*/ 0 w 336"/>
                <a:gd name="T19" fmla="*/ 1 h 57"/>
                <a:gd name="T20" fmla="*/ 0 w 336"/>
                <a:gd name="T21" fmla="*/ 1 h 57"/>
                <a:gd name="T22" fmla="*/ 1 w 336"/>
                <a:gd name="T23" fmla="*/ 1 h 57"/>
                <a:gd name="T24" fmla="*/ 1 w 336"/>
                <a:gd name="T25" fmla="*/ 1 h 57"/>
                <a:gd name="T26" fmla="*/ 1 w 336"/>
                <a:gd name="T27" fmla="*/ 1 h 57"/>
                <a:gd name="T28" fmla="*/ 3 w 336"/>
                <a:gd name="T29" fmla="*/ 0 h 57"/>
                <a:gd name="T30" fmla="*/ 3 w 336"/>
                <a:gd name="T31" fmla="*/ 1 h 57"/>
                <a:gd name="T32" fmla="*/ 3 w 336"/>
                <a:gd name="T33" fmla="*/ 1 h 57"/>
                <a:gd name="T34" fmla="*/ 3 w 336"/>
                <a:gd name="T35" fmla="*/ 1 h 57"/>
                <a:gd name="T36" fmla="*/ 3 w 336"/>
                <a:gd name="T37" fmla="*/ 1 h 57"/>
                <a:gd name="T38" fmla="*/ 3 w 336"/>
                <a:gd name="T39" fmla="*/ 1 h 57"/>
                <a:gd name="T40" fmla="*/ 3 w 336"/>
                <a:gd name="T41" fmla="*/ 1 h 57"/>
                <a:gd name="T42" fmla="*/ 3 w 336"/>
                <a:gd name="T43" fmla="*/ 1 h 57"/>
                <a:gd name="T44" fmla="*/ 3 w 336"/>
                <a:gd name="T45" fmla="*/ 1 h 57"/>
                <a:gd name="T46" fmla="*/ 3 w 336"/>
                <a:gd name="T47" fmla="*/ 1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6"/>
                <a:gd name="T73" fmla="*/ 0 h 57"/>
                <a:gd name="T74" fmla="*/ 336 w 336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6" h="57">
                  <a:moveTo>
                    <a:pt x="299" y="57"/>
                  </a:moveTo>
                  <a:lnTo>
                    <a:pt x="38" y="57"/>
                  </a:lnTo>
                  <a:lnTo>
                    <a:pt x="30" y="55"/>
                  </a:lnTo>
                  <a:lnTo>
                    <a:pt x="20" y="53"/>
                  </a:lnTo>
                  <a:lnTo>
                    <a:pt x="14" y="49"/>
                  </a:lnTo>
                  <a:lnTo>
                    <a:pt x="8" y="45"/>
                  </a:lnTo>
                  <a:lnTo>
                    <a:pt x="6" y="41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307" y="0"/>
                  </a:lnTo>
                  <a:lnTo>
                    <a:pt x="321" y="7"/>
                  </a:lnTo>
                  <a:lnTo>
                    <a:pt x="327" y="11"/>
                  </a:lnTo>
                  <a:lnTo>
                    <a:pt x="332" y="15"/>
                  </a:lnTo>
                  <a:lnTo>
                    <a:pt x="334" y="21"/>
                  </a:lnTo>
                  <a:lnTo>
                    <a:pt x="336" y="29"/>
                  </a:lnTo>
                  <a:lnTo>
                    <a:pt x="332" y="39"/>
                  </a:lnTo>
                  <a:lnTo>
                    <a:pt x="325" y="49"/>
                  </a:lnTo>
                  <a:lnTo>
                    <a:pt x="313" y="55"/>
                  </a:lnTo>
                  <a:lnTo>
                    <a:pt x="299" y="57"/>
                  </a:lnTo>
                  <a:close/>
                </a:path>
              </a:pathLst>
            </a:custGeom>
            <a:solidFill>
              <a:srgbClr val="00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Freeform 81"/>
            <p:cNvSpPr>
              <a:spLocks/>
            </p:cNvSpPr>
            <p:nvPr/>
          </p:nvSpPr>
          <p:spPr bwMode="auto">
            <a:xfrm flipH="1">
              <a:off x="3670" y="3150"/>
              <a:ext cx="168" cy="29"/>
            </a:xfrm>
            <a:custGeom>
              <a:avLst/>
              <a:gdLst>
                <a:gd name="T0" fmla="*/ 3 w 336"/>
                <a:gd name="T1" fmla="*/ 1 h 57"/>
                <a:gd name="T2" fmla="*/ 3 w 336"/>
                <a:gd name="T3" fmla="*/ 1 h 57"/>
                <a:gd name="T4" fmla="*/ 3 w 336"/>
                <a:gd name="T5" fmla="*/ 1 h 57"/>
                <a:gd name="T6" fmla="*/ 3 w 336"/>
                <a:gd name="T7" fmla="*/ 1 h 57"/>
                <a:gd name="T8" fmla="*/ 3 w 336"/>
                <a:gd name="T9" fmla="*/ 1 h 57"/>
                <a:gd name="T10" fmla="*/ 1 w 336"/>
                <a:gd name="T11" fmla="*/ 1 h 57"/>
                <a:gd name="T12" fmla="*/ 1 w 336"/>
                <a:gd name="T13" fmla="*/ 1 h 57"/>
                <a:gd name="T14" fmla="*/ 1 w 336"/>
                <a:gd name="T15" fmla="*/ 1 h 57"/>
                <a:gd name="T16" fmla="*/ 1 w 336"/>
                <a:gd name="T17" fmla="*/ 1 h 57"/>
                <a:gd name="T18" fmla="*/ 1 w 336"/>
                <a:gd name="T19" fmla="*/ 1 h 57"/>
                <a:gd name="T20" fmla="*/ 0 w 336"/>
                <a:gd name="T21" fmla="*/ 1 h 57"/>
                <a:gd name="T22" fmla="*/ 0 w 336"/>
                <a:gd name="T23" fmla="*/ 1 h 57"/>
                <a:gd name="T24" fmla="*/ 1 w 336"/>
                <a:gd name="T25" fmla="*/ 1 h 57"/>
                <a:gd name="T26" fmla="*/ 1 w 336"/>
                <a:gd name="T27" fmla="*/ 1 h 57"/>
                <a:gd name="T28" fmla="*/ 1 w 336"/>
                <a:gd name="T29" fmla="*/ 1 h 57"/>
                <a:gd name="T30" fmla="*/ 1 w 336"/>
                <a:gd name="T31" fmla="*/ 1 h 57"/>
                <a:gd name="T32" fmla="*/ 1 w 336"/>
                <a:gd name="T33" fmla="*/ 1 h 57"/>
                <a:gd name="T34" fmla="*/ 1 w 336"/>
                <a:gd name="T35" fmla="*/ 1 h 57"/>
                <a:gd name="T36" fmla="*/ 1 w 336"/>
                <a:gd name="T37" fmla="*/ 0 h 57"/>
                <a:gd name="T38" fmla="*/ 3 w 336"/>
                <a:gd name="T39" fmla="*/ 0 h 57"/>
                <a:gd name="T40" fmla="*/ 3 w 336"/>
                <a:gd name="T41" fmla="*/ 1 h 57"/>
                <a:gd name="T42" fmla="*/ 3 w 336"/>
                <a:gd name="T43" fmla="*/ 1 h 57"/>
                <a:gd name="T44" fmla="*/ 3 w 336"/>
                <a:gd name="T45" fmla="*/ 1 h 57"/>
                <a:gd name="T46" fmla="*/ 3 w 336"/>
                <a:gd name="T47" fmla="*/ 1 h 57"/>
                <a:gd name="T48" fmla="*/ 3 w 336"/>
                <a:gd name="T49" fmla="*/ 1 h 57"/>
                <a:gd name="T50" fmla="*/ 3 w 336"/>
                <a:gd name="T51" fmla="*/ 1 h 57"/>
                <a:gd name="T52" fmla="*/ 3 w 336"/>
                <a:gd name="T53" fmla="*/ 1 h 57"/>
                <a:gd name="T54" fmla="*/ 3 w 336"/>
                <a:gd name="T55" fmla="*/ 1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36"/>
                <a:gd name="T85" fmla="*/ 0 h 57"/>
                <a:gd name="T86" fmla="*/ 336 w 336"/>
                <a:gd name="T87" fmla="*/ 57 h 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36" h="57">
                  <a:moveTo>
                    <a:pt x="336" y="28"/>
                  </a:moveTo>
                  <a:lnTo>
                    <a:pt x="336" y="30"/>
                  </a:lnTo>
                  <a:lnTo>
                    <a:pt x="336" y="32"/>
                  </a:lnTo>
                  <a:lnTo>
                    <a:pt x="30" y="57"/>
                  </a:lnTo>
                  <a:lnTo>
                    <a:pt x="16" y="50"/>
                  </a:lnTo>
                  <a:lnTo>
                    <a:pt x="10" y="46"/>
                  </a:lnTo>
                  <a:lnTo>
                    <a:pt x="4" y="42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6" y="16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299" y="0"/>
                  </a:lnTo>
                  <a:lnTo>
                    <a:pt x="307" y="2"/>
                  </a:lnTo>
                  <a:lnTo>
                    <a:pt x="317" y="4"/>
                  </a:lnTo>
                  <a:lnTo>
                    <a:pt x="323" y="8"/>
                  </a:lnTo>
                  <a:lnTo>
                    <a:pt x="328" y="12"/>
                  </a:lnTo>
                  <a:lnTo>
                    <a:pt x="330" y="16"/>
                  </a:lnTo>
                  <a:lnTo>
                    <a:pt x="334" y="20"/>
                  </a:lnTo>
                  <a:lnTo>
                    <a:pt x="336" y="24"/>
                  </a:lnTo>
                  <a:lnTo>
                    <a:pt x="336" y="28"/>
                  </a:lnTo>
                  <a:close/>
                </a:path>
              </a:pathLst>
            </a:custGeom>
            <a:solidFill>
              <a:srgbClr val="00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Freeform 82"/>
            <p:cNvSpPr>
              <a:spLocks/>
            </p:cNvSpPr>
            <p:nvPr/>
          </p:nvSpPr>
          <p:spPr bwMode="auto">
            <a:xfrm flipH="1">
              <a:off x="3758" y="2910"/>
              <a:ext cx="62" cy="227"/>
            </a:xfrm>
            <a:custGeom>
              <a:avLst/>
              <a:gdLst>
                <a:gd name="T0" fmla="*/ 1 w 124"/>
                <a:gd name="T1" fmla="*/ 0 h 455"/>
                <a:gd name="T2" fmla="*/ 0 w 124"/>
                <a:gd name="T3" fmla="*/ 0 h 455"/>
                <a:gd name="T4" fmla="*/ 1 w 124"/>
                <a:gd name="T5" fmla="*/ 3 h 455"/>
                <a:gd name="T6" fmla="*/ 1 w 124"/>
                <a:gd name="T7" fmla="*/ 3 h 455"/>
                <a:gd name="T8" fmla="*/ 1 w 124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455"/>
                <a:gd name="T17" fmla="*/ 124 w 124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455">
                  <a:moveTo>
                    <a:pt x="22" y="0"/>
                  </a:moveTo>
                  <a:lnTo>
                    <a:pt x="0" y="4"/>
                  </a:lnTo>
                  <a:lnTo>
                    <a:pt x="105" y="455"/>
                  </a:lnTo>
                  <a:lnTo>
                    <a:pt x="124" y="45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Freeform 83"/>
            <p:cNvSpPr>
              <a:spLocks/>
            </p:cNvSpPr>
            <p:nvPr/>
          </p:nvSpPr>
          <p:spPr bwMode="auto">
            <a:xfrm flipH="1">
              <a:off x="3689" y="2908"/>
              <a:ext cx="60" cy="230"/>
            </a:xfrm>
            <a:custGeom>
              <a:avLst/>
              <a:gdLst>
                <a:gd name="T0" fmla="*/ 0 w 121"/>
                <a:gd name="T1" fmla="*/ 0 h 461"/>
                <a:gd name="T2" fmla="*/ 0 w 121"/>
                <a:gd name="T3" fmla="*/ 3 h 461"/>
                <a:gd name="T4" fmla="*/ 0 w 121"/>
                <a:gd name="T5" fmla="*/ 3 h 461"/>
                <a:gd name="T6" fmla="*/ 0 w 121"/>
                <a:gd name="T7" fmla="*/ 0 h 461"/>
                <a:gd name="T8" fmla="*/ 0 w 121"/>
                <a:gd name="T9" fmla="*/ 0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461"/>
                <a:gd name="T17" fmla="*/ 121 w 121"/>
                <a:gd name="T18" fmla="*/ 461 h 4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461">
                  <a:moveTo>
                    <a:pt x="101" y="0"/>
                  </a:moveTo>
                  <a:lnTo>
                    <a:pt x="0" y="457"/>
                  </a:lnTo>
                  <a:lnTo>
                    <a:pt x="22" y="461"/>
                  </a:lnTo>
                  <a:lnTo>
                    <a:pt x="121" y="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Freeform 84"/>
            <p:cNvSpPr>
              <a:spLocks/>
            </p:cNvSpPr>
            <p:nvPr/>
          </p:nvSpPr>
          <p:spPr bwMode="auto">
            <a:xfrm flipH="1">
              <a:off x="3673" y="2898"/>
              <a:ext cx="47" cy="47"/>
            </a:xfrm>
            <a:custGeom>
              <a:avLst/>
              <a:gdLst>
                <a:gd name="T0" fmla="*/ 1 w 94"/>
                <a:gd name="T1" fmla="*/ 0 h 95"/>
                <a:gd name="T2" fmla="*/ 1 w 94"/>
                <a:gd name="T3" fmla="*/ 0 h 95"/>
                <a:gd name="T4" fmla="*/ 1 w 94"/>
                <a:gd name="T5" fmla="*/ 0 h 95"/>
                <a:gd name="T6" fmla="*/ 1 w 94"/>
                <a:gd name="T7" fmla="*/ 0 h 95"/>
                <a:gd name="T8" fmla="*/ 1 w 94"/>
                <a:gd name="T9" fmla="*/ 0 h 95"/>
                <a:gd name="T10" fmla="*/ 1 w 94"/>
                <a:gd name="T11" fmla="*/ 0 h 95"/>
                <a:gd name="T12" fmla="*/ 1 w 94"/>
                <a:gd name="T13" fmla="*/ 0 h 95"/>
                <a:gd name="T14" fmla="*/ 1 w 94"/>
                <a:gd name="T15" fmla="*/ 0 h 95"/>
                <a:gd name="T16" fmla="*/ 1 w 94"/>
                <a:gd name="T17" fmla="*/ 0 h 95"/>
                <a:gd name="T18" fmla="*/ 1 w 94"/>
                <a:gd name="T19" fmla="*/ 0 h 95"/>
                <a:gd name="T20" fmla="*/ 1 w 94"/>
                <a:gd name="T21" fmla="*/ 0 h 95"/>
                <a:gd name="T22" fmla="*/ 1 w 94"/>
                <a:gd name="T23" fmla="*/ 0 h 95"/>
                <a:gd name="T24" fmla="*/ 1 w 94"/>
                <a:gd name="T25" fmla="*/ 0 h 95"/>
                <a:gd name="T26" fmla="*/ 1 w 94"/>
                <a:gd name="T27" fmla="*/ 0 h 95"/>
                <a:gd name="T28" fmla="*/ 1 w 94"/>
                <a:gd name="T29" fmla="*/ 0 h 95"/>
                <a:gd name="T30" fmla="*/ 1 w 94"/>
                <a:gd name="T31" fmla="*/ 0 h 95"/>
                <a:gd name="T32" fmla="*/ 1 w 94"/>
                <a:gd name="T33" fmla="*/ 0 h 95"/>
                <a:gd name="T34" fmla="*/ 1 w 94"/>
                <a:gd name="T35" fmla="*/ 0 h 95"/>
                <a:gd name="T36" fmla="*/ 1 w 94"/>
                <a:gd name="T37" fmla="*/ 0 h 95"/>
                <a:gd name="T38" fmla="*/ 1 w 94"/>
                <a:gd name="T39" fmla="*/ 0 h 95"/>
                <a:gd name="T40" fmla="*/ 0 w 94"/>
                <a:gd name="T41" fmla="*/ 0 h 95"/>
                <a:gd name="T42" fmla="*/ 1 w 94"/>
                <a:gd name="T43" fmla="*/ 0 h 95"/>
                <a:gd name="T44" fmla="*/ 1 w 94"/>
                <a:gd name="T45" fmla="*/ 0 h 95"/>
                <a:gd name="T46" fmla="*/ 1 w 94"/>
                <a:gd name="T47" fmla="*/ 0 h 95"/>
                <a:gd name="T48" fmla="*/ 1 w 94"/>
                <a:gd name="T49" fmla="*/ 0 h 95"/>
                <a:gd name="T50" fmla="*/ 1 w 94"/>
                <a:gd name="T51" fmla="*/ 0 h 95"/>
                <a:gd name="T52" fmla="*/ 1 w 94"/>
                <a:gd name="T53" fmla="*/ 0 h 95"/>
                <a:gd name="T54" fmla="*/ 1 w 94"/>
                <a:gd name="T55" fmla="*/ 0 h 95"/>
                <a:gd name="T56" fmla="*/ 1 w 94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4"/>
                <a:gd name="T88" fmla="*/ 0 h 95"/>
                <a:gd name="T89" fmla="*/ 94 w 94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4" h="95">
                  <a:moveTo>
                    <a:pt x="47" y="95"/>
                  </a:moveTo>
                  <a:lnTo>
                    <a:pt x="57" y="95"/>
                  </a:lnTo>
                  <a:lnTo>
                    <a:pt x="67" y="91"/>
                  </a:lnTo>
                  <a:lnTo>
                    <a:pt x="75" y="87"/>
                  </a:lnTo>
                  <a:lnTo>
                    <a:pt x="81" y="82"/>
                  </a:lnTo>
                  <a:lnTo>
                    <a:pt x="87" y="76"/>
                  </a:lnTo>
                  <a:lnTo>
                    <a:pt x="91" y="68"/>
                  </a:lnTo>
                  <a:lnTo>
                    <a:pt x="94" y="58"/>
                  </a:lnTo>
                  <a:lnTo>
                    <a:pt x="94" y="48"/>
                  </a:lnTo>
                  <a:lnTo>
                    <a:pt x="94" y="40"/>
                  </a:lnTo>
                  <a:lnTo>
                    <a:pt x="91" y="30"/>
                  </a:lnTo>
                  <a:lnTo>
                    <a:pt x="87" y="22"/>
                  </a:lnTo>
                  <a:lnTo>
                    <a:pt x="81" y="14"/>
                  </a:lnTo>
                  <a:lnTo>
                    <a:pt x="75" y="8"/>
                  </a:lnTo>
                  <a:lnTo>
                    <a:pt x="67" y="4"/>
                  </a:lnTo>
                  <a:lnTo>
                    <a:pt x="57" y="2"/>
                  </a:lnTo>
                  <a:lnTo>
                    <a:pt x="47" y="0"/>
                  </a:lnTo>
                  <a:lnTo>
                    <a:pt x="29" y="4"/>
                  </a:lnTo>
                  <a:lnTo>
                    <a:pt x="13" y="14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1" y="58"/>
                  </a:lnTo>
                  <a:lnTo>
                    <a:pt x="3" y="68"/>
                  </a:lnTo>
                  <a:lnTo>
                    <a:pt x="7" y="76"/>
                  </a:lnTo>
                  <a:lnTo>
                    <a:pt x="13" y="82"/>
                  </a:lnTo>
                  <a:lnTo>
                    <a:pt x="21" y="87"/>
                  </a:lnTo>
                  <a:lnTo>
                    <a:pt x="29" y="91"/>
                  </a:lnTo>
                  <a:lnTo>
                    <a:pt x="39" y="95"/>
                  </a:lnTo>
                  <a:lnTo>
                    <a:pt x="47" y="95"/>
                  </a:lnTo>
                  <a:close/>
                </a:path>
              </a:pathLst>
            </a:custGeom>
            <a:solidFill>
              <a:srgbClr val="00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Freeform 85"/>
            <p:cNvSpPr>
              <a:spLocks/>
            </p:cNvSpPr>
            <p:nvPr/>
          </p:nvSpPr>
          <p:spPr bwMode="auto">
            <a:xfrm flipH="1">
              <a:off x="3787" y="2898"/>
              <a:ext cx="48" cy="47"/>
            </a:xfrm>
            <a:custGeom>
              <a:avLst/>
              <a:gdLst>
                <a:gd name="T0" fmla="*/ 1 w 95"/>
                <a:gd name="T1" fmla="*/ 0 h 95"/>
                <a:gd name="T2" fmla="*/ 1 w 95"/>
                <a:gd name="T3" fmla="*/ 0 h 95"/>
                <a:gd name="T4" fmla="*/ 1 w 95"/>
                <a:gd name="T5" fmla="*/ 0 h 95"/>
                <a:gd name="T6" fmla="*/ 1 w 95"/>
                <a:gd name="T7" fmla="*/ 0 h 95"/>
                <a:gd name="T8" fmla="*/ 1 w 95"/>
                <a:gd name="T9" fmla="*/ 0 h 95"/>
                <a:gd name="T10" fmla="*/ 1 w 95"/>
                <a:gd name="T11" fmla="*/ 0 h 95"/>
                <a:gd name="T12" fmla="*/ 1 w 95"/>
                <a:gd name="T13" fmla="*/ 0 h 95"/>
                <a:gd name="T14" fmla="*/ 1 w 95"/>
                <a:gd name="T15" fmla="*/ 0 h 95"/>
                <a:gd name="T16" fmla="*/ 1 w 95"/>
                <a:gd name="T17" fmla="*/ 0 h 95"/>
                <a:gd name="T18" fmla="*/ 1 w 95"/>
                <a:gd name="T19" fmla="*/ 0 h 95"/>
                <a:gd name="T20" fmla="*/ 1 w 95"/>
                <a:gd name="T21" fmla="*/ 0 h 95"/>
                <a:gd name="T22" fmla="*/ 1 w 95"/>
                <a:gd name="T23" fmla="*/ 0 h 95"/>
                <a:gd name="T24" fmla="*/ 1 w 95"/>
                <a:gd name="T25" fmla="*/ 0 h 95"/>
                <a:gd name="T26" fmla="*/ 1 w 95"/>
                <a:gd name="T27" fmla="*/ 0 h 95"/>
                <a:gd name="T28" fmla="*/ 1 w 95"/>
                <a:gd name="T29" fmla="*/ 0 h 95"/>
                <a:gd name="T30" fmla="*/ 1 w 95"/>
                <a:gd name="T31" fmla="*/ 0 h 95"/>
                <a:gd name="T32" fmla="*/ 1 w 95"/>
                <a:gd name="T33" fmla="*/ 0 h 95"/>
                <a:gd name="T34" fmla="*/ 1 w 95"/>
                <a:gd name="T35" fmla="*/ 0 h 95"/>
                <a:gd name="T36" fmla="*/ 1 w 95"/>
                <a:gd name="T37" fmla="*/ 0 h 95"/>
                <a:gd name="T38" fmla="*/ 1 w 95"/>
                <a:gd name="T39" fmla="*/ 0 h 95"/>
                <a:gd name="T40" fmla="*/ 0 w 95"/>
                <a:gd name="T41" fmla="*/ 0 h 95"/>
                <a:gd name="T42" fmla="*/ 0 w 95"/>
                <a:gd name="T43" fmla="*/ 0 h 95"/>
                <a:gd name="T44" fmla="*/ 1 w 95"/>
                <a:gd name="T45" fmla="*/ 0 h 95"/>
                <a:gd name="T46" fmla="*/ 1 w 95"/>
                <a:gd name="T47" fmla="*/ 0 h 95"/>
                <a:gd name="T48" fmla="*/ 1 w 95"/>
                <a:gd name="T49" fmla="*/ 0 h 95"/>
                <a:gd name="T50" fmla="*/ 1 w 95"/>
                <a:gd name="T51" fmla="*/ 0 h 95"/>
                <a:gd name="T52" fmla="*/ 1 w 95"/>
                <a:gd name="T53" fmla="*/ 0 h 95"/>
                <a:gd name="T54" fmla="*/ 1 w 95"/>
                <a:gd name="T55" fmla="*/ 0 h 95"/>
                <a:gd name="T56" fmla="*/ 1 w 95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5"/>
                <a:gd name="T88" fmla="*/ 0 h 95"/>
                <a:gd name="T89" fmla="*/ 95 w 95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5" h="95">
                  <a:moveTo>
                    <a:pt x="48" y="95"/>
                  </a:moveTo>
                  <a:lnTo>
                    <a:pt x="55" y="95"/>
                  </a:lnTo>
                  <a:lnTo>
                    <a:pt x="65" y="91"/>
                  </a:lnTo>
                  <a:lnTo>
                    <a:pt x="73" y="87"/>
                  </a:lnTo>
                  <a:lnTo>
                    <a:pt x="81" y="82"/>
                  </a:lnTo>
                  <a:lnTo>
                    <a:pt x="87" y="76"/>
                  </a:lnTo>
                  <a:lnTo>
                    <a:pt x="91" y="68"/>
                  </a:lnTo>
                  <a:lnTo>
                    <a:pt x="93" y="58"/>
                  </a:lnTo>
                  <a:lnTo>
                    <a:pt x="95" y="48"/>
                  </a:lnTo>
                  <a:lnTo>
                    <a:pt x="93" y="40"/>
                  </a:lnTo>
                  <a:lnTo>
                    <a:pt x="91" y="30"/>
                  </a:lnTo>
                  <a:lnTo>
                    <a:pt x="87" y="22"/>
                  </a:lnTo>
                  <a:lnTo>
                    <a:pt x="81" y="14"/>
                  </a:lnTo>
                  <a:lnTo>
                    <a:pt x="73" y="8"/>
                  </a:lnTo>
                  <a:lnTo>
                    <a:pt x="65" y="4"/>
                  </a:lnTo>
                  <a:lnTo>
                    <a:pt x="55" y="2"/>
                  </a:lnTo>
                  <a:lnTo>
                    <a:pt x="48" y="0"/>
                  </a:lnTo>
                  <a:lnTo>
                    <a:pt x="30" y="4"/>
                  </a:lnTo>
                  <a:lnTo>
                    <a:pt x="14" y="14"/>
                  </a:lnTo>
                  <a:lnTo>
                    <a:pt x="4" y="30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4" y="68"/>
                  </a:lnTo>
                  <a:lnTo>
                    <a:pt x="8" y="76"/>
                  </a:lnTo>
                  <a:lnTo>
                    <a:pt x="14" y="82"/>
                  </a:lnTo>
                  <a:lnTo>
                    <a:pt x="20" y="87"/>
                  </a:lnTo>
                  <a:lnTo>
                    <a:pt x="28" y="91"/>
                  </a:lnTo>
                  <a:lnTo>
                    <a:pt x="38" y="95"/>
                  </a:lnTo>
                  <a:lnTo>
                    <a:pt x="48" y="95"/>
                  </a:lnTo>
                  <a:close/>
                </a:path>
              </a:pathLst>
            </a:custGeom>
            <a:solidFill>
              <a:srgbClr val="00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Rectangle 86"/>
            <p:cNvSpPr>
              <a:spLocks noChangeArrowheads="1"/>
            </p:cNvSpPr>
            <p:nvPr/>
          </p:nvSpPr>
          <p:spPr bwMode="auto">
            <a:xfrm flipH="1">
              <a:off x="3678" y="3133"/>
              <a:ext cx="146" cy="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Futura Medium" pitchFamily="2" charset="0"/>
              </a:endParaRPr>
            </a:p>
          </p:txBody>
        </p:sp>
        <p:sp>
          <p:nvSpPr>
            <p:cNvPr id="21592" name="Freeform 87"/>
            <p:cNvSpPr>
              <a:spLocks/>
            </p:cNvSpPr>
            <p:nvPr/>
          </p:nvSpPr>
          <p:spPr bwMode="auto">
            <a:xfrm rot="1489232">
              <a:off x="3168" y="2496"/>
              <a:ext cx="477" cy="253"/>
            </a:xfrm>
            <a:custGeom>
              <a:avLst/>
              <a:gdLst>
                <a:gd name="T0" fmla="*/ 586 w 458"/>
                <a:gd name="T1" fmla="*/ 6 h 363"/>
                <a:gd name="T2" fmla="*/ 539 w 458"/>
                <a:gd name="T3" fmla="*/ 5 h 363"/>
                <a:gd name="T4" fmla="*/ 491 w 458"/>
                <a:gd name="T5" fmla="*/ 3 h 363"/>
                <a:gd name="T6" fmla="*/ 448 w 458"/>
                <a:gd name="T7" fmla="*/ 1 h 363"/>
                <a:gd name="T8" fmla="*/ 453 w 458"/>
                <a:gd name="T9" fmla="*/ 5 h 363"/>
                <a:gd name="T10" fmla="*/ 400 w 458"/>
                <a:gd name="T11" fmla="*/ 5 h 363"/>
                <a:gd name="T12" fmla="*/ 350 w 458"/>
                <a:gd name="T13" fmla="*/ 5 h 363"/>
                <a:gd name="T14" fmla="*/ 304 w 458"/>
                <a:gd name="T15" fmla="*/ 6 h 363"/>
                <a:gd name="T16" fmla="*/ 258 w 458"/>
                <a:gd name="T17" fmla="*/ 6 h 363"/>
                <a:gd name="T18" fmla="*/ 218 w 458"/>
                <a:gd name="T19" fmla="*/ 7 h 363"/>
                <a:gd name="T20" fmla="*/ 180 w 458"/>
                <a:gd name="T21" fmla="*/ 8 h 363"/>
                <a:gd name="T22" fmla="*/ 147 w 458"/>
                <a:gd name="T23" fmla="*/ 10 h 363"/>
                <a:gd name="T24" fmla="*/ 115 w 458"/>
                <a:gd name="T25" fmla="*/ 12 h 363"/>
                <a:gd name="T26" fmla="*/ 49 w 458"/>
                <a:gd name="T27" fmla="*/ 17 h 363"/>
                <a:gd name="T28" fmla="*/ 11 w 458"/>
                <a:gd name="T29" fmla="*/ 22 h 363"/>
                <a:gd name="T30" fmla="*/ 2 w 458"/>
                <a:gd name="T31" fmla="*/ 26 h 363"/>
                <a:gd name="T32" fmla="*/ 0 w 458"/>
                <a:gd name="T33" fmla="*/ 28 h 363"/>
                <a:gd name="T34" fmla="*/ 6 w 458"/>
                <a:gd name="T35" fmla="*/ 29 h 363"/>
                <a:gd name="T36" fmla="*/ 25 w 458"/>
                <a:gd name="T37" fmla="*/ 29 h 363"/>
                <a:gd name="T38" fmla="*/ 36 w 458"/>
                <a:gd name="T39" fmla="*/ 29 h 363"/>
                <a:gd name="T40" fmla="*/ 43 w 458"/>
                <a:gd name="T41" fmla="*/ 28 h 363"/>
                <a:gd name="T42" fmla="*/ 43 w 458"/>
                <a:gd name="T43" fmla="*/ 27 h 363"/>
                <a:gd name="T44" fmla="*/ 49 w 458"/>
                <a:gd name="T45" fmla="*/ 25 h 363"/>
                <a:gd name="T46" fmla="*/ 67 w 458"/>
                <a:gd name="T47" fmla="*/ 20 h 363"/>
                <a:gd name="T48" fmla="*/ 110 w 458"/>
                <a:gd name="T49" fmla="*/ 15 h 363"/>
                <a:gd name="T50" fmla="*/ 158 w 458"/>
                <a:gd name="T51" fmla="*/ 13 h 363"/>
                <a:gd name="T52" fmla="*/ 187 w 458"/>
                <a:gd name="T53" fmla="*/ 11 h 363"/>
                <a:gd name="T54" fmla="*/ 219 w 458"/>
                <a:gd name="T55" fmla="*/ 10 h 363"/>
                <a:gd name="T56" fmla="*/ 256 w 458"/>
                <a:gd name="T57" fmla="*/ 9 h 363"/>
                <a:gd name="T58" fmla="*/ 295 w 458"/>
                <a:gd name="T59" fmla="*/ 8 h 363"/>
                <a:gd name="T60" fmla="*/ 335 w 458"/>
                <a:gd name="T61" fmla="*/ 8 h 363"/>
                <a:gd name="T62" fmla="*/ 380 w 458"/>
                <a:gd name="T63" fmla="*/ 8 h 363"/>
                <a:gd name="T64" fmla="*/ 426 w 458"/>
                <a:gd name="T65" fmla="*/ 8 h 363"/>
                <a:gd name="T66" fmla="*/ 418 w 458"/>
                <a:gd name="T67" fmla="*/ 12 h 363"/>
                <a:gd name="T68" fmla="*/ 460 w 458"/>
                <a:gd name="T69" fmla="*/ 10 h 363"/>
                <a:gd name="T70" fmla="*/ 509 w 458"/>
                <a:gd name="T71" fmla="*/ 9 h 363"/>
                <a:gd name="T72" fmla="*/ 559 w 458"/>
                <a:gd name="T73" fmla="*/ 8 h 363"/>
                <a:gd name="T74" fmla="*/ 608 w 458"/>
                <a:gd name="T75" fmla="*/ 7 h 3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8"/>
                <a:gd name="T115" fmla="*/ 0 h 363"/>
                <a:gd name="T116" fmla="*/ 458 w 458"/>
                <a:gd name="T117" fmla="*/ 363 h 3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8" h="363">
                  <a:moveTo>
                    <a:pt x="458" y="86"/>
                  </a:moveTo>
                  <a:lnTo>
                    <a:pt x="441" y="78"/>
                  </a:lnTo>
                  <a:lnTo>
                    <a:pt x="422" y="69"/>
                  </a:lnTo>
                  <a:lnTo>
                    <a:pt x="405" y="59"/>
                  </a:lnTo>
                  <a:lnTo>
                    <a:pt x="386" y="48"/>
                  </a:lnTo>
                  <a:lnTo>
                    <a:pt x="369" y="37"/>
                  </a:lnTo>
                  <a:lnTo>
                    <a:pt x="352" y="24"/>
                  </a:lnTo>
                  <a:lnTo>
                    <a:pt x="337" y="13"/>
                  </a:lnTo>
                  <a:lnTo>
                    <a:pt x="323" y="0"/>
                  </a:lnTo>
                  <a:lnTo>
                    <a:pt x="341" y="63"/>
                  </a:lnTo>
                  <a:lnTo>
                    <a:pt x="321" y="63"/>
                  </a:lnTo>
                  <a:lnTo>
                    <a:pt x="301" y="63"/>
                  </a:lnTo>
                  <a:lnTo>
                    <a:pt x="283" y="65"/>
                  </a:lnTo>
                  <a:lnTo>
                    <a:pt x="264" y="66"/>
                  </a:lnTo>
                  <a:lnTo>
                    <a:pt x="246" y="68"/>
                  </a:lnTo>
                  <a:lnTo>
                    <a:pt x="229" y="71"/>
                  </a:lnTo>
                  <a:lnTo>
                    <a:pt x="211" y="76"/>
                  </a:lnTo>
                  <a:lnTo>
                    <a:pt x="195" y="81"/>
                  </a:lnTo>
                  <a:lnTo>
                    <a:pt x="179" y="85"/>
                  </a:lnTo>
                  <a:lnTo>
                    <a:pt x="164" y="92"/>
                  </a:lnTo>
                  <a:lnTo>
                    <a:pt x="149" y="99"/>
                  </a:lnTo>
                  <a:lnTo>
                    <a:pt x="135" y="106"/>
                  </a:lnTo>
                  <a:lnTo>
                    <a:pt x="123" y="115"/>
                  </a:lnTo>
                  <a:lnTo>
                    <a:pt x="110" y="123"/>
                  </a:lnTo>
                  <a:lnTo>
                    <a:pt x="97" y="134"/>
                  </a:lnTo>
                  <a:lnTo>
                    <a:pt x="86" y="144"/>
                  </a:lnTo>
                  <a:lnTo>
                    <a:pt x="57" y="176"/>
                  </a:lnTo>
                  <a:lnTo>
                    <a:pt x="36" y="210"/>
                  </a:lnTo>
                  <a:lnTo>
                    <a:pt x="21" y="243"/>
                  </a:lnTo>
                  <a:lnTo>
                    <a:pt x="11" y="274"/>
                  </a:lnTo>
                  <a:lnTo>
                    <a:pt x="5" y="303"/>
                  </a:lnTo>
                  <a:lnTo>
                    <a:pt x="2" y="325"/>
                  </a:lnTo>
                  <a:lnTo>
                    <a:pt x="0" y="340"/>
                  </a:lnTo>
                  <a:lnTo>
                    <a:pt x="0" y="347"/>
                  </a:lnTo>
                  <a:lnTo>
                    <a:pt x="2" y="354"/>
                  </a:lnTo>
                  <a:lnTo>
                    <a:pt x="6" y="358"/>
                  </a:lnTo>
                  <a:lnTo>
                    <a:pt x="11" y="362"/>
                  </a:lnTo>
                  <a:lnTo>
                    <a:pt x="18" y="363"/>
                  </a:lnTo>
                  <a:lnTo>
                    <a:pt x="23" y="362"/>
                  </a:lnTo>
                  <a:lnTo>
                    <a:pt x="29" y="358"/>
                  </a:lnTo>
                  <a:lnTo>
                    <a:pt x="32" y="352"/>
                  </a:lnTo>
                  <a:lnTo>
                    <a:pt x="33" y="347"/>
                  </a:lnTo>
                  <a:lnTo>
                    <a:pt x="33" y="342"/>
                  </a:lnTo>
                  <a:lnTo>
                    <a:pt x="34" y="328"/>
                  </a:lnTo>
                  <a:lnTo>
                    <a:pt x="36" y="309"/>
                  </a:lnTo>
                  <a:lnTo>
                    <a:pt x="42" y="283"/>
                  </a:lnTo>
                  <a:lnTo>
                    <a:pt x="51" y="256"/>
                  </a:lnTo>
                  <a:lnTo>
                    <a:pt x="65" y="226"/>
                  </a:lnTo>
                  <a:lnTo>
                    <a:pt x="83" y="196"/>
                  </a:lnTo>
                  <a:lnTo>
                    <a:pt x="109" y="167"/>
                  </a:lnTo>
                  <a:lnTo>
                    <a:pt x="119" y="158"/>
                  </a:lnTo>
                  <a:lnTo>
                    <a:pt x="129" y="150"/>
                  </a:lnTo>
                  <a:lnTo>
                    <a:pt x="141" y="142"/>
                  </a:lnTo>
                  <a:lnTo>
                    <a:pt x="154" y="134"/>
                  </a:lnTo>
                  <a:lnTo>
                    <a:pt x="165" y="128"/>
                  </a:lnTo>
                  <a:lnTo>
                    <a:pt x="179" y="121"/>
                  </a:lnTo>
                  <a:lnTo>
                    <a:pt x="193" y="116"/>
                  </a:lnTo>
                  <a:lnTo>
                    <a:pt x="207" y="111"/>
                  </a:lnTo>
                  <a:lnTo>
                    <a:pt x="222" y="107"/>
                  </a:lnTo>
                  <a:lnTo>
                    <a:pt x="237" y="104"/>
                  </a:lnTo>
                  <a:lnTo>
                    <a:pt x="253" y="100"/>
                  </a:lnTo>
                  <a:lnTo>
                    <a:pt x="269" y="98"/>
                  </a:lnTo>
                  <a:lnTo>
                    <a:pt x="286" y="97"/>
                  </a:lnTo>
                  <a:lnTo>
                    <a:pt x="303" y="96"/>
                  </a:lnTo>
                  <a:lnTo>
                    <a:pt x="321" y="96"/>
                  </a:lnTo>
                  <a:lnTo>
                    <a:pt x="339" y="96"/>
                  </a:lnTo>
                  <a:lnTo>
                    <a:pt x="314" y="154"/>
                  </a:lnTo>
                  <a:lnTo>
                    <a:pt x="329" y="144"/>
                  </a:lnTo>
                  <a:lnTo>
                    <a:pt x="346" y="134"/>
                  </a:lnTo>
                  <a:lnTo>
                    <a:pt x="363" y="124"/>
                  </a:lnTo>
                  <a:lnTo>
                    <a:pt x="383" y="115"/>
                  </a:lnTo>
                  <a:lnTo>
                    <a:pt x="401" y="106"/>
                  </a:lnTo>
                  <a:lnTo>
                    <a:pt x="421" y="99"/>
                  </a:lnTo>
                  <a:lnTo>
                    <a:pt x="439" y="92"/>
                  </a:lnTo>
                  <a:lnTo>
                    <a:pt x="458" y="86"/>
                  </a:lnTo>
                  <a:close/>
                </a:path>
              </a:pathLst>
            </a:cu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96913" y="274638"/>
            <a:ext cx="76819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34" charset="-128"/>
              </a:rPr>
              <a:t>Separating content and process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639763" y="1138238"/>
            <a:ext cx="7907337" cy="4525962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ea typeface="ＭＳ Ｐゴシック" pitchFamily="34" charset="-128"/>
              </a:rPr>
              <a:t>Problem owner (client):  </a:t>
            </a:r>
            <a:r>
              <a:rPr lang="en-US" sz="1800" i="1" smtClean="0">
                <a:ea typeface="ＭＳ Ｐゴシック" pitchFamily="34" charset="-128"/>
              </a:rPr>
              <a:t>The What of the problem;  This is the person who is “hurting”, and the person who has to “make it happen”; Content Role</a:t>
            </a:r>
          </a:p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Participant: </a:t>
            </a:r>
            <a:r>
              <a:rPr lang="en-US" sz="1800" i="1" smtClean="0">
                <a:ea typeface="ＭＳ Ｐゴシック" pitchFamily="34" charset="-128"/>
              </a:rPr>
              <a:t>Also a Content Role; Helping the owner, selected on What they can contribute in knowledge, originality, etc.</a:t>
            </a:r>
          </a:p>
          <a:p>
            <a:pPr eaLnBrk="1" hangingPunct="1"/>
            <a:endParaRPr lang="en-US" sz="1800" i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Facilitator</a:t>
            </a:r>
            <a:r>
              <a:rPr lang="en-US" b="1" i="1" smtClean="0">
                <a:ea typeface="ＭＳ Ｐゴシック" pitchFamily="34" charset="-128"/>
              </a:rPr>
              <a:t>:  </a:t>
            </a:r>
            <a:r>
              <a:rPr lang="en-US" sz="1800" i="1" smtClean="0">
                <a:ea typeface="ＭＳ Ｐゴシック" pitchFamily="34" charset="-128"/>
              </a:rPr>
              <a:t>Is a Process Role; Concerned with the “How” the group is going to work together to attack the problem.</a:t>
            </a:r>
          </a:p>
          <a:p>
            <a:pPr eaLnBrk="1" hangingPunct="1"/>
            <a:endParaRPr lang="en-US" sz="1800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Coach:  </a:t>
            </a:r>
            <a:r>
              <a:rPr lang="en-US" sz="1800" i="1" smtClean="0">
                <a:ea typeface="ＭＳ Ｐゴシック" pitchFamily="34" charset="-128"/>
              </a:rPr>
              <a:t>A team member chosen by the facilitator to give feedback at the end of the meeting</a:t>
            </a:r>
            <a:endParaRPr lang="en-US" sz="1400" i="1" smtClean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74688" y="274638"/>
            <a:ext cx="77581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ＭＳ Ｐゴシック" pitchFamily="34" charset="-128"/>
              </a:rPr>
              <a:t>Separate diverge and converge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817563" y="1554163"/>
            <a:ext cx="4191000" cy="3208337"/>
            <a:chOff x="817563" y="1554163"/>
            <a:chExt cx="4191000" cy="3208337"/>
          </a:xfrm>
        </p:grpSpPr>
        <p:sp>
          <p:nvSpPr>
            <p:cNvPr id="4" name="Right Triangle 3"/>
            <p:cNvSpPr/>
            <p:nvPr/>
          </p:nvSpPr>
          <p:spPr bwMode="auto">
            <a:xfrm rot="2555291">
              <a:off x="2936875" y="1677988"/>
              <a:ext cx="2071688" cy="2214562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567" name="TextBox 6"/>
            <p:cNvSpPr txBox="1">
              <a:spLocks noChangeArrowheads="1"/>
            </p:cNvSpPr>
            <p:nvPr/>
          </p:nvSpPr>
          <p:spPr bwMode="auto">
            <a:xfrm>
              <a:off x="2317806" y="1554163"/>
              <a:ext cx="1223448" cy="369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Futura Medium" pitchFamily="2" charset="0"/>
                </a:rPr>
                <a:t>DIVERGE</a:t>
              </a:r>
            </a:p>
          </p:txBody>
        </p:sp>
        <p:sp>
          <p:nvSpPr>
            <p:cNvPr id="23568" name="TextBox 8"/>
            <p:cNvSpPr txBox="1">
              <a:spLocks noChangeArrowheads="1"/>
            </p:cNvSpPr>
            <p:nvPr/>
          </p:nvSpPr>
          <p:spPr bwMode="auto">
            <a:xfrm>
              <a:off x="817563" y="2054301"/>
              <a:ext cx="1513556" cy="2708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Futura Medium" pitchFamily="2" charset="0"/>
                </a:rPr>
                <a:t>IDEATE</a:t>
              </a:r>
            </a:p>
            <a:p>
              <a:endParaRPr lang="en-US" b="1">
                <a:latin typeface="Futura Medium" pitchFamily="2" charset="0"/>
              </a:endParaRPr>
            </a:p>
            <a:p>
              <a:r>
                <a:rPr lang="en-US" b="1">
                  <a:latin typeface="Futura Medium" pitchFamily="2" charset="0"/>
                </a:rPr>
                <a:t>No Judgment</a:t>
              </a:r>
            </a:p>
            <a:p>
              <a:r>
                <a:rPr lang="en-US" b="1">
                  <a:latin typeface="Futura Medium" pitchFamily="2" charset="0"/>
                </a:rPr>
                <a:t>No logic</a:t>
              </a:r>
            </a:p>
            <a:p>
              <a:r>
                <a:rPr lang="en-US" b="1">
                  <a:latin typeface="Futura Medium" pitchFamily="2" charset="0"/>
                </a:rPr>
                <a:t>Widen</a:t>
              </a:r>
            </a:p>
            <a:p>
              <a:pPr>
                <a:buFontTx/>
                <a:buChar char="-"/>
              </a:pPr>
              <a:r>
                <a:rPr lang="en-US" sz="1600">
                  <a:latin typeface="Futura Medium" pitchFamily="2" charset="0"/>
                </a:rPr>
                <a:t>Quantity</a:t>
              </a:r>
            </a:p>
            <a:p>
              <a:pPr>
                <a:buFontTx/>
                <a:buChar char="-"/>
              </a:pPr>
              <a:r>
                <a:rPr lang="en-US" sz="1600">
                  <a:latin typeface="Futura Medium" pitchFamily="2" charset="0"/>
                </a:rPr>
                <a:t>Imaginative</a:t>
              </a:r>
            </a:p>
            <a:p>
              <a:pPr>
                <a:buFontTx/>
                <a:buChar char="-"/>
              </a:pPr>
              <a:r>
                <a:rPr lang="en-US" sz="1600">
                  <a:latin typeface="Futura Medium" pitchFamily="2" charset="0"/>
                </a:rPr>
                <a:t>Free</a:t>
              </a:r>
            </a:p>
            <a:p>
              <a:pPr>
                <a:buFontTx/>
                <a:buChar char="-"/>
              </a:pPr>
              <a:r>
                <a:rPr lang="en-US" sz="1600">
                  <a:latin typeface="Futura Medium" pitchFamily="2" charset="0"/>
                </a:rPr>
                <a:t>Gut</a:t>
              </a:r>
            </a:p>
            <a:p>
              <a:pPr>
                <a:buFontTx/>
                <a:buChar char="-"/>
              </a:pPr>
              <a:r>
                <a:rPr lang="en-US" sz="1600">
                  <a:latin typeface="Futura Medium" pitchFamily="2" charset="0"/>
                </a:rPr>
                <a:t>Child</a:t>
              </a:r>
            </a:p>
          </p:txBody>
        </p:sp>
        <p:sp>
          <p:nvSpPr>
            <p:cNvPr id="23569" name="TextBox 14"/>
            <p:cNvSpPr txBox="1">
              <a:spLocks noChangeArrowheads="1"/>
            </p:cNvSpPr>
            <p:nvPr/>
          </p:nvSpPr>
          <p:spPr bwMode="auto">
            <a:xfrm>
              <a:off x="3486150" y="308768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marL="177800" indent="-177800">
                <a:lnSpc>
                  <a:spcPct val="113000"/>
                </a:lnSpc>
                <a:spcAft>
                  <a:spcPts val="63"/>
                </a:spcAft>
              </a:pPr>
              <a:r>
                <a:rPr lang="en-US" sz="2400" b="1"/>
                <a:t>1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865563" y="1482725"/>
            <a:ext cx="4273550" cy="3167063"/>
            <a:chOff x="3865563" y="1482725"/>
            <a:chExt cx="4273550" cy="3167063"/>
          </a:xfrm>
        </p:grpSpPr>
        <p:sp>
          <p:nvSpPr>
            <p:cNvPr id="5" name="Right Triangle 4"/>
            <p:cNvSpPr/>
            <p:nvPr/>
          </p:nvSpPr>
          <p:spPr bwMode="auto">
            <a:xfrm rot="13372934">
              <a:off x="3865563" y="1677988"/>
              <a:ext cx="2071687" cy="2214562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563" name="TextBox 7"/>
            <p:cNvSpPr txBox="1">
              <a:spLocks noChangeArrowheads="1"/>
            </p:cNvSpPr>
            <p:nvPr/>
          </p:nvSpPr>
          <p:spPr bwMode="auto">
            <a:xfrm>
              <a:off x="5532169" y="1482725"/>
              <a:ext cx="1505659" cy="369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Futura Medium" pitchFamily="2" charset="0"/>
                </a:rPr>
                <a:t>CONVERGE</a:t>
              </a:r>
            </a:p>
          </p:txBody>
        </p:sp>
        <p:sp>
          <p:nvSpPr>
            <p:cNvPr id="23564" name="TextBox 15"/>
            <p:cNvSpPr txBox="1">
              <a:spLocks noChangeArrowheads="1"/>
            </p:cNvSpPr>
            <p:nvPr/>
          </p:nvSpPr>
          <p:spPr bwMode="auto">
            <a:xfrm>
              <a:off x="6603824" y="1911336"/>
              <a:ext cx="1535289" cy="2738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Futura Medium" pitchFamily="2" charset="0"/>
                </a:rPr>
                <a:t>EVALUATE</a:t>
              </a:r>
            </a:p>
            <a:p>
              <a:endParaRPr lang="en-US" b="1">
                <a:latin typeface="Futura Medium" pitchFamily="2" charset="0"/>
              </a:endParaRPr>
            </a:p>
            <a:p>
              <a:r>
                <a:rPr lang="en-US" b="1">
                  <a:latin typeface="Futura Medium" pitchFamily="2" charset="0"/>
                </a:rPr>
                <a:t>Yes Judgment</a:t>
              </a:r>
            </a:p>
            <a:p>
              <a:r>
                <a:rPr lang="en-US" b="1">
                  <a:latin typeface="Futura Medium" pitchFamily="2" charset="0"/>
                </a:rPr>
                <a:t>Yes logic</a:t>
              </a:r>
            </a:p>
            <a:p>
              <a:r>
                <a:rPr lang="en-US" b="1">
                  <a:latin typeface="Futura Medium" pitchFamily="2" charset="0"/>
                </a:rPr>
                <a:t>Narrow</a:t>
              </a:r>
            </a:p>
            <a:p>
              <a:pPr>
                <a:buFontTx/>
                <a:buChar char="-"/>
              </a:pPr>
              <a:r>
                <a:rPr lang="en-US" sz="1600">
                  <a:latin typeface="Futura Medium" pitchFamily="2" charset="0"/>
                </a:rPr>
                <a:t>Quality</a:t>
              </a:r>
            </a:p>
            <a:p>
              <a:pPr>
                <a:buFontTx/>
                <a:buChar char="-"/>
              </a:pPr>
              <a:r>
                <a:rPr lang="en-US" sz="1600">
                  <a:latin typeface="Futura Medium" pitchFamily="2" charset="0"/>
                </a:rPr>
                <a:t>Judgmental</a:t>
              </a:r>
            </a:p>
            <a:p>
              <a:pPr>
                <a:buFontTx/>
                <a:buChar char="-"/>
              </a:pPr>
              <a:r>
                <a:rPr lang="en-US" sz="1600">
                  <a:latin typeface="Futura Medium" pitchFamily="2" charset="0"/>
                </a:rPr>
                <a:t>Disciplined</a:t>
              </a:r>
            </a:p>
            <a:p>
              <a:pPr>
                <a:buFontTx/>
                <a:buChar char="-"/>
              </a:pPr>
              <a:r>
                <a:rPr lang="en-US" sz="1600">
                  <a:latin typeface="Futura Medium" pitchFamily="2" charset="0"/>
                </a:rPr>
                <a:t>Intellect</a:t>
              </a:r>
            </a:p>
            <a:p>
              <a:pPr>
                <a:buFontTx/>
                <a:buChar char="-"/>
              </a:pPr>
              <a:r>
                <a:rPr lang="en-US" sz="1600">
                  <a:latin typeface="Futura Medium" pitchFamily="2" charset="0"/>
                </a:rPr>
                <a:t>Adult</a:t>
              </a:r>
            </a:p>
          </p:txBody>
        </p:sp>
        <p:sp>
          <p:nvSpPr>
            <p:cNvPr id="23565" name="TextBox 15"/>
            <p:cNvSpPr txBox="1">
              <a:spLocks noChangeArrowheads="1"/>
            </p:cNvSpPr>
            <p:nvPr/>
          </p:nvSpPr>
          <p:spPr bwMode="auto">
            <a:xfrm>
              <a:off x="5230813" y="30226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marL="177800" indent="-177800">
                <a:lnSpc>
                  <a:spcPct val="113000"/>
                </a:lnSpc>
                <a:spcAft>
                  <a:spcPts val="63"/>
                </a:spcAft>
              </a:pPr>
              <a:r>
                <a:rPr lang="en-US" sz="2400" b="1"/>
                <a:t>2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2532063" y="1268413"/>
            <a:ext cx="3786187" cy="5173662"/>
            <a:chOff x="2532063" y="1268413"/>
            <a:chExt cx="3786187" cy="5173662"/>
          </a:xfrm>
        </p:grpSpPr>
        <p:sp>
          <p:nvSpPr>
            <p:cNvPr id="6" name="Rectangle 5"/>
            <p:cNvSpPr/>
            <p:nvPr/>
          </p:nvSpPr>
          <p:spPr bwMode="auto">
            <a:xfrm>
              <a:off x="4103688" y="1268413"/>
              <a:ext cx="642937" cy="30003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560" name="TextBox 12"/>
            <p:cNvSpPr txBox="1">
              <a:spLocks noChangeArrowheads="1"/>
            </p:cNvSpPr>
            <p:nvPr/>
          </p:nvSpPr>
          <p:spPr bwMode="auto">
            <a:xfrm>
              <a:off x="2532063" y="4411060"/>
              <a:ext cx="3786187" cy="2031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Futura Medium" pitchFamily="2" charset="0"/>
                </a:rPr>
                <a:t>DEFERRAL OF JUDGMENT</a:t>
              </a:r>
            </a:p>
            <a:p>
              <a:pPr algn="ctr"/>
              <a:endParaRPr lang="en-US">
                <a:latin typeface="Futura Medium" pitchFamily="2" charset="0"/>
              </a:endParaRPr>
            </a:p>
            <a:p>
              <a:pPr algn="ctr"/>
              <a:r>
                <a:rPr lang="en-US">
                  <a:latin typeface="Futura Medium" pitchFamily="2" charset="0"/>
                </a:rPr>
                <a:t>The process skill of withholding judgement to allow divergent thinking.</a:t>
              </a:r>
            </a:p>
            <a:p>
              <a:pPr algn="ctr"/>
              <a:r>
                <a:rPr lang="en-US">
                  <a:latin typeface="Futura Medium" pitchFamily="2" charset="0"/>
                </a:rPr>
                <a:t>Keeps divergent and convergent thinking separate.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3703638" y="3276600"/>
              <a:ext cx="1401762" cy="95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746125" y="295275"/>
            <a:ext cx="7700963" cy="419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34" charset="-128"/>
              </a:rPr>
              <a:t>Killer Phrases during divergence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sz="half" idx="4294967295"/>
          </p:nvPr>
        </p:nvSpPr>
        <p:spPr>
          <a:xfrm>
            <a:off x="796925" y="1169988"/>
            <a:ext cx="3571875" cy="4525962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 good idea, but…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Against company policy.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All right in theory, but…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Costs too much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Not budgeted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Not our problem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Let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s discuss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We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ve never done it that way</a:t>
            </a:r>
          </a:p>
          <a:p>
            <a:pPr eaLnBrk="1" hangingPunct="1"/>
            <a:r>
              <a:rPr lang="en-US" smtClean="0">
                <a:solidFill>
                  <a:srgbClr val="595959"/>
                </a:solidFill>
                <a:ea typeface="ＭＳ Ｐゴシック" pitchFamily="34" charset="-128"/>
              </a:rPr>
              <a:t>It</a:t>
            </a:r>
            <a:r>
              <a:rPr lang="en-US" altLang="en-US" smtClean="0">
                <a:solidFill>
                  <a:srgbClr val="595959"/>
                </a:solidFill>
                <a:ea typeface="ＭＳ Ｐゴシック" pitchFamily="34" charset="-128"/>
              </a:rPr>
              <a:t>’</a:t>
            </a:r>
            <a:r>
              <a:rPr lang="en-US" smtClean="0">
                <a:solidFill>
                  <a:srgbClr val="595959"/>
                </a:solidFill>
                <a:ea typeface="ＭＳ Ｐゴシック" pitchFamily="34" charset="-128"/>
              </a:rPr>
              <a:t>s not part of my job</a:t>
            </a:r>
          </a:p>
          <a:p>
            <a:pPr eaLnBrk="1" hangingPunct="1"/>
            <a:r>
              <a:rPr lang="en-US" smtClean="0">
                <a:solidFill>
                  <a:srgbClr val="595959"/>
                </a:solidFill>
                <a:ea typeface="ＭＳ Ｐゴシック" pitchFamily="34" charset="-128"/>
              </a:rPr>
              <a:t>The client won</a:t>
            </a:r>
            <a:r>
              <a:rPr lang="en-US" altLang="en-US" smtClean="0">
                <a:solidFill>
                  <a:srgbClr val="595959"/>
                </a:solidFill>
                <a:ea typeface="ＭＳ Ｐゴシック" pitchFamily="34" charset="-128"/>
              </a:rPr>
              <a:t>’</a:t>
            </a:r>
            <a:r>
              <a:rPr lang="en-US" smtClean="0">
                <a:solidFill>
                  <a:srgbClr val="595959"/>
                </a:solidFill>
                <a:ea typeface="ＭＳ Ｐゴシック" pitchFamily="34" charset="-128"/>
              </a:rPr>
              <a:t>t go for it</a:t>
            </a:r>
          </a:p>
          <a:p>
            <a:pPr eaLnBrk="1" hangingPunct="1"/>
            <a:r>
              <a:rPr lang="en-US" smtClean="0">
                <a:solidFill>
                  <a:srgbClr val="595959"/>
                </a:solidFill>
                <a:ea typeface="ＭＳ Ｐゴシック" pitchFamily="34" charset="-128"/>
              </a:rPr>
              <a:t>Let</a:t>
            </a:r>
            <a:r>
              <a:rPr lang="en-US" altLang="en-US" smtClean="0">
                <a:solidFill>
                  <a:srgbClr val="595959"/>
                </a:solidFill>
                <a:ea typeface="ＭＳ Ｐゴシック" pitchFamily="34" charset="-128"/>
              </a:rPr>
              <a:t>’</a:t>
            </a:r>
            <a:r>
              <a:rPr lang="en-US" smtClean="0">
                <a:solidFill>
                  <a:srgbClr val="595959"/>
                </a:solidFill>
                <a:ea typeface="ＭＳ Ｐゴシック" pitchFamily="34" charset="-128"/>
              </a:rPr>
              <a:t>s make a survey first</a:t>
            </a:r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5480050" y="6308725"/>
            <a:ext cx="18970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latin typeface="Futura Medium" pitchFamily="2" charset="0"/>
              </a:rPr>
              <a:t>….Can you think of more?</a:t>
            </a: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4232275" y="893763"/>
            <a:ext cx="34639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solidFill>
                <a:srgbClr val="595959"/>
              </a:solidFill>
              <a:latin typeface="Futura Medium" pitchFamily="2" charset="0"/>
              <a:ea typeface="ＭＳ Ｐゴシック" pitchFamily="34" charset="-128"/>
            </a:endParaRPr>
          </a:p>
          <a:p>
            <a:r>
              <a:rPr lang="en-US" sz="2000">
                <a:solidFill>
                  <a:srgbClr val="595959"/>
                </a:solidFill>
                <a:latin typeface="Futura Medium" pitchFamily="2" charset="0"/>
                <a:ea typeface="ＭＳ Ｐゴシック" pitchFamily="34" charset="-128"/>
              </a:rPr>
              <a:t>It</a:t>
            </a:r>
            <a:r>
              <a:rPr lang="en-US" altLang="en-US" sz="2000">
                <a:solidFill>
                  <a:srgbClr val="595959"/>
                </a:solidFill>
                <a:latin typeface="Futura Medium" pitchFamily="2" charset="0"/>
                <a:ea typeface="ＭＳ Ｐゴシック" pitchFamily="34" charset="-128"/>
              </a:rPr>
              <a:t>’</a:t>
            </a:r>
            <a:r>
              <a:rPr lang="en-US" sz="2000">
                <a:solidFill>
                  <a:srgbClr val="595959"/>
                </a:solidFill>
                <a:latin typeface="Futura Medium" pitchFamily="2" charset="0"/>
                <a:ea typeface="ＭＳ Ｐゴシック" pitchFamily="34" charset="-128"/>
              </a:rPr>
              <a:t>s not good enough</a:t>
            </a:r>
          </a:p>
          <a:p>
            <a:r>
              <a:rPr lang="en-US" sz="2000">
                <a:solidFill>
                  <a:srgbClr val="595959"/>
                </a:solidFill>
                <a:latin typeface="Futura Medium" pitchFamily="2" charset="0"/>
                <a:ea typeface="ＭＳ Ｐゴシック" pitchFamily="34" charset="-128"/>
              </a:rPr>
              <a:t>Ahead of times</a:t>
            </a:r>
          </a:p>
          <a:p>
            <a:r>
              <a:rPr lang="en-US" sz="2000">
                <a:solidFill>
                  <a:srgbClr val="595959"/>
                </a:solidFill>
                <a:latin typeface="Futura Medium" pitchFamily="2" charset="0"/>
                <a:ea typeface="ＭＳ Ｐゴシック" pitchFamily="34" charset="-128"/>
              </a:rPr>
              <a:t>Let</a:t>
            </a:r>
            <a:r>
              <a:rPr lang="en-US" altLang="en-US" sz="2000">
                <a:solidFill>
                  <a:srgbClr val="595959"/>
                </a:solidFill>
                <a:latin typeface="Futura Medium" pitchFamily="2" charset="0"/>
                <a:ea typeface="ＭＳ Ｐゴシック" pitchFamily="34" charset="-128"/>
              </a:rPr>
              <a:t>’</a:t>
            </a:r>
            <a:r>
              <a:rPr lang="en-US" sz="2000">
                <a:solidFill>
                  <a:srgbClr val="595959"/>
                </a:solidFill>
                <a:latin typeface="Futura Medium" pitchFamily="2" charset="0"/>
                <a:ea typeface="ＭＳ Ｐゴシック" pitchFamily="34" charset="-128"/>
              </a:rPr>
              <a:t>s form a committee</a:t>
            </a:r>
          </a:p>
          <a:p>
            <a:r>
              <a:rPr lang="en-US" sz="2000">
                <a:solidFill>
                  <a:srgbClr val="595959"/>
                </a:solidFill>
                <a:latin typeface="Futura Medium" pitchFamily="2" charset="0"/>
                <a:ea typeface="ＭＳ Ｐゴシック" pitchFamily="34" charset="-128"/>
              </a:rPr>
              <a:t>Who else have tried it?</a:t>
            </a:r>
          </a:p>
          <a:p>
            <a:r>
              <a:rPr lang="en-US" sz="2000">
                <a:solidFill>
                  <a:srgbClr val="595959"/>
                </a:solidFill>
                <a:latin typeface="Futura Medium" pitchFamily="2" charset="0"/>
                <a:ea typeface="ＭＳ Ｐゴシック" pitchFamily="34" charset="-128"/>
              </a:rPr>
              <a:t>Why hasn</a:t>
            </a:r>
            <a:r>
              <a:rPr lang="en-US" altLang="en-US" sz="2000">
                <a:solidFill>
                  <a:srgbClr val="595959"/>
                </a:solidFill>
                <a:latin typeface="Futura Medium" pitchFamily="2" charset="0"/>
                <a:ea typeface="ＭＳ Ｐゴシック" pitchFamily="34" charset="-128"/>
              </a:rPr>
              <a:t>’</a:t>
            </a:r>
            <a:r>
              <a:rPr lang="en-US" sz="2000">
                <a:solidFill>
                  <a:srgbClr val="595959"/>
                </a:solidFill>
                <a:latin typeface="Futura Medium" pitchFamily="2" charset="0"/>
                <a:ea typeface="ＭＳ Ｐゴシック" pitchFamily="34" charset="-128"/>
              </a:rPr>
              <a:t>t someone suggested it before if it’s such a good idea?</a:t>
            </a:r>
          </a:p>
          <a:p>
            <a:endParaRPr lang="en-US" sz="2000">
              <a:solidFill>
                <a:srgbClr val="595959"/>
              </a:solidFill>
              <a:latin typeface="Futura Medium" pitchFamily="2" charset="0"/>
              <a:ea typeface="ＭＳ Ｐゴシック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60925" y="3821113"/>
            <a:ext cx="2290763" cy="20177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OUCH!</a:t>
            </a:r>
          </a:p>
          <a:p>
            <a:pPr algn="ctr">
              <a:defRPr/>
            </a:pPr>
            <a:r>
              <a:rPr lang="en-US" sz="1400" dirty="0"/>
              <a:t>No killer phrases please!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95275"/>
            <a:ext cx="7700962" cy="419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Decode tribal language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87688" y="850900"/>
            <a:ext cx="2290762" cy="2019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HUH?</a:t>
            </a:r>
          </a:p>
          <a:p>
            <a:pPr algn="ctr">
              <a:defRPr/>
            </a:pPr>
            <a:r>
              <a:rPr lang="en-US" sz="1400" dirty="0"/>
              <a:t>Decode tribal language  please!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2362200" y="310515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177800" indent="-177800">
              <a:lnSpc>
                <a:spcPct val="113000"/>
              </a:lnSpc>
              <a:spcAft>
                <a:spcPts val="63"/>
              </a:spcAft>
            </a:pPr>
            <a:r>
              <a:rPr lang="en-US" sz="1600"/>
              <a:t>Make communication easier…spell it out!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2254250" y="401002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177800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r>
              <a:rPr lang="en-US" sz="1600"/>
              <a:t>CCI</a:t>
            </a:r>
          </a:p>
          <a:p>
            <a:pPr marL="177800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r>
              <a:rPr lang="en-US" sz="1600"/>
              <a:t>BCI</a:t>
            </a:r>
          </a:p>
          <a:p>
            <a:pPr marL="177800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r>
              <a:rPr lang="en-US" sz="1600"/>
              <a:t>QA</a:t>
            </a:r>
          </a:p>
          <a:p>
            <a:pPr marL="177800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r>
              <a:rPr lang="en-US" sz="1600"/>
              <a:t>IT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3303588" y="40005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177800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r>
              <a:rPr lang="en-US" sz="1600"/>
              <a:t>GTKY</a:t>
            </a:r>
          </a:p>
          <a:p>
            <a:pPr marL="177800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r>
              <a:rPr lang="en-US" sz="1600"/>
              <a:t>GTKM</a:t>
            </a:r>
          </a:p>
          <a:p>
            <a:pPr marL="177800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r>
              <a:rPr lang="en-US" sz="1600"/>
              <a:t>WIIFM</a:t>
            </a:r>
          </a:p>
          <a:p>
            <a:pPr marL="177800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r>
              <a:rPr lang="en-US" sz="1600"/>
              <a:t>WIIFU</a:t>
            </a:r>
          </a:p>
        </p:txBody>
      </p:sp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4487863" y="39798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177800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r>
              <a:rPr lang="en-US" sz="1600"/>
              <a:t>LOL</a:t>
            </a:r>
          </a:p>
          <a:p>
            <a:pPr marL="177800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r>
              <a:rPr lang="en-US" sz="1600"/>
              <a:t>LMK</a:t>
            </a:r>
          </a:p>
          <a:p>
            <a:pPr marL="177800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r>
              <a:rPr lang="en-US" sz="1600"/>
              <a:t>NTH</a:t>
            </a:r>
          </a:p>
          <a:p>
            <a:pPr marL="177800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r>
              <a:rPr lang="en-US" sz="1600"/>
              <a:t>GTH</a:t>
            </a:r>
          </a:p>
        </p:txBody>
      </p:sp>
      <p:sp>
        <p:nvSpPr>
          <p:cNvPr id="25609" name="TextBox 8"/>
          <p:cNvSpPr txBox="1">
            <a:spLocks noChangeArrowheads="1"/>
          </p:cNvSpPr>
          <p:nvPr/>
        </p:nvSpPr>
        <p:spPr bwMode="auto">
          <a:xfrm>
            <a:off x="5410200" y="39703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177800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r>
              <a:rPr lang="en-US" sz="1600"/>
              <a:t>IQN</a:t>
            </a:r>
          </a:p>
          <a:p>
            <a:pPr marL="177800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r>
              <a:rPr lang="en-US" sz="1600"/>
              <a:t>SAP</a:t>
            </a:r>
          </a:p>
          <a:p>
            <a:pPr marL="177800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r>
              <a:rPr lang="en-US" sz="1600"/>
              <a:t>SOP</a:t>
            </a:r>
          </a:p>
          <a:p>
            <a:pPr marL="177800" indent="-177800">
              <a:lnSpc>
                <a:spcPct val="113000"/>
              </a:lnSpc>
              <a:spcAft>
                <a:spcPts val="63"/>
              </a:spcAft>
              <a:buFont typeface="Wingdings" pitchFamily="2" charset="2"/>
              <a:buChar char="n"/>
            </a:pPr>
            <a:r>
              <a:rPr lang="en-US" sz="1600"/>
              <a:t>CIC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ctrTitle"/>
          </p:nvPr>
        </p:nvSpPr>
        <p:spPr>
          <a:xfrm>
            <a:off x="479425" y="246063"/>
            <a:ext cx="4743450" cy="14700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Applied Creativity</a:t>
            </a:r>
            <a:br>
              <a:rPr lang="en-US" smtClean="0">
                <a:ea typeface="ＭＳ Ｐゴシック" pitchFamily="34" charset="-128"/>
              </a:rPr>
            </a:br>
            <a:r>
              <a:rPr lang="en-US" sz="2400" smtClean="0">
                <a:ea typeface="ＭＳ Ｐゴシック" pitchFamily="34" charset="-128"/>
              </a:rPr>
              <a:t>Creative Problem Solving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7" name="Subtitle 6"/>
          <p:cNvSpPr>
            <a:spLocks noGrp="1"/>
          </p:cNvSpPr>
          <p:nvPr>
            <p:ph type="subTitle" idx="1"/>
          </p:nvPr>
        </p:nvSpPr>
        <p:spPr>
          <a:xfrm>
            <a:off x="450850" y="1225550"/>
            <a:ext cx="5343525" cy="6858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BASADUR Model</a:t>
            </a:r>
          </a:p>
        </p:txBody>
      </p:sp>
      <p:sp>
        <p:nvSpPr>
          <p:cNvPr id="6" name="Oval 5"/>
          <p:cNvSpPr/>
          <p:nvPr/>
        </p:nvSpPr>
        <p:spPr>
          <a:xfrm>
            <a:off x="2444750" y="1874838"/>
            <a:ext cx="4092575" cy="38385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>
            <a:stCxn id="6" idx="0"/>
          </p:cNvCxnSpPr>
          <p:nvPr/>
        </p:nvCxnSpPr>
        <p:spPr>
          <a:xfrm flipH="1">
            <a:off x="4491038" y="1874838"/>
            <a:ext cx="0" cy="184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6" idx="3"/>
          </p:cNvCxnSpPr>
          <p:nvPr/>
        </p:nvCxnSpPr>
        <p:spPr>
          <a:xfrm flipH="1">
            <a:off x="3043238" y="3738563"/>
            <a:ext cx="1447800" cy="1411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6" idx="5"/>
          </p:cNvCxnSpPr>
          <p:nvPr/>
        </p:nvCxnSpPr>
        <p:spPr>
          <a:xfrm>
            <a:off x="4491038" y="3748088"/>
            <a:ext cx="1446212" cy="1401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562475" y="2055813"/>
            <a:ext cx="1050925" cy="10048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Find Problem</a:t>
            </a:r>
          </a:p>
        </p:txBody>
      </p:sp>
      <p:sp>
        <p:nvSpPr>
          <p:cNvPr id="14" name="Oval 13"/>
          <p:cNvSpPr/>
          <p:nvPr/>
        </p:nvSpPr>
        <p:spPr>
          <a:xfrm>
            <a:off x="5330825" y="2751138"/>
            <a:ext cx="1050925" cy="10048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Find Facts</a:t>
            </a:r>
          </a:p>
        </p:txBody>
      </p:sp>
      <p:sp>
        <p:nvSpPr>
          <p:cNvPr id="15" name="Oval 14"/>
          <p:cNvSpPr/>
          <p:nvPr/>
        </p:nvSpPr>
        <p:spPr>
          <a:xfrm>
            <a:off x="5319713" y="3790950"/>
            <a:ext cx="1050925" cy="10048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Define Problem</a:t>
            </a:r>
          </a:p>
        </p:txBody>
      </p:sp>
      <p:sp>
        <p:nvSpPr>
          <p:cNvPr id="16" name="Oval 15"/>
          <p:cNvSpPr/>
          <p:nvPr/>
        </p:nvSpPr>
        <p:spPr>
          <a:xfrm>
            <a:off x="3411538" y="4543425"/>
            <a:ext cx="1050925" cy="10048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Evaluate &amp; Select</a:t>
            </a:r>
          </a:p>
        </p:txBody>
      </p:sp>
      <p:sp>
        <p:nvSpPr>
          <p:cNvPr id="17" name="Oval 16"/>
          <p:cNvSpPr/>
          <p:nvPr/>
        </p:nvSpPr>
        <p:spPr>
          <a:xfrm>
            <a:off x="4487863" y="4559300"/>
            <a:ext cx="1049337" cy="10048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Find Ideas</a:t>
            </a:r>
          </a:p>
        </p:txBody>
      </p:sp>
      <p:sp>
        <p:nvSpPr>
          <p:cNvPr id="18" name="Oval 17"/>
          <p:cNvSpPr/>
          <p:nvPr/>
        </p:nvSpPr>
        <p:spPr>
          <a:xfrm>
            <a:off x="2605088" y="2759075"/>
            <a:ext cx="1050925" cy="10064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Gain Acceptance</a:t>
            </a:r>
          </a:p>
        </p:txBody>
      </p:sp>
      <p:sp>
        <p:nvSpPr>
          <p:cNvPr id="19" name="Oval 18"/>
          <p:cNvSpPr/>
          <p:nvPr/>
        </p:nvSpPr>
        <p:spPr>
          <a:xfrm>
            <a:off x="3392488" y="2025650"/>
            <a:ext cx="1049337" cy="10048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Act</a:t>
            </a:r>
          </a:p>
        </p:txBody>
      </p:sp>
      <p:sp>
        <p:nvSpPr>
          <p:cNvPr id="20" name="Oval 19"/>
          <p:cNvSpPr/>
          <p:nvPr/>
        </p:nvSpPr>
        <p:spPr>
          <a:xfrm>
            <a:off x="2605088" y="3800475"/>
            <a:ext cx="1050925" cy="10048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Plan</a:t>
            </a:r>
          </a:p>
        </p:txBody>
      </p:sp>
      <p:sp>
        <p:nvSpPr>
          <p:cNvPr id="23" name="Circular Arrow 22"/>
          <p:cNvSpPr/>
          <p:nvPr/>
        </p:nvSpPr>
        <p:spPr>
          <a:xfrm>
            <a:off x="4173538" y="3413125"/>
            <a:ext cx="579437" cy="596900"/>
          </a:xfrm>
          <a:prstGeom prst="circular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ircular Arrow 23"/>
          <p:cNvSpPr/>
          <p:nvPr/>
        </p:nvSpPr>
        <p:spPr>
          <a:xfrm rot="10800000">
            <a:off x="4191000" y="3421063"/>
            <a:ext cx="579438" cy="635000"/>
          </a:xfrm>
          <a:prstGeom prst="circular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37385" y="2623341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730125" y="5763385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48653" y="2694259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6646" name="TextBox 27"/>
          <p:cNvSpPr txBox="1">
            <a:spLocks noChangeArrowheads="1"/>
          </p:cNvSpPr>
          <p:nvPr/>
        </p:nvSpPr>
        <p:spPr bwMode="auto">
          <a:xfrm>
            <a:off x="6826250" y="356711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177800" indent="-177800">
              <a:lnSpc>
                <a:spcPct val="113000"/>
              </a:lnSpc>
              <a:spcAft>
                <a:spcPts val="63"/>
              </a:spcAft>
            </a:pPr>
            <a:r>
              <a:rPr lang="en-US" sz="1600"/>
              <a:t>Formulate Problem/</a:t>
            </a:r>
          </a:p>
          <a:p>
            <a:pPr marL="177800" indent="-177800">
              <a:lnSpc>
                <a:spcPct val="113000"/>
              </a:lnSpc>
              <a:spcAft>
                <a:spcPts val="63"/>
              </a:spcAft>
            </a:pPr>
            <a:r>
              <a:rPr lang="en-US" sz="1600"/>
              <a:t>Opportunity</a:t>
            </a:r>
          </a:p>
        </p:txBody>
      </p:sp>
      <p:sp>
        <p:nvSpPr>
          <p:cNvPr id="26647" name="TextBox 28"/>
          <p:cNvSpPr txBox="1">
            <a:spLocks noChangeArrowheads="1"/>
          </p:cNvSpPr>
          <p:nvPr/>
        </p:nvSpPr>
        <p:spPr bwMode="auto">
          <a:xfrm>
            <a:off x="4451350" y="60436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177800" indent="-177800">
              <a:lnSpc>
                <a:spcPct val="113000"/>
              </a:lnSpc>
              <a:spcAft>
                <a:spcPts val="63"/>
              </a:spcAft>
            </a:pPr>
            <a:r>
              <a:rPr lang="en-US" sz="1600"/>
              <a:t>Formulate Solution</a:t>
            </a:r>
          </a:p>
        </p:txBody>
      </p:sp>
      <p:sp>
        <p:nvSpPr>
          <p:cNvPr id="26648" name="TextBox 29"/>
          <p:cNvSpPr txBox="1">
            <a:spLocks noChangeArrowheads="1"/>
          </p:cNvSpPr>
          <p:nvPr/>
        </p:nvSpPr>
        <p:spPr bwMode="auto">
          <a:xfrm>
            <a:off x="1258888" y="3608388"/>
            <a:ext cx="99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177800" indent="-177800">
              <a:lnSpc>
                <a:spcPct val="113000"/>
              </a:lnSpc>
              <a:spcAft>
                <a:spcPts val="63"/>
              </a:spcAft>
            </a:pPr>
            <a:r>
              <a:rPr lang="en-US" sz="1600"/>
              <a:t>Implement </a:t>
            </a:r>
          </a:p>
          <a:p>
            <a:pPr marL="177800" indent="-177800">
              <a:lnSpc>
                <a:spcPct val="113000"/>
              </a:lnSpc>
              <a:spcAft>
                <a:spcPts val="63"/>
              </a:spcAft>
            </a:pPr>
            <a:r>
              <a:rPr lang="en-US" sz="1600"/>
              <a:t>Solution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www.choolos.in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l layouts with footer">
  <a:themeElements>
    <a:clrScheme name="Shell - Colours">
      <a:dk1>
        <a:srgbClr val="595959"/>
      </a:dk1>
      <a:lt1>
        <a:srgbClr val="FFFFFF"/>
      </a:lt1>
      <a:dk2>
        <a:srgbClr val="999999"/>
      </a:dk2>
      <a:lt2>
        <a:srgbClr val="CCCCCC"/>
      </a:lt2>
      <a:accent1>
        <a:srgbClr val="F7D117"/>
      </a:accent1>
      <a:accent2>
        <a:srgbClr val="D42E12"/>
      </a:accent2>
      <a:accent3>
        <a:srgbClr val="003882"/>
      </a:accent3>
      <a:accent4>
        <a:srgbClr val="611759"/>
      </a:accent4>
      <a:accent5>
        <a:srgbClr val="00824A"/>
      </a:accent5>
      <a:accent6>
        <a:srgbClr val="DE8703"/>
      </a:accent6>
      <a:hlink>
        <a:srgbClr val="000000"/>
      </a:hlink>
      <a:folHlink>
        <a:srgbClr val="000000"/>
      </a:folHlink>
    </a:clrScheme>
    <a:fontScheme name="Shell - Fonts">
      <a:majorFont>
        <a:latin typeface="Futura Medium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77800" indent="-177800">
          <a:lnSpc>
            <a:spcPct val="113000"/>
          </a:lnSpc>
          <a:spcAft>
            <a:spcPts val="60"/>
          </a:spcAft>
          <a:buFont typeface="Wingdings"/>
          <a:buChar char="n"/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Microsoft.Office.RecordsManagement.PolicyFeatures.ExpirationEventReceiver</Name>
    <Synchronization>Synchronous</Synchronization>
    <Type>10001</Type>
    <SequenceNumber>101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Assembly>Microsoft.Office.Policy, Version=14.0.0.0, Culture=neutral, PublicKeyToken=71e9bce111e9429c</Assembly>
    <Class>Microsoft.Office.RecordsManagement.Internal.UpdateExpireDate</Class>
    <Data/>
    <Filter/>
  </Receiver>
</spe:Receivers>
</file>

<file path=customXml/item3.xml><?xml version="1.0" encoding="utf-8"?>
<?mso-contentType ?>
<customXsn xmlns="http://schemas.microsoft.com/office/2006/metadata/customXsn">
  <xsnLocation/>
  <cached>True</cached>
  <openByDefault>True</openByDefault>
  <xsnScope>/sites/AAAAA4412</xsnScope>
</customXsn>
</file>

<file path=customXml/item4.xml><?xml version="1.0" encoding="utf-8"?>
<?mso-contentType ?>
<p:Policy xmlns:p="office.server.policy" id="" local="true">
  <p:Name>Shell Document Base</p:Name>
  <p:Description/>
  <p:Statement/>
  <p:PolicyItems>
    <p:PolicyItem featureId="Microsoft.Office.RecordsManagement.PolicyFeatures.Expiration" staticId="0x0101006F0A470EEB1140E7AA14F4CE8A50B54C|-1621365827" UniqueId="cfdc6a6f-5408-42f7-8205-925fa066bd49">
      <p:Name>Retention</p:Name>
      <p:Description>Automatic scheduling of content for processing, and performing a retention action on content that has reached its due date.</p:Description>
      <p:CustomData>
        <data>
          <formula id="Shell.SharePoint.SIS.IOTV.IOTVExpirationFormula">
            <number>1080</number>
            <property>Modified</property>
            <period>months</period>
          </formula>
          <action type="action" id="Microsoft.Office.RecordsManagement.PolicyFeatures.Expiration.Action.Delete"/>
        </data>
      </p:CustomData>
    </p:PolicyItem>
  </p:PolicyItems>
</p:Policy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2c16faaa-4dcf-4072-877a-b4c91f5e6d34">2013</Year>
    <Shell_x0020_SharePoint_x0020_SAEF_x0020_LegalEntity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Shell International B.V.</TermName>
          <TermId xmlns="http://schemas.microsoft.com/office/infopath/2007/PartnerControls">9132d9f5-7ca8-4411-8616-d5538f34b7de</TermId>
        </TermInfo>
      </Terms>
    </Shell_x0020_SharePoint_x0020_SAEF_x0020_LegalEntityTaxHTField0>
    <Shell_x0020_SharePoint_x0020_SAEF_x0020_CountryOfJurisdic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UNITED KINGDOM</TermName>
          <TermId xmlns="http://schemas.microsoft.com/office/infopath/2007/PartnerControls">a641b02c-ea62-4b2d-a926-5e7208151dda</TermId>
        </TermInfo>
      </Terms>
    </Shell_x0020_SharePoint_x0020_SAEF_x0020_CountryOfJurisdictionTaxHTField0>
    <Shell_x0020_SharePoint_x0020_SAEF_x0020_Busines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 Functions</TermName>
          <TermId xmlns="http://schemas.microsoft.com/office/infopath/2007/PartnerControls">97a538f4-23ff-40fe-9c6e-c1dbb6867298</TermId>
        </TermInfo>
      </Terms>
    </Shell_x0020_SharePoint_x0020_SAEF_x0020_BusinessTaxHTField0>
    <Shell_x0020_SharePoint_x0020_SAEF_x0020_Collection xmlns="http://schemas.microsoft.com/sharepoint/v3">false</Shell_x0020_SharePoint_x0020_SAEF_x0020_Collection>
    <Shell_x0020_SharePoint_x0020_SAEF_x0020_WorkgroupID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7efdb303-c932-401b-96dd-5d8c8895f6d1</TermId>
        </TermInfo>
      </Terms>
    </Shell_x0020_SharePoint_x0020_SAEF_x0020_WorkgroupIDTaxHTField0>
    <Shell_x0020_SharePoint_x0020_SAEF_x0020_ExportControlClassifica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Non-US content, Non Controlled, with de minimis (less than 10 per cent) US-origin content</TermName>
          <TermId xmlns="http://schemas.microsoft.com/office/infopath/2007/PartnerControls">e5ce0622-73a1-4bf3-a517-31f0ff7b990c</TermId>
        </TermInfo>
      </Terms>
    </Shell_x0020_SharePoint_x0020_SAEF_x0020_ExportControlClassificationTaxHTField0>
    <Shell_x0020_SharePoint_x0020_SAEF_x0020_BusinessUnitReg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Business Function or Other</TermName>
          <TermId xmlns="http://schemas.microsoft.com/office/infopath/2007/PartnerControls">4d7122ee-2ff8-444d-9f0f-6a611b095945</TermId>
        </TermInfo>
      </Terms>
    </Shell_x0020_SharePoint_x0020_SAEF_x0020_BusinessUnitRegionTaxHTField0>
    <Shell_x0020_SharePoint_x0020_SAEF_x0020_BusinessProces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Finance - Finance Operations Design ＆ Support</TermName>
          <TermId xmlns="http://schemas.microsoft.com/office/infopath/2007/PartnerControls">0a848c77-37bf-406d-9d81-29fef6cd7320</TermId>
        </TermInfo>
      </Terms>
    </Shell_x0020_SharePoint_x0020_SAEF_x0020_BusinessProcessTaxHTField0>
    <Shell_x0020_SharePoint_x0020_SAEF_x0020_KeepFileLocal xmlns="http://schemas.microsoft.com/sharepoint/v3">false</Shell_x0020_SharePoint_x0020_SAEF_x0020_KeepFileLocal>
    <Shell_x0020_SharePoint_x0020_SAEF_x0020_Languag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bd3ad5ee-f0c3-40aa-8cc8-36ef09940af3</TermId>
        </TermInfo>
      </Terms>
    </Shell_x0020_SharePoint_x0020_SAEF_x0020_LanguageTaxHTField0>
    <Shell_x0020_SharePoint_x0020_SAEF_x0020_SiteOwner xmlns="http://schemas.microsoft.com/sharepoint/v3">europe\richard.adamson</Shell_x0020_SharePoint_x0020_SAEF_x0020_SiteOwner>
    <TaxCatchAll xmlns="f7191e4f-407c-4d15-a189-fba45c338fc4">
      <Value>11</Value>
      <Value>10</Value>
      <Value>9</Value>
      <Value>8</Value>
      <Value>7</Value>
      <Value>6</Value>
      <Value>5</Value>
      <Value>4</Value>
      <Value>3</Value>
      <Value>2</Value>
    </TaxCatchAll>
    <Shell_x0020_SharePoint_x0020_SAEF_x0020_SiteCollectionName xmlns="http://schemas.microsoft.com/sharepoint/v3">FO Team Portal � Continuous Improvement</Shell_x0020_SharePoint_x0020_SAEF_x0020_SiteCollectionName>
    <Shell_x0020_SharePoint_x0020_SAEF_x0020_SecurityClassifica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Restricted</TermName>
          <TermId xmlns="http://schemas.microsoft.com/office/infopath/2007/PartnerControls">21aa7f98-4035-4019-a764-107acb7269af</TermId>
        </TermInfo>
      </Terms>
    </Shell_x0020_SharePoint_x0020_SAEF_x0020_SecurityClassificationTaxHTField0>
    <Shell_x0020_SharePoint_x0020_SAEF_x0020_Owner xmlns="http://schemas.microsoft.com/sharepoint/v3">Adamson Richard</Shell_x0020_SharePoint_x0020_SAEF_x0020_Owner>
    <Shell_x0020_SharePoint_x0020_SAEF_x0020_GlobalFunc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Finance</TermName>
          <TermId xmlns="http://schemas.microsoft.com/office/infopath/2007/PartnerControls">8f3a98f8-b482-4e7f-a50c-764ecb69c722</TermId>
        </TermInfo>
      </Terms>
    </Shell_x0020_SharePoint_x0020_SAEF_x0020_GlobalFunctionTaxHTField0>
    <Shell_x0020_SharePoint_x0020_SAEF_x0020_AssetIdentifier xmlns="http://schemas.microsoft.com/sharepoint/v3" xsi:nil="true"/>
    <_dlc_ExpireDateSaved xmlns="http://schemas.microsoft.com/sharepoint/v3" xsi:nil="true"/>
    <_dlc_ExpireDate xmlns="http://schemas.microsoft.com/sharepoint/v3">2103-06-20T23:00:00+00:00</_dlc_ExpireDate>
    <_dlc_DocId xmlns="f7191e4f-407c-4d15-a189-fba45c338fc4">AAAAA4412-15-1926</_dlc_DocId>
    <_dlc_DocIdUrl xmlns="f7191e4f-407c-4d15-a189-fba45c338fc4">
      <Url>https://eu001-sp.shell.com/sites/AAAAA4412/_layouts/DocIdRedir.aspx?ID=AAAAA4412-15-1926</Url>
      <Description>AAAAA4412-15-1926</Description>
    </_dlc_DocIdUrl>
  </documentManagement>
</p:propertie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Shell Word Base" ma:contentTypeID="0x0101006F0A470EEB1140E7AA14F4CE8A50B54C00801FE173B6B5417882FAEC737EE3BA86004047F54A91984141A4C4AA832FECC351" ma:contentTypeVersion="67" ma:contentTypeDescription="Create a new document." ma:contentTypeScope="" ma:versionID="88745791ac1c7128f14b38d4d6ad2b5a">
  <xsd:schema xmlns:xsd="http://www.w3.org/2001/XMLSchema" xmlns:xs="http://www.w3.org/2001/XMLSchema" xmlns:p="http://schemas.microsoft.com/office/2006/metadata/properties" xmlns:ns1="http://schemas.microsoft.com/sharepoint/v3" xmlns:ns2="2c16faaa-4dcf-4072-877a-b4c91f5e6d34" xmlns:ns3="f7191e4f-407c-4d15-a189-fba45c338fc4" targetNamespace="http://schemas.microsoft.com/office/2006/metadata/properties" ma:root="true" ma:fieldsID="04890b2fb48a8fcf2e0c5e610db394a9" ns1:_="" ns2:_="" ns3:_="">
    <xsd:import namespace="http://schemas.microsoft.com/sharepoint/v3"/>
    <xsd:import namespace="2c16faaa-4dcf-4072-877a-b4c91f5e6d34"/>
    <xsd:import namespace="f7191e4f-407c-4d15-a189-fba45c338fc4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1:Shell_x0020_SharePoint_x0020_SAEF_x0020_Owner" minOccurs="0"/>
                <xsd:element ref="ns3:_dlc_DocId" minOccurs="0"/>
                <xsd:element ref="ns3:_dlc_DocIdUrl" minOccurs="0"/>
                <xsd:element ref="ns3:_dlc_DocIdPersistId" minOccurs="0"/>
                <xsd:element ref="ns1:Shell_x0020_SharePoint_x0020_SAEF_x0020_BusinessTaxHTField0" minOccurs="0"/>
                <xsd:element ref="ns1:Shell_x0020_SharePoint_x0020_SAEF_x0020_BusinessUnitRegionTaxHTField0" minOccurs="0"/>
                <xsd:element ref="ns1:Shell_x0020_SharePoint_x0020_SAEF_x0020_GlobalFunctionTaxHTField0" minOccurs="0"/>
                <xsd:element ref="ns1:Shell_x0020_SharePoint_x0020_SAEF_x0020_BusinessProcessTaxHTField0" minOccurs="0"/>
                <xsd:element ref="ns1:Shell_x0020_SharePoint_x0020_SAEF_x0020_LegalEntityTaxHTField0" minOccurs="0"/>
                <xsd:element ref="ns1:Shell_x0020_SharePoint_x0020_SAEF_x0020_WorkgroupIDTaxHTField0" minOccurs="0"/>
                <xsd:element ref="ns1:Shell_x0020_SharePoint_x0020_SAEF_x0020_AssetIdentifier" minOccurs="0"/>
                <xsd:element ref="ns1:Shell_x0020_SharePoint_x0020_SAEF_x0020_SiteCollectionName"/>
                <xsd:element ref="ns1:Shell_x0020_SharePoint_x0020_SAEF_x0020_SiteOwner"/>
                <xsd:element ref="ns1:Shell_x0020_SharePoint_x0020_SAEF_x0020_LanguageTaxHTField0" minOccurs="0"/>
                <xsd:element ref="ns1:Shell_x0020_SharePoint_x0020_SAEF_x0020_CountryOfJurisdictionTaxHTField0" minOccurs="0"/>
                <xsd:element ref="ns1:Shell_x0020_SharePoint_x0020_SAEF_x0020_Collection"/>
                <xsd:element ref="ns1:Shell_x0020_SharePoint_x0020_SAEF_x0020_KeepFileLocal"/>
                <xsd:element ref="ns1:Shell_x0020_SharePoint_x0020_SAEF_x0020_SecurityClassificationTaxHTField0" minOccurs="0"/>
                <xsd:element ref="ns1:Shell_x0020_SharePoint_x0020_SAEF_x0020_ExportControlClassification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AverageRating" minOccurs="0"/>
                <xsd:element ref="ns1:RatingCount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hell_x0020_SharePoint_x0020_SAEF_x0020_Owner" ma:index="9" nillable="true" ma:displayName="Owner" ma:internalName="Shell_x0020_SharePoint_x0020_SAEF_x0020_Owner">
      <xsd:simpleType>
        <xsd:restriction base="dms:Text"/>
      </xsd:simpleType>
    </xsd:element>
    <xsd:element name="Shell_x0020_SharePoint_x0020_SAEF_x0020_BusinessTaxHTField0" ma:index="14" ma:taxonomy="true" ma:internalName="Shell_x0020_SharePoint_x0020_SAEF_x0020_BusinessTaxHTField0" ma:taxonomyFieldName="Shell_x0020_SharePoint_x0020_SAEF_x0020_Business" ma:displayName="Business" ma:default="2;#Global Functions|97a538f4-23ff-40fe-9c6e-c1dbb6867298" ma:fieldId="{0d7acb72-5c17-4ee6-b184-d60d15597f6a}" ma:sspId="e3aebf70-341c-4d91-bdd3-aba9df361687" ma:termSetId="f928660f-a52c-4d0d-a7a1-af45e8e16d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BusinessUnitRegionTaxHTField0" ma:index="16" ma:taxonomy="true" ma:internalName="Shell_x0020_SharePoint_x0020_SAEF_x0020_BusinessUnitRegionTaxHTField0" ma:taxonomyFieldName="Shell_x0020_SharePoint_x0020_SAEF_x0020_BusinessUnitRegion" ma:displayName="Business Unit/Region" ma:default="3;#Business Function or Other|4d7122ee-2ff8-444d-9f0f-6a611b095945" ma:fieldId="{98984985-015b-4079-8918-b5a01b45e4b3}" ma:sspId="e3aebf70-341c-4d91-bdd3-aba9df361687" ma:termSetId="f928660f-a52c-4d0d-a7a1-af45e8e16d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GlobalFunctionTaxHTField0" ma:index="18" ma:taxonomy="true" ma:internalName="Shell_x0020_SharePoint_x0020_SAEF_x0020_GlobalFunctionTaxHTField0" ma:taxonomyFieldName="Shell_x0020_SharePoint_x0020_SAEF_x0020_GlobalFunction" ma:displayName="Business Function" ma:default="4;#Finance|8f3a98f8-b482-4e7f-a50c-764ecb69c722" ma:fieldId="{1284211f-8330-48b1-a5cc-ec1f0d9b0f7a}" ma:sspId="e3aebf70-341c-4d91-bdd3-aba9df361687" ma:termSetId="354c4cc3-2d4b-4608-9bbd-a538d7fca2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BusinessProcessTaxHTField0" ma:index="20" nillable="true" ma:taxonomy="true" ma:internalName="Shell_x0020_SharePoint_x0020_SAEF_x0020_BusinessProcessTaxHTField0" ma:taxonomyFieldName="Shell_x0020_SharePoint_x0020_SAEF_x0020_BusinessProcess" ma:displayName="Business Process" ma:default="9;#Finance - Finance Operations Design ＆ Support|0a848c77-37bf-406d-9d81-29fef6cd7320" ma:fieldId="{f7493bb9-5348-44de-a787-5c9f505950a2}" ma:sspId="e3aebf70-341c-4d91-bdd3-aba9df361687" ma:termSetId="f105a133-66fc-4406-afa4-8b472c9cdbb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LegalEntityTaxHTField0" ma:index="22" ma:taxonomy="true" ma:internalName="Shell_x0020_SharePoint_x0020_SAEF_x0020_LegalEntityTaxHTField0" ma:taxonomyFieldName="Shell_x0020_SharePoint_x0020_SAEF_x0020_LegalEntity" ma:displayName="Legal Entity" ma:default="5;#Shell International B.V.|9132d9f5-7ca8-4411-8616-d5538f34b7de" ma:fieldId="{529dd253-148e-4d10-9b8c-1444f6695d3b}" ma:sspId="e3aebf70-341c-4d91-bdd3-aba9df361687" ma:termSetId="94b6dd6e-4329-4f68-907b-ed5bdd50f8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WorkgroupIDTaxHTField0" ma:index="24" ma:taxonomy="true" ma:internalName="Shell_x0020_SharePoint_x0020_SAEF_x0020_WorkgroupIDTaxHTField0" ma:taxonomyFieldName="Shell_x0020_SharePoint_x0020_SAEF_x0020_WorkgroupID" ma:displayName="TRIM Workgroup" ma:default="6;#Not Applicable|7efdb303-c932-401b-96dd-5d8c8895f6d1" ma:fieldId="{c47cabfe-a1bc-4e26-91b8-d95c8ce41647}" ma:sspId="e3aebf70-341c-4d91-bdd3-aba9df361687" ma:termSetId="85736b86-0546-4c3b-b21c-7ab07eee05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AssetIdentifier" ma:index="26" nillable="true" ma:displayName="Asset Identifier" ma:hidden="true" ma:internalName="Shell_x0020_SharePoint_x0020_SAEF_x0020_AssetIdentifier">
      <xsd:simpleType>
        <xsd:restriction base="dms:Text"/>
      </xsd:simpleType>
    </xsd:element>
    <xsd:element name="Shell_x0020_SharePoint_x0020_SAEF_x0020_SiteCollectionName" ma:index="27" ma:displayName="Site Collection Name" ma:default="FO Team Portal � Continuous Improvement" ma:hidden="true" ma:internalName="Shell_x0020_SharePoint_x0020_SAEF_x0020_SiteCollectionName">
      <xsd:simpleType>
        <xsd:restriction base="dms:Text"/>
      </xsd:simpleType>
    </xsd:element>
    <xsd:element name="Shell_x0020_SharePoint_x0020_SAEF_x0020_SiteOwner" ma:index="28" ma:displayName="Site Owner" ma:default="europe\richard.adamson" ma:hidden="true" ma:internalName="Shell_x0020_SharePoint_x0020_SAEF_x0020_SiteOwner">
      <xsd:simpleType>
        <xsd:restriction base="dms:Text"/>
      </xsd:simpleType>
    </xsd:element>
    <xsd:element name="Shell_x0020_SharePoint_x0020_SAEF_x0020_LanguageTaxHTField0" ma:index="29" ma:taxonomy="true" ma:internalName="Shell_x0020_SharePoint_x0020_SAEF_x0020_LanguageTaxHTField0" ma:taxonomyFieldName="Shell_x0020_SharePoint_x0020_SAEF_x0020_Language" ma:displayName="Language" ma:default="7;#English|bd3ad5ee-f0c3-40aa-8cc8-36ef09940af3" ma:fieldId="{a99e316a-5158-4b34-9a98-5674ef8a1639}" ma:sspId="e3aebf70-341c-4d91-bdd3-aba9df361687" ma:termSetId="b2561cd2-09b2-4dce-b5be-021768df6d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CountryOfJurisdictionTaxHTField0" ma:index="31" ma:taxonomy="true" ma:internalName="Shell_x0020_SharePoint_x0020_SAEF_x0020_CountryOfJurisdictionTaxHTField0" ma:taxonomyFieldName="Shell_x0020_SharePoint_x0020_SAEF_x0020_CountryOfJurisdiction" ma:displayName="Country of Jurisdiction" ma:default="8;#UNITED KINGDOM|a641b02c-ea62-4b2d-a926-5e7208151dda" ma:fieldId="{dc07035f-7987-48f5-ba88-2d29e2b62c9e}" ma:sspId="e3aebf70-341c-4d91-bdd3-aba9df361687" ma:termSetId="a560ecad-89fd-4dcd-adad-4e15e7baec5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Collection" ma:index="33" ma:displayName="Collection" ma:default="0" ma:hidden="true" ma:internalName="Shell_x0020_SharePoint_x0020_SAEF_x0020_Collection">
      <xsd:simpleType>
        <xsd:restriction base="dms:Boolean"/>
      </xsd:simpleType>
    </xsd:element>
    <xsd:element name="Shell_x0020_SharePoint_x0020_SAEF_x0020_KeepFileLocal" ma:index="34" ma:displayName="Keep File Local" ma:default="0" ma:hidden="true" ma:internalName="Shell_x0020_SharePoint_x0020_SAEF_x0020_KeepFileLocal">
      <xsd:simpleType>
        <xsd:restriction base="dms:Boolean"/>
      </xsd:simpleType>
    </xsd:element>
    <xsd:element name="Shell_x0020_SharePoint_x0020_SAEF_x0020_SecurityClassificationTaxHTField0" ma:index="36" ma:taxonomy="true" ma:internalName="Shell_x0020_SharePoint_x0020_SAEF_x0020_SecurityClassificationTaxHTField0" ma:taxonomyFieldName="Shell_x0020_SharePoint_x0020_SAEF_x0020_SecurityClassification" ma:displayName="Security Classification" ma:default="11;#Restricted|21aa7f98-4035-4019-a764-107acb7269af" ma:fieldId="{2ce2f798-4e95-48f9-a317-73f854109466}" ma:sspId="e3aebf70-341c-4d91-bdd3-aba9df361687" ma:termSetId="daf890f0-167e-4ee2-a9fd-a81536ed816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ExportControlClassificationTaxHTField0" ma:index="37" ma:taxonomy="true" ma:internalName="Shell_x0020_SharePoint_x0020_SAEF_x0020_ExportControlClassificationTaxHTField0" ma:taxonomyFieldName="Shell_x0020_SharePoint_x0020_SAEF_x0020_ExportControlClassification" ma:displayName="Export Control" ma:default="10;#Non-US content, Non Controlled, with de minimis (less than 10 per cent) US-origin content|e5ce0622-73a1-4bf3-a517-31f0ff7b990c" ma:fieldId="{334f96ae-8e6f-4bca-bd92-9698e8369ad6}" ma:sspId="e3aebf70-341c-4d91-bdd3-aba9df361687" ma:termSetId="0a37200c-155d-4bd2-8a71-6ee4023d1a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39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40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41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AverageRating" ma:index="42" nillable="true" ma:displayName="Rating (0-5)" ma:decimals="2" ma:description="Average value of all the ratings that have been submitted" ma:hidden="true" ma:internalName="AverageRating" ma:readOnly="true">
      <xsd:simpleType>
        <xsd:restriction base="dms:Number"/>
      </xsd:simpleType>
    </xsd:element>
    <xsd:element name="RatingCount" ma:index="43" nillable="true" ma:displayName="Number of Ratings" ma:decimals="0" ma:description="Number of ratings submitted" ma:hidden="true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6faaa-4dcf-4072-877a-b4c91f5e6d34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internalName="Yea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91e4f-407c-4d15-a189-fba45c338fc4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44" nillable="true" ma:displayName="Taxonomy Catch All Column" ma:description="" ma:hidden="true" ma:list="{babed50f-9291-4877-993a-8f9644e68d9a}" ma:internalName="TaxCatchAll" ma:showField="CatchAllData" ma:web="f7191e4f-407c-4d15-a189-fba45c338f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35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4EAAB2-5FD7-4A42-A398-36A4D24894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92675F-C59B-4D03-A287-9FD47480682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13FA871-695E-4BBD-B918-71A7BDE780B8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17915A0D-4DB1-4DA3-945E-6CEFB6383AFE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58C8D769-1408-407E-8FC8-C52F8FB2FA1C}">
  <ds:schemaRefs>
    <ds:schemaRef ds:uri="http://schemas.microsoft.com/office/infopath/2007/PartnerControls"/>
    <ds:schemaRef ds:uri="http://purl.org/dc/dcmitype/"/>
    <ds:schemaRef ds:uri="2c16faaa-4dcf-4072-877a-b4c91f5e6d34"/>
    <ds:schemaRef ds:uri="http://purl.org/dc/elements/1.1/"/>
    <ds:schemaRef ds:uri="http://schemas.microsoft.com/office/2006/metadata/properties"/>
    <ds:schemaRef ds:uri="http://schemas.microsoft.com/sharepoint/v3"/>
    <ds:schemaRef ds:uri="f7191e4f-407c-4d15-a189-fba45c338fc4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6.xml><?xml version="1.0" encoding="utf-8"?>
<ds:datastoreItem xmlns:ds="http://schemas.openxmlformats.org/officeDocument/2006/customXml" ds:itemID="{91114D81-1CEA-4A9B-A64C-7F78138E1C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16faaa-4dcf-4072-877a-b4c91f5e6d34"/>
    <ds:schemaRef ds:uri="f7191e4f-407c-4d15-a189-fba45c338f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</TotalTime>
  <Words>1408</Words>
  <Application>Microsoft Office PowerPoint</Application>
  <PresentationFormat>On-screen Show (4:3)</PresentationFormat>
  <Paragraphs>287</Paragraphs>
  <Slides>27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Ｐゴシック</vt:lpstr>
      <vt:lpstr>Futura Light</vt:lpstr>
      <vt:lpstr>Arial Black</vt:lpstr>
      <vt:lpstr>Arial</vt:lpstr>
      <vt:lpstr>Wingdings</vt:lpstr>
      <vt:lpstr>Futura Medium</vt:lpstr>
      <vt:lpstr>Shell layouts with footer</vt:lpstr>
      <vt:lpstr>Document</vt:lpstr>
      <vt:lpstr>Introduction to  Applied Creativity/Creative Problem Solving  Basadur Model </vt:lpstr>
      <vt:lpstr>Creating Innovative Solutions</vt:lpstr>
      <vt:lpstr>10 Innovation Fundamentals</vt:lpstr>
      <vt:lpstr>What is Creative Problem Solving?</vt:lpstr>
      <vt:lpstr>Separating content and process</vt:lpstr>
      <vt:lpstr>Separate diverge and converge</vt:lpstr>
      <vt:lpstr>Killer Phrases during divergence</vt:lpstr>
      <vt:lpstr>Decode tribal language</vt:lpstr>
      <vt:lpstr>Applied Creativity Creative Problem Solving</vt:lpstr>
      <vt:lpstr>A. Formulate problem/opportunity</vt:lpstr>
      <vt:lpstr>Checklist of questions to help ideate to find problems</vt:lpstr>
      <vt:lpstr>A. Formulate problem/opportunity</vt:lpstr>
      <vt:lpstr>KEY Fact Finding Questions</vt:lpstr>
      <vt:lpstr>A. Formulate problem/opportunity</vt:lpstr>
      <vt:lpstr>A. Formulate problem/opportunity</vt:lpstr>
      <vt:lpstr>B. Formulate solution</vt:lpstr>
      <vt:lpstr>Building on the wildest idea </vt:lpstr>
      <vt:lpstr>Building on the wildest idea </vt:lpstr>
      <vt:lpstr>Building on the wildest idea </vt:lpstr>
      <vt:lpstr>Building on the wildest idea </vt:lpstr>
      <vt:lpstr>KEY Questions on Divergence</vt:lpstr>
      <vt:lpstr>B. Formulate solution</vt:lpstr>
      <vt:lpstr>C. Implement solution</vt:lpstr>
      <vt:lpstr>C. Implement solution</vt:lpstr>
      <vt:lpstr>Creative Problem Solving Steps</vt:lpstr>
      <vt:lpstr>Creative Problem Solving Steps</vt:lpstr>
      <vt:lpstr>examples</vt:lpstr>
    </vt:vector>
  </TitlesOfParts>
  <Company>Shell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EdFlores</dc:creator>
  <cp:lastModifiedBy>CSC</cp:lastModifiedBy>
  <cp:revision>440</cp:revision>
  <dcterms:created xsi:type="dcterms:W3CDTF">2009-11-25T14:32:06Z</dcterms:created>
  <dcterms:modified xsi:type="dcterms:W3CDTF">2021-01-25T06:45:27Z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4</vt:i4>
  </property>
  <property fmtid="{D5CDD505-2E9C-101B-9397-08002B2CF9AE}" pid="4" name="ContentTypeId">
    <vt:lpwstr>0x0101006F0A470EEB1140E7AA14F4CE8A50B54C00801FE173B6B5417882FAEC737EE3BA86004047F54A91984141A4C4AA832FECC351</vt:lpwstr>
  </property>
  <property fmtid="{D5CDD505-2E9C-101B-9397-08002B2CF9AE}" pid="5" name="_dlc_policyId">
    <vt:lpwstr>0x0101006F0A470EEB1140E7AA14F4CE8A50B54C|-1621365827</vt:lpwstr>
  </property>
  <property fmtid="{D5CDD505-2E9C-101B-9397-08002B2CF9AE}" pid="6" name="ItemRetentionFormula">
    <vt:lpwstr>&lt;formula id="Shell.SharePoint.SIS.IOTV.IOTVExpirationFormula"&gt;&lt;number&gt;1080&lt;/number&gt;&lt;property&gt;Modified&lt;/property&gt;&lt;period&gt;months&lt;/period&gt;&lt;/formula&gt;</vt:lpwstr>
  </property>
  <property fmtid="{D5CDD505-2E9C-101B-9397-08002B2CF9AE}" pid="7" name="_dlc_DocIdItemGuid">
    <vt:lpwstr>65632fb0-5a65-495b-b1c6-7b9ddf56a662</vt:lpwstr>
  </property>
  <property fmtid="{D5CDD505-2E9C-101B-9397-08002B2CF9AE}" pid="8" name="Shell SharePoint SAEF SecurityClassification">
    <vt:lpwstr>11;#Restricted|21aa7f98-4035-4019-a764-107acb7269af</vt:lpwstr>
  </property>
  <property fmtid="{D5CDD505-2E9C-101B-9397-08002B2CF9AE}" pid="9" name="Shell SharePoint SAEF BusinessProcess">
    <vt:lpwstr>9;#Finance - Finance Operations Design ＆ Support|0a848c77-37bf-406d-9d81-29fef6cd7320</vt:lpwstr>
  </property>
  <property fmtid="{D5CDD505-2E9C-101B-9397-08002B2CF9AE}" pid="10" name="Shell SharePoint SAEF LegalEntity">
    <vt:lpwstr>5;#Shell International B.V.|9132d9f5-7ca8-4411-8616-d5538f34b7de</vt:lpwstr>
  </property>
  <property fmtid="{D5CDD505-2E9C-101B-9397-08002B2CF9AE}" pid="11" name="Shell SharePoint SAEF BusinessUnitRegion">
    <vt:lpwstr>3;#Business Function or Other|4d7122ee-2ff8-444d-9f0f-6a611b095945</vt:lpwstr>
  </property>
  <property fmtid="{D5CDD505-2E9C-101B-9397-08002B2CF9AE}" pid="12" name="Shell SharePoint SAEF GlobalFunction">
    <vt:lpwstr>4;#Finance|8f3a98f8-b482-4e7f-a50c-764ecb69c722</vt:lpwstr>
  </property>
  <property fmtid="{D5CDD505-2E9C-101B-9397-08002B2CF9AE}" pid="13" name="Shell SharePoint SAEF WorkgroupID">
    <vt:lpwstr>6;#Not Applicable|7efdb303-c932-401b-96dd-5d8c8895f6d1</vt:lpwstr>
  </property>
  <property fmtid="{D5CDD505-2E9C-101B-9397-08002B2CF9AE}" pid="14" name="Shell SharePoint SAEF CountryOfJurisdiction">
    <vt:lpwstr>8;#UNITED KINGDOM|a641b02c-ea62-4b2d-a926-5e7208151dda</vt:lpwstr>
  </property>
  <property fmtid="{D5CDD505-2E9C-101B-9397-08002B2CF9AE}" pid="15" name="Shell SharePoint SAEF ExportControlClassification">
    <vt:lpwstr>10;#Non-US content, Non Controlled, with de minimis (less than 10 per cent) US-origin content|e5ce0622-73a1-4bf3-a517-31f0ff7b990c</vt:lpwstr>
  </property>
  <property fmtid="{D5CDD505-2E9C-101B-9397-08002B2CF9AE}" pid="16" name="Shell SharePoint SAEF Language">
    <vt:lpwstr>7;#English|bd3ad5ee-f0c3-40aa-8cc8-36ef09940af3</vt:lpwstr>
  </property>
  <property fmtid="{D5CDD505-2E9C-101B-9397-08002B2CF9AE}" pid="17" name="Shell SharePoint SAEF Business">
    <vt:lpwstr>2;#Global Functions|97a538f4-23ff-40fe-9c6e-c1dbb6867298</vt:lpwstr>
  </property>
</Properties>
</file>